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98" r:id="rId7"/>
    <p:sldId id="261" r:id="rId8"/>
    <p:sldId id="262" r:id="rId9"/>
    <p:sldId id="263" r:id="rId10"/>
    <p:sldId id="264" r:id="rId11"/>
    <p:sldId id="288" r:id="rId12"/>
    <p:sldId id="289" r:id="rId13"/>
    <p:sldId id="271" r:id="rId14"/>
    <p:sldId id="265" r:id="rId15"/>
    <p:sldId id="277" r:id="rId16"/>
    <p:sldId id="266" r:id="rId17"/>
    <p:sldId id="300" r:id="rId18"/>
    <p:sldId id="282" r:id="rId19"/>
    <p:sldId id="280" r:id="rId20"/>
    <p:sldId id="267" r:id="rId21"/>
    <p:sldId id="278" r:id="rId22"/>
    <p:sldId id="283" r:id="rId23"/>
    <p:sldId id="284" r:id="rId24"/>
    <p:sldId id="268" r:id="rId25"/>
    <p:sldId id="301" r:id="rId26"/>
    <p:sldId id="285" r:id="rId27"/>
    <p:sldId id="281" r:id="rId28"/>
    <p:sldId id="270" r:id="rId29"/>
    <p:sldId id="272" r:id="rId30"/>
    <p:sldId id="275" r:id="rId31"/>
    <p:sldId id="273" r:id="rId32"/>
    <p:sldId id="274" r:id="rId33"/>
    <p:sldId id="276" r:id="rId34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229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153B6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153B6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7559992" cy="10692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56034" y="5856998"/>
            <a:ext cx="1131671" cy="141083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153B6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92591" y="987069"/>
            <a:ext cx="1630045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153B6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3" Type="http://schemas.openxmlformats.org/officeDocument/2006/relationships/image" Target="../media/image47.png"/><Relationship Id="rId7" Type="http://schemas.openxmlformats.org/officeDocument/2006/relationships/image" Target="../media/image110.png"/><Relationship Id="rId12" Type="http://schemas.openxmlformats.org/officeDocument/2006/relationships/image" Target="../media/image115.jpg"/><Relationship Id="rId2" Type="http://schemas.openxmlformats.org/officeDocument/2006/relationships/image" Target="../media/image109.png"/><Relationship Id="rId16" Type="http://schemas.openxmlformats.org/officeDocument/2006/relationships/image" Target="../media/image11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11" Type="http://schemas.openxmlformats.org/officeDocument/2006/relationships/image" Target="../media/image114.jpg"/><Relationship Id="rId5" Type="http://schemas.openxmlformats.org/officeDocument/2006/relationships/image" Target="../media/image51.png"/><Relationship Id="rId15" Type="http://schemas.openxmlformats.org/officeDocument/2006/relationships/image" Target="../media/image118.jpg"/><Relationship Id="rId10" Type="http://schemas.openxmlformats.org/officeDocument/2006/relationships/image" Target="../media/image113.jpg"/><Relationship Id="rId4" Type="http://schemas.openxmlformats.org/officeDocument/2006/relationships/image" Target="../media/image50.png"/><Relationship Id="rId9" Type="http://schemas.openxmlformats.org/officeDocument/2006/relationships/image" Target="../media/image112.png"/><Relationship Id="rId14" Type="http://schemas.openxmlformats.org/officeDocument/2006/relationships/image" Target="../media/image11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jp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jp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1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3" Type="http://schemas.openxmlformats.org/officeDocument/2006/relationships/image" Target="../media/image124.jpe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25.jpeg"/><Relationship Id="rId9" Type="http://schemas.openxmlformats.org/officeDocument/2006/relationships/image" Target="../media/image130.png"/><Relationship Id="rId14" Type="http://schemas.openxmlformats.org/officeDocument/2006/relationships/image" Target="../media/image1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6.png"/><Relationship Id="rId18" Type="http://schemas.openxmlformats.org/officeDocument/2006/relationships/image" Target="../media/image151.jpeg"/><Relationship Id="rId3" Type="http://schemas.openxmlformats.org/officeDocument/2006/relationships/image" Target="../media/image137.png"/><Relationship Id="rId21" Type="http://schemas.openxmlformats.org/officeDocument/2006/relationships/image" Target="../media/image154.jpeg"/><Relationship Id="rId7" Type="http://schemas.openxmlformats.org/officeDocument/2006/relationships/image" Target="../media/image141.png"/><Relationship Id="rId12" Type="http://schemas.openxmlformats.org/officeDocument/2006/relationships/image" Target="../media/image145.png"/><Relationship Id="rId17" Type="http://schemas.openxmlformats.org/officeDocument/2006/relationships/image" Target="../media/image150.jpeg"/><Relationship Id="rId2" Type="http://schemas.openxmlformats.org/officeDocument/2006/relationships/image" Target="../media/image136.png"/><Relationship Id="rId16" Type="http://schemas.openxmlformats.org/officeDocument/2006/relationships/image" Target="../media/image149.png"/><Relationship Id="rId20" Type="http://schemas.openxmlformats.org/officeDocument/2006/relationships/image" Target="../media/image1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44.png"/><Relationship Id="rId24" Type="http://schemas.openxmlformats.org/officeDocument/2006/relationships/image" Target="../media/image157.jpeg"/><Relationship Id="rId5" Type="http://schemas.openxmlformats.org/officeDocument/2006/relationships/image" Target="../media/image139.jpeg"/><Relationship Id="rId15" Type="http://schemas.openxmlformats.org/officeDocument/2006/relationships/image" Target="../media/image148.png"/><Relationship Id="rId23" Type="http://schemas.openxmlformats.org/officeDocument/2006/relationships/image" Target="../media/image156.jpeg"/><Relationship Id="rId10" Type="http://schemas.openxmlformats.org/officeDocument/2006/relationships/image" Target="../media/image143.png"/><Relationship Id="rId19" Type="http://schemas.openxmlformats.org/officeDocument/2006/relationships/image" Target="../media/image152.jpeg"/><Relationship Id="rId4" Type="http://schemas.openxmlformats.org/officeDocument/2006/relationships/image" Target="../media/image138.png"/><Relationship Id="rId9" Type="http://schemas.openxmlformats.org/officeDocument/2006/relationships/image" Target="../media/image5.png"/><Relationship Id="rId14" Type="http://schemas.openxmlformats.org/officeDocument/2006/relationships/image" Target="../media/image147.png"/><Relationship Id="rId22" Type="http://schemas.openxmlformats.org/officeDocument/2006/relationships/image" Target="../media/image15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69.png"/><Relationship Id="rId18" Type="http://schemas.openxmlformats.org/officeDocument/2006/relationships/image" Target="../media/image174.png"/><Relationship Id="rId26" Type="http://schemas.openxmlformats.org/officeDocument/2006/relationships/image" Target="../media/image182.png"/><Relationship Id="rId3" Type="http://schemas.openxmlformats.org/officeDocument/2006/relationships/image" Target="../media/image159.png"/><Relationship Id="rId21" Type="http://schemas.openxmlformats.org/officeDocument/2006/relationships/image" Target="../media/image177.png"/><Relationship Id="rId7" Type="http://schemas.openxmlformats.org/officeDocument/2006/relationships/image" Target="../media/image163.png"/><Relationship Id="rId12" Type="http://schemas.openxmlformats.org/officeDocument/2006/relationships/image" Target="../media/image168.png"/><Relationship Id="rId17" Type="http://schemas.openxmlformats.org/officeDocument/2006/relationships/image" Target="../media/image173.png"/><Relationship Id="rId25" Type="http://schemas.openxmlformats.org/officeDocument/2006/relationships/image" Target="../media/image181.png"/><Relationship Id="rId2" Type="http://schemas.openxmlformats.org/officeDocument/2006/relationships/image" Target="../media/image123.png"/><Relationship Id="rId16" Type="http://schemas.openxmlformats.org/officeDocument/2006/relationships/image" Target="../media/image172.png"/><Relationship Id="rId20" Type="http://schemas.openxmlformats.org/officeDocument/2006/relationships/image" Target="../media/image176.png"/><Relationship Id="rId29" Type="http://schemas.openxmlformats.org/officeDocument/2006/relationships/image" Target="../media/image1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2.png"/><Relationship Id="rId11" Type="http://schemas.openxmlformats.org/officeDocument/2006/relationships/image" Target="../media/image167.png"/><Relationship Id="rId24" Type="http://schemas.openxmlformats.org/officeDocument/2006/relationships/image" Target="../media/image180.png"/><Relationship Id="rId5" Type="http://schemas.openxmlformats.org/officeDocument/2006/relationships/image" Target="../media/image161.png"/><Relationship Id="rId15" Type="http://schemas.openxmlformats.org/officeDocument/2006/relationships/image" Target="../media/image171.png"/><Relationship Id="rId23" Type="http://schemas.openxmlformats.org/officeDocument/2006/relationships/image" Target="../media/image179.png"/><Relationship Id="rId28" Type="http://schemas.openxmlformats.org/officeDocument/2006/relationships/image" Target="../media/image184.png"/><Relationship Id="rId10" Type="http://schemas.openxmlformats.org/officeDocument/2006/relationships/image" Target="../media/image166.png"/><Relationship Id="rId19" Type="http://schemas.openxmlformats.org/officeDocument/2006/relationships/image" Target="../media/image175.png"/><Relationship Id="rId4" Type="http://schemas.openxmlformats.org/officeDocument/2006/relationships/image" Target="../media/image160.png"/><Relationship Id="rId9" Type="http://schemas.openxmlformats.org/officeDocument/2006/relationships/image" Target="../media/image165.png"/><Relationship Id="rId14" Type="http://schemas.openxmlformats.org/officeDocument/2006/relationships/image" Target="../media/image170.png"/><Relationship Id="rId22" Type="http://schemas.openxmlformats.org/officeDocument/2006/relationships/image" Target="../media/image178.png"/><Relationship Id="rId27" Type="http://schemas.openxmlformats.org/officeDocument/2006/relationships/image" Target="../media/image18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69.png"/><Relationship Id="rId18" Type="http://schemas.openxmlformats.org/officeDocument/2006/relationships/image" Target="../media/image191.png"/><Relationship Id="rId26" Type="http://schemas.openxmlformats.org/officeDocument/2006/relationships/image" Target="../media/image182.png"/><Relationship Id="rId3" Type="http://schemas.openxmlformats.org/officeDocument/2006/relationships/image" Target="../media/image187.png"/><Relationship Id="rId21" Type="http://schemas.openxmlformats.org/officeDocument/2006/relationships/image" Target="../media/image177.png"/><Relationship Id="rId7" Type="http://schemas.openxmlformats.org/officeDocument/2006/relationships/image" Target="../media/image190.png"/><Relationship Id="rId12" Type="http://schemas.openxmlformats.org/officeDocument/2006/relationships/image" Target="../media/image168.png"/><Relationship Id="rId17" Type="http://schemas.openxmlformats.org/officeDocument/2006/relationships/image" Target="../media/image173.png"/><Relationship Id="rId25" Type="http://schemas.openxmlformats.org/officeDocument/2006/relationships/image" Target="../media/image181.png"/><Relationship Id="rId2" Type="http://schemas.openxmlformats.org/officeDocument/2006/relationships/image" Target="../media/image186.png"/><Relationship Id="rId16" Type="http://schemas.openxmlformats.org/officeDocument/2006/relationships/image" Target="../media/image172.png"/><Relationship Id="rId20" Type="http://schemas.openxmlformats.org/officeDocument/2006/relationships/image" Target="../media/image176.png"/><Relationship Id="rId29" Type="http://schemas.openxmlformats.org/officeDocument/2006/relationships/image" Target="../media/image1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9.png"/><Relationship Id="rId11" Type="http://schemas.openxmlformats.org/officeDocument/2006/relationships/image" Target="../media/image167.png"/><Relationship Id="rId24" Type="http://schemas.openxmlformats.org/officeDocument/2006/relationships/image" Target="../media/image180.png"/><Relationship Id="rId5" Type="http://schemas.openxmlformats.org/officeDocument/2006/relationships/image" Target="../media/image188.png"/><Relationship Id="rId15" Type="http://schemas.openxmlformats.org/officeDocument/2006/relationships/image" Target="../media/image171.png"/><Relationship Id="rId23" Type="http://schemas.openxmlformats.org/officeDocument/2006/relationships/image" Target="../media/image179.png"/><Relationship Id="rId28" Type="http://schemas.openxmlformats.org/officeDocument/2006/relationships/image" Target="../media/image184.png"/><Relationship Id="rId10" Type="http://schemas.openxmlformats.org/officeDocument/2006/relationships/image" Target="../media/image166.png"/><Relationship Id="rId19" Type="http://schemas.openxmlformats.org/officeDocument/2006/relationships/image" Target="../media/image175.png"/><Relationship Id="rId4" Type="http://schemas.openxmlformats.org/officeDocument/2006/relationships/image" Target="../media/image160.png"/><Relationship Id="rId9" Type="http://schemas.openxmlformats.org/officeDocument/2006/relationships/image" Target="../media/image165.png"/><Relationship Id="rId14" Type="http://schemas.openxmlformats.org/officeDocument/2006/relationships/image" Target="../media/image170.png"/><Relationship Id="rId22" Type="http://schemas.openxmlformats.org/officeDocument/2006/relationships/image" Target="../media/image178.png"/><Relationship Id="rId27" Type="http://schemas.openxmlformats.org/officeDocument/2006/relationships/image" Target="../media/image18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47.png"/><Relationship Id="rId7" Type="http://schemas.openxmlformats.org/officeDocument/2006/relationships/image" Target="../media/image194.jpeg"/><Relationship Id="rId12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3.png"/><Relationship Id="rId11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197.png"/><Relationship Id="rId4" Type="http://schemas.openxmlformats.org/officeDocument/2006/relationships/image" Target="../media/image48.png"/><Relationship Id="rId9" Type="http://schemas.openxmlformats.org/officeDocument/2006/relationships/image" Target="../media/image19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19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5.png"/><Relationship Id="rId18" Type="http://schemas.openxmlformats.org/officeDocument/2006/relationships/image" Target="../media/image172.png"/><Relationship Id="rId26" Type="http://schemas.openxmlformats.org/officeDocument/2006/relationships/image" Target="../media/image180.png"/><Relationship Id="rId21" Type="http://schemas.openxmlformats.org/officeDocument/2006/relationships/image" Target="../media/image175.png"/><Relationship Id="rId34" Type="http://schemas.openxmlformats.org/officeDocument/2006/relationships/image" Target="../media/image212.png"/><Relationship Id="rId7" Type="http://schemas.openxmlformats.org/officeDocument/2006/relationships/image" Target="../media/image202.png"/><Relationship Id="rId12" Type="http://schemas.openxmlformats.org/officeDocument/2006/relationships/image" Target="../media/image166.png"/><Relationship Id="rId17" Type="http://schemas.openxmlformats.org/officeDocument/2006/relationships/image" Target="../media/image171.png"/><Relationship Id="rId25" Type="http://schemas.openxmlformats.org/officeDocument/2006/relationships/image" Target="../media/image179.png"/><Relationship Id="rId33" Type="http://schemas.openxmlformats.org/officeDocument/2006/relationships/image" Target="../media/image211.png"/><Relationship Id="rId2" Type="http://schemas.openxmlformats.org/officeDocument/2006/relationships/image" Target="../media/image123.png"/><Relationship Id="rId16" Type="http://schemas.openxmlformats.org/officeDocument/2006/relationships/image" Target="../media/image170.png"/><Relationship Id="rId20" Type="http://schemas.openxmlformats.org/officeDocument/2006/relationships/image" Target="../media/image191.png"/><Relationship Id="rId29" Type="http://schemas.openxmlformats.org/officeDocument/2006/relationships/image" Target="../media/image20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1.png"/><Relationship Id="rId11" Type="http://schemas.openxmlformats.org/officeDocument/2006/relationships/image" Target="../media/image165.png"/><Relationship Id="rId24" Type="http://schemas.openxmlformats.org/officeDocument/2006/relationships/image" Target="../media/image178.png"/><Relationship Id="rId32" Type="http://schemas.openxmlformats.org/officeDocument/2006/relationships/image" Target="../media/image210.png"/><Relationship Id="rId37" Type="http://schemas.openxmlformats.org/officeDocument/2006/relationships/image" Target="../media/image215.png"/><Relationship Id="rId5" Type="http://schemas.openxmlformats.org/officeDocument/2006/relationships/image" Target="../media/image200.png"/><Relationship Id="rId15" Type="http://schemas.openxmlformats.org/officeDocument/2006/relationships/image" Target="../media/image169.png"/><Relationship Id="rId23" Type="http://schemas.openxmlformats.org/officeDocument/2006/relationships/image" Target="../media/image177.png"/><Relationship Id="rId28" Type="http://schemas.openxmlformats.org/officeDocument/2006/relationships/image" Target="../media/image206.png"/><Relationship Id="rId36" Type="http://schemas.openxmlformats.org/officeDocument/2006/relationships/image" Target="../media/image214.png"/><Relationship Id="rId10" Type="http://schemas.openxmlformats.org/officeDocument/2006/relationships/image" Target="../media/image164.png"/><Relationship Id="rId19" Type="http://schemas.openxmlformats.org/officeDocument/2006/relationships/image" Target="../media/image173.png"/><Relationship Id="rId31" Type="http://schemas.openxmlformats.org/officeDocument/2006/relationships/image" Target="../media/image209.png"/><Relationship Id="rId4" Type="http://schemas.openxmlformats.org/officeDocument/2006/relationships/image" Target="../media/image160.png"/><Relationship Id="rId9" Type="http://schemas.openxmlformats.org/officeDocument/2006/relationships/image" Target="../media/image204.png"/><Relationship Id="rId14" Type="http://schemas.openxmlformats.org/officeDocument/2006/relationships/image" Target="../media/image168.png"/><Relationship Id="rId22" Type="http://schemas.openxmlformats.org/officeDocument/2006/relationships/image" Target="../media/image176.png"/><Relationship Id="rId27" Type="http://schemas.openxmlformats.org/officeDocument/2006/relationships/image" Target="../media/image181.png"/><Relationship Id="rId30" Type="http://schemas.openxmlformats.org/officeDocument/2006/relationships/image" Target="../media/image208.png"/><Relationship Id="rId35" Type="http://schemas.openxmlformats.org/officeDocument/2006/relationships/image" Target="../media/image213.png"/><Relationship Id="rId8" Type="http://schemas.openxmlformats.org/officeDocument/2006/relationships/image" Target="../media/image203.png"/><Relationship Id="rId3" Type="http://schemas.openxmlformats.org/officeDocument/2006/relationships/image" Target="../media/image19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11" Type="http://schemas.openxmlformats.org/officeDocument/2006/relationships/image" Target="../media/image219.jpeg"/><Relationship Id="rId5" Type="http://schemas.openxmlformats.org/officeDocument/2006/relationships/image" Target="../media/image49.png"/><Relationship Id="rId10" Type="http://schemas.openxmlformats.org/officeDocument/2006/relationships/image" Target="../media/image218.png"/><Relationship Id="rId4" Type="http://schemas.openxmlformats.org/officeDocument/2006/relationships/image" Target="../media/image48.png"/><Relationship Id="rId9" Type="http://schemas.openxmlformats.org/officeDocument/2006/relationships/image" Target="../media/image21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jpe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22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jpe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13" Type="http://schemas.openxmlformats.org/officeDocument/2006/relationships/image" Target="../media/image234.png"/><Relationship Id="rId3" Type="http://schemas.openxmlformats.org/officeDocument/2006/relationships/image" Target="../media/image224.png"/><Relationship Id="rId7" Type="http://schemas.openxmlformats.org/officeDocument/2006/relationships/image" Target="../media/image228.png"/><Relationship Id="rId12" Type="http://schemas.openxmlformats.org/officeDocument/2006/relationships/image" Target="../media/image233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7.png"/><Relationship Id="rId11" Type="http://schemas.openxmlformats.org/officeDocument/2006/relationships/image" Target="../media/image232.png"/><Relationship Id="rId5" Type="http://schemas.openxmlformats.org/officeDocument/2006/relationships/image" Target="../media/image226.png"/><Relationship Id="rId10" Type="http://schemas.openxmlformats.org/officeDocument/2006/relationships/image" Target="../media/image231.png"/><Relationship Id="rId4" Type="http://schemas.openxmlformats.org/officeDocument/2006/relationships/image" Target="../media/image225.png"/><Relationship Id="rId9" Type="http://schemas.openxmlformats.org/officeDocument/2006/relationships/image" Target="../media/image230.png"/><Relationship Id="rId14" Type="http://schemas.openxmlformats.org/officeDocument/2006/relationships/image" Target="../media/image2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13" Type="http://schemas.openxmlformats.org/officeDocument/2006/relationships/image" Target="../media/image246.png"/><Relationship Id="rId18" Type="http://schemas.openxmlformats.org/officeDocument/2006/relationships/image" Target="../media/image250.png"/><Relationship Id="rId26" Type="http://schemas.openxmlformats.org/officeDocument/2006/relationships/image" Target="../media/image257.png"/><Relationship Id="rId3" Type="http://schemas.openxmlformats.org/officeDocument/2006/relationships/image" Target="../media/image236.jpeg"/><Relationship Id="rId21" Type="http://schemas.openxmlformats.org/officeDocument/2006/relationships/image" Target="../media/image252.png"/><Relationship Id="rId7" Type="http://schemas.openxmlformats.org/officeDocument/2006/relationships/image" Target="../media/image240.png"/><Relationship Id="rId12" Type="http://schemas.openxmlformats.org/officeDocument/2006/relationships/image" Target="../media/image245.png"/><Relationship Id="rId17" Type="http://schemas.openxmlformats.org/officeDocument/2006/relationships/image" Target="../media/image249.png"/><Relationship Id="rId25" Type="http://schemas.openxmlformats.org/officeDocument/2006/relationships/image" Target="../media/image256.png"/><Relationship Id="rId2" Type="http://schemas.openxmlformats.org/officeDocument/2006/relationships/image" Target="../media/image186.png"/><Relationship Id="rId16" Type="http://schemas.openxmlformats.org/officeDocument/2006/relationships/image" Target="../media/image170.png"/><Relationship Id="rId20" Type="http://schemas.openxmlformats.org/officeDocument/2006/relationships/image" Target="../media/image251.png"/><Relationship Id="rId29" Type="http://schemas.openxmlformats.org/officeDocument/2006/relationships/image" Target="../media/image2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9.png"/><Relationship Id="rId11" Type="http://schemas.openxmlformats.org/officeDocument/2006/relationships/image" Target="../media/image244.png"/><Relationship Id="rId24" Type="http://schemas.openxmlformats.org/officeDocument/2006/relationships/image" Target="../media/image255.png"/><Relationship Id="rId5" Type="http://schemas.openxmlformats.org/officeDocument/2006/relationships/image" Target="../media/image238.png"/><Relationship Id="rId15" Type="http://schemas.openxmlformats.org/officeDocument/2006/relationships/image" Target="../media/image248.png"/><Relationship Id="rId23" Type="http://schemas.openxmlformats.org/officeDocument/2006/relationships/image" Target="../media/image254.png"/><Relationship Id="rId28" Type="http://schemas.openxmlformats.org/officeDocument/2006/relationships/image" Target="../media/image259.png"/><Relationship Id="rId10" Type="http://schemas.openxmlformats.org/officeDocument/2006/relationships/image" Target="../media/image243.png"/><Relationship Id="rId19" Type="http://schemas.openxmlformats.org/officeDocument/2006/relationships/image" Target="../media/image173.png"/><Relationship Id="rId31" Type="http://schemas.openxmlformats.org/officeDocument/2006/relationships/image" Target="../media/image262.png"/><Relationship Id="rId4" Type="http://schemas.openxmlformats.org/officeDocument/2006/relationships/image" Target="../media/image237.jpeg"/><Relationship Id="rId9" Type="http://schemas.openxmlformats.org/officeDocument/2006/relationships/image" Target="../media/image242.png"/><Relationship Id="rId14" Type="http://schemas.openxmlformats.org/officeDocument/2006/relationships/image" Target="../media/image247.png"/><Relationship Id="rId22" Type="http://schemas.openxmlformats.org/officeDocument/2006/relationships/image" Target="../media/image253.png"/><Relationship Id="rId27" Type="http://schemas.openxmlformats.org/officeDocument/2006/relationships/image" Target="../media/image258.png"/><Relationship Id="rId30" Type="http://schemas.openxmlformats.org/officeDocument/2006/relationships/image" Target="../media/image26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jpe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26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jp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13" Type="http://schemas.openxmlformats.org/officeDocument/2006/relationships/image" Target="../media/image276.png"/><Relationship Id="rId18" Type="http://schemas.openxmlformats.org/officeDocument/2006/relationships/image" Target="../media/image178.png"/><Relationship Id="rId26" Type="http://schemas.openxmlformats.org/officeDocument/2006/relationships/image" Target="../media/image284.png"/><Relationship Id="rId3" Type="http://schemas.openxmlformats.org/officeDocument/2006/relationships/image" Target="../media/image266.png"/><Relationship Id="rId21" Type="http://schemas.openxmlformats.org/officeDocument/2006/relationships/image" Target="../media/image279.png"/><Relationship Id="rId7" Type="http://schemas.openxmlformats.org/officeDocument/2006/relationships/image" Target="../media/image270.png"/><Relationship Id="rId12" Type="http://schemas.openxmlformats.org/officeDocument/2006/relationships/image" Target="../media/image275.png"/><Relationship Id="rId17" Type="http://schemas.openxmlformats.org/officeDocument/2006/relationships/image" Target="../media/image181.png"/><Relationship Id="rId25" Type="http://schemas.openxmlformats.org/officeDocument/2006/relationships/image" Target="../media/image283.png"/><Relationship Id="rId2" Type="http://schemas.openxmlformats.org/officeDocument/2006/relationships/image" Target="../media/image123.png"/><Relationship Id="rId16" Type="http://schemas.openxmlformats.org/officeDocument/2006/relationships/image" Target="../media/image176.png"/><Relationship Id="rId20" Type="http://schemas.openxmlformats.org/officeDocument/2006/relationships/image" Target="../media/image278.jpeg"/><Relationship Id="rId29" Type="http://schemas.openxmlformats.org/officeDocument/2006/relationships/image" Target="../media/image28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9.png"/><Relationship Id="rId11" Type="http://schemas.openxmlformats.org/officeDocument/2006/relationships/image" Target="../media/image274.png"/><Relationship Id="rId24" Type="http://schemas.openxmlformats.org/officeDocument/2006/relationships/image" Target="../media/image282.png"/><Relationship Id="rId32" Type="http://schemas.openxmlformats.org/officeDocument/2006/relationships/image" Target="../media/image290.png"/><Relationship Id="rId5" Type="http://schemas.openxmlformats.org/officeDocument/2006/relationships/image" Target="../media/image268.png"/><Relationship Id="rId15" Type="http://schemas.openxmlformats.org/officeDocument/2006/relationships/image" Target="../media/image175.png"/><Relationship Id="rId23" Type="http://schemas.openxmlformats.org/officeDocument/2006/relationships/image" Target="../media/image281.png"/><Relationship Id="rId28" Type="http://schemas.openxmlformats.org/officeDocument/2006/relationships/image" Target="../media/image286.png"/><Relationship Id="rId10" Type="http://schemas.openxmlformats.org/officeDocument/2006/relationships/image" Target="../media/image273.png"/><Relationship Id="rId19" Type="http://schemas.openxmlformats.org/officeDocument/2006/relationships/image" Target="../media/image277.jpeg"/><Relationship Id="rId31" Type="http://schemas.openxmlformats.org/officeDocument/2006/relationships/image" Target="../media/image289.png"/><Relationship Id="rId4" Type="http://schemas.openxmlformats.org/officeDocument/2006/relationships/image" Target="../media/image267.png"/><Relationship Id="rId9" Type="http://schemas.openxmlformats.org/officeDocument/2006/relationships/image" Target="../media/image272.png"/><Relationship Id="rId14" Type="http://schemas.openxmlformats.org/officeDocument/2006/relationships/image" Target="../media/image224.png"/><Relationship Id="rId22" Type="http://schemas.openxmlformats.org/officeDocument/2006/relationships/image" Target="../media/image280.png"/><Relationship Id="rId27" Type="http://schemas.openxmlformats.org/officeDocument/2006/relationships/image" Target="../media/image285.png"/><Relationship Id="rId30" Type="http://schemas.openxmlformats.org/officeDocument/2006/relationships/image" Target="../media/image28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jpg"/><Relationship Id="rId13" Type="http://schemas.openxmlformats.org/officeDocument/2006/relationships/image" Target="../media/image300.png"/><Relationship Id="rId3" Type="http://schemas.openxmlformats.org/officeDocument/2006/relationships/image" Target="../media/image291.png"/><Relationship Id="rId7" Type="http://schemas.openxmlformats.org/officeDocument/2006/relationships/image" Target="../media/image295.png"/><Relationship Id="rId12" Type="http://schemas.openxmlformats.org/officeDocument/2006/relationships/image" Target="../media/image299.png"/><Relationship Id="rId2" Type="http://schemas.openxmlformats.org/officeDocument/2006/relationships/image" Target="../media/image123.png"/><Relationship Id="rId16" Type="http://schemas.openxmlformats.org/officeDocument/2006/relationships/image" Target="../media/image30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4.png"/><Relationship Id="rId11" Type="http://schemas.openxmlformats.org/officeDocument/2006/relationships/image" Target="../media/image298.png"/><Relationship Id="rId5" Type="http://schemas.openxmlformats.org/officeDocument/2006/relationships/image" Target="../media/image293.png"/><Relationship Id="rId15" Type="http://schemas.openxmlformats.org/officeDocument/2006/relationships/image" Target="../media/image302.png"/><Relationship Id="rId10" Type="http://schemas.openxmlformats.org/officeDocument/2006/relationships/image" Target="../media/image131.png"/><Relationship Id="rId4" Type="http://schemas.openxmlformats.org/officeDocument/2006/relationships/image" Target="../media/image292.png"/><Relationship Id="rId9" Type="http://schemas.openxmlformats.org/officeDocument/2006/relationships/image" Target="../media/image297.png"/><Relationship Id="rId14" Type="http://schemas.openxmlformats.org/officeDocument/2006/relationships/image" Target="../media/image30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22.png"/><Relationship Id="rId9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8.jpeg"/><Relationship Id="rId13" Type="http://schemas.openxmlformats.org/officeDocument/2006/relationships/image" Target="../media/image313.png"/><Relationship Id="rId3" Type="http://schemas.openxmlformats.org/officeDocument/2006/relationships/image" Target="../media/image304.png"/><Relationship Id="rId7" Type="http://schemas.openxmlformats.org/officeDocument/2006/relationships/image" Target="../media/image307.png"/><Relationship Id="rId12" Type="http://schemas.openxmlformats.org/officeDocument/2006/relationships/image" Target="../media/image312.jpe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6.png"/><Relationship Id="rId11" Type="http://schemas.openxmlformats.org/officeDocument/2006/relationships/image" Target="../media/image311.png"/><Relationship Id="rId5" Type="http://schemas.openxmlformats.org/officeDocument/2006/relationships/image" Target="../media/image5.png"/><Relationship Id="rId15" Type="http://schemas.openxmlformats.org/officeDocument/2006/relationships/image" Target="../media/image315.jpeg"/><Relationship Id="rId10" Type="http://schemas.openxmlformats.org/officeDocument/2006/relationships/image" Target="../media/image310.png"/><Relationship Id="rId4" Type="http://schemas.openxmlformats.org/officeDocument/2006/relationships/image" Target="../media/image305.png"/><Relationship Id="rId9" Type="http://schemas.openxmlformats.org/officeDocument/2006/relationships/image" Target="../media/image309.png"/><Relationship Id="rId14" Type="http://schemas.openxmlformats.org/officeDocument/2006/relationships/image" Target="../media/image31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png"/><Relationship Id="rId13" Type="http://schemas.openxmlformats.org/officeDocument/2006/relationships/image" Target="../media/image325.jpg"/><Relationship Id="rId18" Type="http://schemas.openxmlformats.org/officeDocument/2006/relationships/image" Target="../media/image330.png"/><Relationship Id="rId3" Type="http://schemas.openxmlformats.org/officeDocument/2006/relationships/image" Target="../media/image317.png"/><Relationship Id="rId7" Type="http://schemas.openxmlformats.org/officeDocument/2006/relationships/image" Target="../media/image123.png"/><Relationship Id="rId12" Type="http://schemas.openxmlformats.org/officeDocument/2006/relationships/image" Target="../media/image324.png"/><Relationship Id="rId17" Type="http://schemas.openxmlformats.org/officeDocument/2006/relationships/image" Target="../media/image329.png"/><Relationship Id="rId2" Type="http://schemas.openxmlformats.org/officeDocument/2006/relationships/image" Target="../media/image316.png"/><Relationship Id="rId16" Type="http://schemas.openxmlformats.org/officeDocument/2006/relationships/image" Target="../media/image328.jpg"/><Relationship Id="rId20" Type="http://schemas.openxmlformats.org/officeDocument/2006/relationships/image" Target="../media/image33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0.png"/><Relationship Id="rId11" Type="http://schemas.openxmlformats.org/officeDocument/2006/relationships/image" Target="../media/image323.png"/><Relationship Id="rId5" Type="http://schemas.openxmlformats.org/officeDocument/2006/relationships/image" Target="../media/image319.png"/><Relationship Id="rId15" Type="http://schemas.openxmlformats.org/officeDocument/2006/relationships/image" Target="../media/image327.png"/><Relationship Id="rId10" Type="http://schemas.openxmlformats.org/officeDocument/2006/relationships/image" Target="../media/image322.png"/><Relationship Id="rId19" Type="http://schemas.openxmlformats.org/officeDocument/2006/relationships/image" Target="../media/image331.jpeg"/><Relationship Id="rId4" Type="http://schemas.openxmlformats.org/officeDocument/2006/relationships/image" Target="../media/image318.png"/><Relationship Id="rId9" Type="http://schemas.openxmlformats.org/officeDocument/2006/relationships/image" Target="../media/image131.png"/><Relationship Id="rId14" Type="http://schemas.openxmlformats.org/officeDocument/2006/relationships/image" Target="../media/image326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9.png"/><Relationship Id="rId13" Type="http://schemas.openxmlformats.org/officeDocument/2006/relationships/image" Target="../media/image344.png"/><Relationship Id="rId18" Type="http://schemas.openxmlformats.org/officeDocument/2006/relationships/image" Target="../media/image349.png"/><Relationship Id="rId3" Type="http://schemas.openxmlformats.org/officeDocument/2006/relationships/image" Target="../media/image334.jpeg"/><Relationship Id="rId21" Type="http://schemas.openxmlformats.org/officeDocument/2006/relationships/image" Target="../media/image352.png"/><Relationship Id="rId7" Type="http://schemas.openxmlformats.org/officeDocument/2006/relationships/image" Target="../media/image338.png"/><Relationship Id="rId12" Type="http://schemas.openxmlformats.org/officeDocument/2006/relationships/image" Target="../media/image343.png"/><Relationship Id="rId17" Type="http://schemas.openxmlformats.org/officeDocument/2006/relationships/image" Target="../media/image348.png"/><Relationship Id="rId2" Type="http://schemas.openxmlformats.org/officeDocument/2006/relationships/image" Target="../media/image333.png"/><Relationship Id="rId16" Type="http://schemas.openxmlformats.org/officeDocument/2006/relationships/image" Target="../media/image347.png"/><Relationship Id="rId20" Type="http://schemas.openxmlformats.org/officeDocument/2006/relationships/image" Target="../media/image3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7.png"/><Relationship Id="rId11" Type="http://schemas.openxmlformats.org/officeDocument/2006/relationships/image" Target="../media/image342.png"/><Relationship Id="rId5" Type="http://schemas.openxmlformats.org/officeDocument/2006/relationships/image" Target="../media/image336.png"/><Relationship Id="rId15" Type="http://schemas.openxmlformats.org/officeDocument/2006/relationships/image" Target="../media/image346.png"/><Relationship Id="rId10" Type="http://schemas.openxmlformats.org/officeDocument/2006/relationships/image" Target="../media/image341.png"/><Relationship Id="rId19" Type="http://schemas.openxmlformats.org/officeDocument/2006/relationships/image" Target="../media/image350.png"/><Relationship Id="rId4" Type="http://schemas.openxmlformats.org/officeDocument/2006/relationships/image" Target="../media/image335.png"/><Relationship Id="rId9" Type="http://schemas.openxmlformats.org/officeDocument/2006/relationships/image" Target="../media/image340.png"/><Relationship Id="rId14" Type="http://schemas.openxmlformats.org/officeDocument/2006/relationships/image" Target="../media/image345.png"/><Relationship Id="rId22" Type="http://schemas.openxmlformats.org/officeDocument/2006/relationships/image" Target="../media/image3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5.png"/><Relationship Id="rId7" Type="http://schemas.openxmlformats.org/officeDocument/2006/relationships/image" Target="../media/image359.png"/><Relationship Id="rId2" Type="http://schemas.openxmlformats.org/officeDocument/2006/relationships/image" Target="../media/image3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8.png"/><Relationship Id="rId5" Type="http://schemas.openxmlformats.org/officeDocument/2006/relationships/image" Target="../media/image357.png"/><Relationship Id="rId4" Type="http://schemas.openxmlformats.org/officeDocument/2006/relationships/image" Target="../media/image35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1.pn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39.jpeg"/><Relationship Id="rId5" Type="http://schemas.openxmlformats.org/officeDocument/2006/relationships/image" Target="../media/image34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jpeg"/><Relationship Id="rId4" Type="http://schemas.openxmlformats.org/officeDocument/2006/relationships/image" Target="../media/image48.png"/><Relationship Id="rId9" Type="http://schemas.openxmlformats.org/officeDocument/2006/relationships/image" Target="../media/image5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5.png"/><Relationship Id="rId7" Type="http://schemas.openxmlformats.org/officeDocument/2006/relationships/image" Target="../media/image49.png"/><Relationship Id="rId12" Type="http://schemas.openxmlformats.org/officeDocument/2006/relationships/image" Target="../media/image62.png"/><Relationship Id="rId2" Type="http://schemas.openxmlformats.org/officeDocument/2006/relationships/image" Target="../media/image32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11" Type="http://schemas.openxmlformats.org/officeDocument/2006/relationships/image" Target="../media/image61.jpeg"/><Relationship Id="rId5" Type="http://schemas.openxmlformats.org/officeDocument/2006/relationships/image" Target="../media/image51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26" Type="http://schemas.openxmlformats.org/officeDocument/2006/relationships/image" Target="../media/image85.png"/><Relationship Id="rId3" Type="http://schemas.openxmlformats.org/officeDocument/2006/relationships/image" Target="../media/image67.png"/><Relationship Id="rId21" Type="http://schemas.openxmlformats.org/officeDocument/2006/relationships/image" Target="../media/image80.png"/><Relationship Id="rId7" Type="http://schemas.openxmlformats.org/officeDocument/2006/relationships/image" Target="../media/image57.png"/><Relationship Id="rId12" Type="http://schemas.openxmlformats.org/officeDocument/2006/relationships/image" Target="../media/image71.jpeg"/><Relationship Id="rId17" Type="http://schemas.openxmlformats.org/officeDocument/2006/relationships/image" Target="../media/image76.png"/><Relationship Id="rId25" Type="http://schemas.openxmlformats.org/officeDocument/2006/relationships/image" Target="../media/image84.png"/><Relationship Id="rId2" Type="http://schemas.openxmlformats.org/officeDocument/2006/relationships/image" Target="../media/image32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29" Type="http://schemas.openxmlformats.org/officeDocument/2006/relationships/image" Target="../media/image8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11" Type="http://schemas.openxmlformats.org/officeDocument/2006/relationships/image" Target="../media/image70.png"/><Relationship Id="rId24" Type="http://schemas.openxmlformats.org/officeDocument/2006/relationships/image" Target="../media/image83.png"/><Relationship Id="rId5" Type="http://schemas.openxmlformats.org/officeDocument/2006/relationships/image" Target="../media/image56.png"/><Relationship Id="rId15" Type="http://schemas.openxmlformats.org/officeDocument/2006/relationships/image" Target="../media/image74.png"/><Relationship Id="rId23" Type="http://schemas.openxmlformats.org/officeDocument/2006/relationships/image" Target="../media/image82.png"/><Relationship Id="rId28" Type="http://schemas.openxmlformats.org/officeDocument/2006/relationships/image" Target="../media/image87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image" Target="../media/image55.png"/><Relationship Id="rId9" Type="http://schemas.openxmlformats.org/officeDocument/2006/relationships/image" Target="../media/image58.png"/><Relationship Id="rId14" Type="http://schemas.openxmlformats.org/officeDocument/2006/relationships/image" Target="../media/image73.png"/><Relationship Id="rId22" Type="http://schemas.openxmlformats.org/officeDocument/2006/relationships/image" Target="../media/image81.png"/><Relationship Id="rId27" Type="http://schemas.openxmlformats.org/officeDocument/2006/relationships/image" Target="../media/image8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26" Type="http://schemas.openxmlformats.org/officeDocument/2006/relationships/image" Target="../media/image107.png"/><Relationship Id="rId3" Type="http://schemas.openxmlformats.org/officeDocument/2006/relationships/image" Target="../media/image89.png"/><Relationship Id="rId21" Type="http://schemas.openxmlformats.org/officeDocument/2006/relationships/image" Target="../media/image102.png"/><Relationship Id="rId7" Type="http://schemas.openxmlformats.org/officeDocument/2006/relationships/image" Target="../media/image90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5" Type="http://schemas.openxmlformats.org/officeDocument/2006/relationships/image" Target="../media/image106.png"/><Relationship Id="rId2" Type="http://schemas.openxmlformats.org/officeDocument/2006/relationships/image" Target="../media/image32.png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11" Type="http://schemas.openxmlformats.org/officeDocument/2006/relationships/image" Target="../media/image92.jpeg"/><Relationship Id="rId24" Type="http://schemas.openxmlformats.org/officeDocument/2006/relationships/image" Target="../media/image105.png"/><Relationship Id="rId5" Type="http://schemas.openxmlformats.org/officeDocument/2006/relationships/image" Target="../media/image51.png"/><Relationship Id="rId15" Type="http://schemas.openxmlformats.org/officeDocument/2006/relationships/image" Target="../media/image96.png"/><Relationship Id="rId23" Type="http://schemas.openxmlformats.org/officeDocument/2006/relationships/image" Target="../media/image104.png"/><Relationship Id="rId10" Type="http://schemas.openxmlformats.org/officeDocument/2006/relationships/image" Target="../media/image63.png"/><Relationship Id="rId19" Type="http://schemas.openxmlformats.org/officeDocument/2006/relationships/image" Target="../media/image100.png"/><Relationship Id="rId4" Type="http://schemas.openxmlformats.org/officeDocument/2006/relationships/image" Target="../media/image56.png"/><Relationship Id="rId9" Type="http://schemas.openxmlformats.org/officeDocument/2006/relationships/image" Target="../media/image69.png"/><Relationship Id="rId14" Type="http://schemas.openxmlformats.org/officeDocument/2006/relationships/image" Target="../media/image95.png"/><Relationship Id="rId22" Type="http://schemas.openxmlformats.org/officeDocument/2006/relationships/image" Target="../media/image103.png"/><Relationship Id="rId27" Type="http://schemas.openxmlformats.org/officeDocument/2006/relationships/image" Target="../media/image10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"/>
            <a:ext cx="7560309" cy="10692130"/>
            <a:chOff x="0" y="2"/>
            <a:chExt cx="7560309" cy="10692130"/>
          </a:xfrm>
        </p:grpSpPr>
        <p:sp>
          <p:nvSpPr>
            <p:cNvPr id="3" name="object 3"/>
            <p:cNvSpPr/>
            <p:nvPr/>
          </p:nvSpPr>
          <p:spPr>
            <a:xfrm>
              <a:off x="0" y="2"/>
              <a:ext cx="7559992" cy="10692000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56034" y="5856998"/>
              <a:ext cx="1131671" cy="1410830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445444" y="7377354"/>
            <a:ext cx="27533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55" dirty="0">
                <a:solidFill>
                  <a:srgbClr val="153B6C"/>
                </a:solidFill>
                <a:latin typeface="Arial"/>
                <a:cs typeface="Arial"/>
              </a:rPr>
              <a:t>MEDICAL</a:t>
            </a:r>
            <a:r>
              <a:rPr sz="2200" b="1" spc="-75" dirty="0">
                <a:solidFill>
                  <a:srgbClr val="153B6C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153B6C"/>
                </a:solidFill>
                <a:latin typeface="Arial"/>
                <a:cs typeface="Arial"/>
              </a:rPr>
              <a:t>TEXTILES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29225" y="7841792"/>
            <a:ext cx="1185545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b="1" dirty="0">
                <a:solidFill>
                  <a:srgbClr val="153B6C"/>
                </a:solidFill>
                <a:latin typeface="Arial"/>
                <a:cs typeface="Arial"/>
              </a:rPr>
              <a:t>By </a:t>
            </a:r>
            <a:r>
              <a:rPr sz="700" b="1" spc="5" dirty="0">
                <a:solidFill>
                  <a:srgbClr val="153B6C"/>
                </a:solidFill>
                <a:latin typeface="Arial"/>
                <a:cs typeface="Arial"/>
              </a:rPr>
              <a:t>MAF </a:t>
            </a:r>
            <a:r>
              <a:rPr sz="700" b="1" dirty="0">
                <a:solidFill>
                  <a:srgbClr val="153B6C"/>
                </a:solidFill>
                <a:latin typeface="Arial"/>
                <a:cs typeface="Arial"/>
              </a:rPr>
              <a:t>Clothing </a:t>
            </a:r>
            <a:r>
              <a:rPr sz="700" b="1" spc="-10" dirty="0">
                <a:solidFill>
                  <a:srgbClr val="153B6C"/>
                </a:solidFill>
                <a:latin typeface="Arial"/>
                <a:cs typeface="Arial"/>
              </a:rPr>
              <a:t>PVT.</a:t>
            </a:r>
            <a:r>
              <a:rPr sz="700" b="1" spc="-55" dirty="0">
                <a:solidFill>
                  <a:srgbClr val="153B6C"/>
                </a:solidFill>
                <a:latin typeface="Arial"/>
                <a:cs typeface="Arial"/>
              </a:rPr>
              <a:t> </a:t>
            </a:r>
            <a:r>
              <a:rPr sz="700" b="1" spc="-15" dirty="0">
                <a:solidFill>
                  <a:srgbClr val="153B6C"/>
                </a:solidFill>
                <a:latin typeface="Arial"/>
                <a:cs typeface="Arial"/>
              </a:rPr>
              <a:t>LTD.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48434" y="7783207"/>
            <a:ext cx="7099934" cy="2654300"/>
            <a:chOff x="248434" y="7783207"/>
            <a:chExt cx="7099934" cy="2654300"/>
          </a:xfrm>
        </p:grpSpPr>
        <p:sp>
          <p:nvSpPr>
            <p:cNvPr id="8" name="object 8"/>
            <p:cNvSpPr/>
            <p:nvPr/>
          </p:nvSpPr>
          <p:spPr>
            <a:xfrm>
              <a:off x="466222" y="10281687"/>
              <a:ext cx="347806" cy="95783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1209" y="10283181"/>
              <a:ext cx="181999" cy="94294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4598" y="10263009"/>
              <a:ext cx="118313" cy="128905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8434" y="10215340"/>
              <a:ext cx="175513" cy="218795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43636" y="10177386"/>
              <a:ext cx="417830" cy="135255"/>
            </a:xfrm>
            <a:custGeom>
              <a:avLst/>
              <a:gdLst/>
              <a:ahLst/>
              <a:cxnLst/>
              <a:rect l="l" t="t" r="r" b="b"/>
              <a:pathLst>
                <a:path w="417829" h="135254">
                  <a:moveTo>
                    <a:pt x="84683" y="74396"/>
                  </a:moveTo>
                  <a:lnTo>
                    <a:pt x="57492" y="46075"/>
                  </a:lnTo>
                  <a:lnTo>
                    <a:pt x="26352" y="40017"/>
                  </a:lnTo>
                  <a:lnTo>
                    <a:pt x="21971" y="37058"/>
                  </a:lnTo>
                  <a:lnTo>
                    <a:pt x="21971" y="21844"/>
                  </a:lnTo>
                  <a:lnTo>
                    <a:pt x="28740" y="16903"/>
                  </a:lnTo>
                  <a:lnTo>
                    <a:pt x="39738" y="16903"/>
                  </a:lnTo>
                  <a:lnTo>
                    <a:pt x="48641" y="17945"/>
                  </a:lnTo>
                  <a:lnTo>
                    <a:pt x="55257" y="21018"/>
                  </a:lnTo>
                  <a:lnTo>
                    <a:pt x="59499" y="26060"/>
                  </a:lnTo>
                  <a:lnTo>
                    <a:pt x="61290" y="32969"/>
                  </a:lnTo>
                  <a:lnTo>
                    <a:pt x="81013" y="32969"/>
                  </a:lnTo>
                  <a:lnTo>
                    <a:pt x="78295" y="18834"/>
                  </a:lnTo>
                  <a:lnTo>
                    <a:pt x="70535" y="8496"/>
                  </a:lnTo>
                  <a:lnTo>
                    <a:pt x="57937" y="2159"/>
                  </a:lnTo>
                  <a:lnTo>
                    <a:pt x="40728" y="0"/>
                  </a:lnTo>
                  <a:lnTo>
                    <a:pt x="24244" y="2108"/>
                  </a:lnTo>
                  <a:lnTo>
                    <a:pt x="12026" y="8267"/>
                  </a:lnTo>
                  <a:lnTo>
                    <a:pt x="4432" y="18186"/>
                  </a:lnTo>
                  <a:lnTo>
                    <a:pt x="1828" y="31559"/>
                  </a:lnTo>
                  <a:lnTo>
                    <a:pt x="3403" y="42037"/>
                  </a:lnTo>
                  <a:lnTo>
                    <a:pt x="8445" y="49847"/>
                  </a:lnTo>
                  <a:lnTo>
                    <a:pt x="17399" y="55422"/>
                  </a:lnTo>
                  <a:lnTo>
                    <a:pt x="30721" y="59169"/>
                  </a:lnTo>
                  <a:lnTo>
                    <a:pt x="59182" y="64668"/>
                  </a:lnTo>
                  <a:lnTo>
                    <a:pt x="64389" y="68618"/>
                  </a:lnTo>
                  <a:lnTo>
                    <a:pt x="64389" y="85521"/>
                  </a:lnTo>
                  <a:lnTo>
                    <a:pt x="56502" y="90741"/>
                  </a:lnTo>
                  <a:lnTo>
                    <a:pt x="43675" y="90741"/>
                  </a:lnTo>
                  <a:lnTo>
                    <a:pt x="34099" y="89611"/>
                  </a:lnTo>
                  <a:lnTo>
                    <a:pt x="27000" y="86321"/>
                  </a:lnTo>
                  <a:lnTo>
                    <a:pt x="22453" y="80975"/>
                  </a:lnTo>
                  <a:lnTo>
                    <a:pt x="20574" y="73685"/>
                  </a:lnTo>
                  <a:lnTo>
                    <a:pt x="0" y="73685"/>
                  </a:lnTo>
                  <a:lnTo>
                    <a:pt x="3492" y="88265"/>
                  </a:lnTo>
                  <a:lnTo>
                    <a:pt x="11912" y="98907"/>
                  </a:lnTo>
                  <a:lnTo>
                    <a:pt x="25019" y="105422"/>
                  </a:lnTo>
                  <a:lnTo>
                    <a:pt x="42545" y="107645"/>
                  </a:lnTo>
                  <a:lnTo>
                    <a:pt x="60299" y="105397"/>
                  </a:lnTo>
                  <a:lnTo>
                    <a:pt x="73545" y="98882"/>
                  </a:lnTo>
                  <a:lnTo>
                    <a:pt x="81813" y="88442"/>
                  </a:lnTo>
                  <a:lnTo>
                    <a:pt x="84683" y="74396"/>
                  </a:lnTo>
                  <a:close/>
                </a:path>
                <a:path w="417829" h="135254">
                  <a:moveTo>
                    <a:pt x="164096" y="101993"/>
                  </a:moveTo>
                  <a:lnTo>
                    <a:pt x="160718" y="98755"/>
                  </a:lnTo>
                  <a:lnTo>
                    <a:pt x="159715" y="96774"/>
                  </a:lnTo>
                  <a:lnTo>
                    <a:pt x="159588" y="96507"/>
                  </a:lnTo>
                  <a:lnTo>
                    <a:pt x="159588" y="91706"/>
                  </a:lnTo>
                  <a:lnTo>
                    <a:pt x="159588" y="68465"/>
                  </a:lnTo>
                  <a:lnTo>
                    <a:pt x="159588" y="50431"/>
                  </a:lnTo>
                  <a:lnTo>
                    <a:pt x="158140" y="42964"/>
                  </a:lnTo>
                  <a:lnTo>
                    <a:pt x="157607" y="40246"/>
                  </a:lnTo>
                  <a:lnTo>
                    <a:pt x="151726" y="32931"/>
                  </a:lnTo>
                  <a:lnTo>
                    <a:pt x="141986" y="28524"/>
                  </a:lnTo>
                  <a:lnTo>
                    <a:pt x="128460" y="27038"/>
                  </a:lnTo>
                  <a:lnTo>
                    <a:pt x="114871" y="28689"/>
                  </a:lnTo>
                  <a:lnTo>
                    <a:pt x="104940" y="33616"/>
                  </a:lnTo>
                  <a:lnTo>
                    <a:pt x="98628" y="41846"/>
                  </a:lnTo>
                  <a:lnTo>
                    <a:pt x="95910" y="53390"/>
                  </a:lnTo>
                  <a:lnTo>
                    <a:pt x="114922" y="53390"/>
                  </a:lnTo>
                  <a:lnTo>
                    <a:pt x="115912" y="45491"/>
                  </a:lnTo>
                  <a:lnTo>
                    <a:pt x="119151" y="42964"/>
                  </a:lnTo>
                  <a:lnTo>
                    <a:pt x="136486" y="42964"/>
                  </a:lnTo>
                  <a:lnTo>
                    <a:pt x="140284" y="45491"/>
                  </a:lnTo>
                  <a:lnTo>
                    <a:pt x="140284" y="53111"/>
                  </a:lnTo>
                  <a:lnTo>
                    <a:pt x="140284" y="68465"/>
                  </a:lnTo>
                  <a:lnTo>
                    <a:pt x="140284" y="85229"/>
                  </a:lnTo>
                  <a:lnTo>
                    <a:pt x="134658" y="91706"/>
                  </a:lnTo>
                  <a:lnTo>
                    <a:pt x="118021" y="91706"/>
                  </a:lnTo>
                  <a:lnTo>
                    <a:pt x="113944" y="88188"/>
                  </a:lnTo>
                  <a:lnTo>
                    <a:pt x="113944" y="76644"/>
                  </a:lnTo>
                  <a:lnTo>
                    <a:pt x="117043" y="73812"/>
                  </a:lnTo>
                  <a:lnTo>
                    <a:pt x="125209" y="72123"/>
                  </a:lnTo>
                  <a:lnTo>
                    <a:pt x="137185" y="69875"/>
                  </a:lnTo>
                  <a:lnTo>
                    <a:pt x="138036" y="69596"/>
                  </a:lnTo>
                  <a:lnTo>
                    <a:pt x="140284" y="68465"/>
                  </a:lnTo>
                  <a:lnTo>
                    <a:pt x="140284" y="53111"/>
                  </a:lnTo>
                  <a:lnTo>
                    <a:pt x="139026" y="55219"/>
                  </a:lnTo>
                  <a:lnTo>
                    <a:pt x="136906" y="56489"/>
                  </a:lnTo>
                  <a:lnTo>
                    <a:pt x="134226" y="57899"/>
                  </a:lnTo>
                  <a:lnTo>
                    <a:pt x="124510" y="59448"/>
                  </a:lnTo>
                  <a:lnTo>
                    <a:pt x="116624" y="60858"/>
                  </a:lnTo>
                  <a:lnTo>
                    <a:pt x="106756" y="63754"/>
                  </a:lnTo>
                  <a:lnTo>
                    <a:pt x="99758" y="68668"/>
                  </a:lnTo>
                  <a:lnTo>
                    <a:pt x="95592" y="75666"/>
                  </a:lnTo>
                  <a:lnTo>
                    <a:pt x="94221" y="84810"/>
                  </a:lnTo>
                  <a:lnTo>
                    <a:pt x="95859" y="94145"/>
                  </a:lnTo>
                  <a:lnTo>
                    <a:pt x="100533" y="101346"/>
                  </a:lnTo>
                  <a:lnTo>
                    <a:pt x="107823" y="105994"/>
                  </a:lnTo>
                  <a:lnTo>
                    <a:pt x="117322" y="107632"/>
                  </a:lnTo>
                  <a:lnTo>
                    <a:pt x="123494" y="106972"/>
                  </a:lnTo>
                  <a:lnTo>
                    <a:pt x="129400" y="104965"/>
                  </a:lnTo>
                  <a:lnTo>
                    <a:pt x="135026" y="101574"/>
                  </a:lnTo>
                  <a:lnTo>
                    <a:pt x="140423" y="96774"/>
                  </a:lnTo>
                  <a:lnTo>
                    <a:pt x="140423" y="100723"/>
                  </a:lnTo>
                  <a:lnTo>
                    <a:pt x="140843" y="102133"/>
                  </a:lnTo>
                  <a:lnTo>
                    <a:pt x="142671" y="104394"/>
                  </a:lnTo>
                  <a:lnTo>
                    <a:pt x="164096" y="104394"/>
                  </a:lnTo>
                  <a:lnTo>
                    <a:pt x="164096" y="101993"/>
                  </a:lnTo>
                  <a:close/>
                </a:path>
                <a:path w="417829" h="135254">
                  <a:moveTo>
                    <a:pt x="212686" y="29870"/>
                  </a:moveTo>
                  <a:lnTo>
                    <a:pt x="200990" y="29870"/>
                  </a:lnTo>
                  <a:lnTo>
                    <a:pt x="200990" y="18453"/>
                  </a:lnTo>
                  <a:lnTo>
                    <a:pt x="202679" y="16484"/>
                  </a:lnTo>
                  <a:lnTo>
                    <a:pt x="208178" y="16484"/>
                  </a:lnTo>
                  <a:lnTo>
                    <a:pt x="211975" y="16903"/>
                  </a:lnTo>
                  <a:lnTo>
                    <a:pt x="211975" y="2108"/>
                  </a:lnTo>
                  <a:lnTo>
                    <a:pt x="181267" y="20713"/>
                  </a:lnTo>
                  <a:lnTo>
                    <a:pt x="181267" y="29870"/>
                  </a:lnTo>
                  <a:lnTo>
                    <a:pt x="170561" y="29870"/>
                  </a:lnTo>
                  <a:lnTo>
                    <a:pt x="170561" y="42976"/>
                  </a:lnTo>
                  <a:lnTo>
                    <a:pt x="181267" y="42976"/>
                  </a:lnTo>
                  <a:lnTo>
                    <a:pt x="181267" y="104394"/>
                  </a:lnTo>
                  <a:lnTo>
                    <a:pt x="200990" y="104394"/>
                  </a:lnTo>
                  <a:lnTo>
                    <a:pt x="200990" y="42976"/>
                  </a:lnTo>
                  <a:lnTo>
                    <a:pt x="212686" y="42976"/>
                  </a:lnTo>
                  <a:lnTo>
                    <a:pt x="212686" y="29870"/>
                  </a:lnTo>
                  <a:close/>
                </a:path>
                <a:path w="417829" h="135254">
                  <a:moveTo>
                    <a:pt x="289013" y="61556"/>
                  </a:moveTo>
                  <a:lnTo>
                    <a:pt x="288671" y="59448"/>
                  </a:lnTo>
                  <a:lnTo>
                    <a:pt x="287896" y="54508"/>
                  </a:lnTo>
                  <a:lnTo>
                    <a:pt x="286067" y="49161"/>
                  </a:lnTo>
                  <a:lnTo>
                    <a:pt x="282194" y="42113"/>
                  </a:lnTo>
                  <a:lnTo>
                    <a:pt x="280974" y="39890"/>
                  </a:lnTo>
                  <a:lnTo>
                    <a:pt x="273570" y="32931"/>
                  </a:lnTo>
                  <a:lnTo>
                    <a:pt x="268452" y="30543"/>
                  </a:lnTo>
                  <a:lnTo>
                    <a:pt x="268452" y="59448"/>
                  </a:lnTo>
                  <a:lnTo>
                    <a:pt x="238163" y="59448"/>
                  </a:lnTo>
                  <a:lnTo>
                    <a:pt x="239420" y="47752"/>
                  </a:lnTo>
                  <a:lnTo>
                    <a:pt x="244360" y="42113"/>
                  </a:lnTo>
                  <a:lnTo>
                    <a:pt x="262102" y="42113"/>
                  </a:lnTo>
                  <a:lnTo>
                    <a:pt x="267462" y="48171"/>
                  </a:lnTo>
                  <a:lnTo>
                    <a:pt x="268452" y="59448"/>
                  </a:lnTo>
                  <a:lnTo>
                    <a:pt x="268452" y="30543"/>
                  </a:lnTo>
                  <a:lnTo>
                    <a:pt x="264236" y="28562"/>
                  </a:lnTo>
                  <a:lnTo>
                    <a:pt x="253377" y="27038"/>
                  </a:lnTo>
                  <a:lnTo>
                    <a:pt x="238645" y="29908"/>
                  </a:lnTo>
                  <a:lnTo>
                    <a:pt x="227571" y="38125"/>
                  </a:lnTo>
                  <a:lnTo>
                    <a:pt x="220573" y="51117"/>
                  </a:lnTo>
                  <a:lnTo>
                    <a:pt x="218147" y="68326"/>
                  </a:lnTo>
                  <a:lnTo>
                    <a:pt x="220548" y="84759"/>
                  </a:lnTo>
                  <a:lnTo>
                    <a:pt x="227457" y="97129"/>
                  </a:lnTo>
                  <a:lnTo>
                    <a:pt x="238404" y="104927"/>
                  </a:lnTo>
                  <a:lnTo>
                    <a:pt x="252945" y="107632"/>
                  </a:lnTo>
                  <a:lnTo>
                    <a:pt x="265023" y="105905"/>
                  </a:lnTo>
                  <a:lnTo>
                    <a:pt x="275310" y="100965"/>
                  </a:lnTo>
                  <a:lnTo>
                    <a:pt x="283222" y="93205"/>
                  </a:lnTo>
                  <a:lnTo>
                    <a:pt x="283540" y="92544"/>
                  </a:lnTo>
                  <a:lnTo>
                    <a:pt x="288175" y="82981"/>
                  </a:lnTo>
                  <a:lnTo>
                    <a:pt x="268732" y="82981"/>
                  </a:lnTo>
                  <a:lnTo>
                    <a:pt x="266331" y="89027"/>
                  </a:lnTo>
                  <a:lnTo>
                    <a:pt x="260832" y="92544"/>
                  </a:lnTo>
                  <a:lnTo>
                    <a:pt x="248018" y="92544"/>
                  </a:lnTo>
                  <a:lnTo>
                    <a:pt x="243509" y="90157"/>
                  </a:lnTo>
                  <a:lnTo>
                    <a:pt x="240690" y="85928"/>
                  </a:lnTo>
                  <a:lnTo>
                    <a:pt x="238861" y="83108"/>
                  </a:lnTo>
                  <a:lnTo>
                    <a:pt x="238163" y="79730"/>
                  </a:lnTo>
                  <a:lnTo>
                    <a:pt x="237883" y="72542"/>
                  </a:lnTo>
                  <a:lnTo>
                    <a:pt x="288886" y="72542"/>
                  </a:lnTo>
                  <a:lnTo>
                    <a:pt x="289013" y="70866"/>
                  </a:lnTo>
                  <a:lnTo>
                    <a:pt x="289013" y="61556"/>
                  </a:lnTo>
                  <a:close/>
                </a:path>
                <a:path w="417829" h="135254">
                  <a:moveTo>
                    <a:pt x="335203" y="29870"/>
                  </a:moveTo>
                  <a:lnTo>
                    <a:pt x="324218" y="29870"/>
                  </a:lnTo>
                  <a:lnTo>
                    <a:pt x="324218" y="9436"/>
                  </a:lnTo>
                  <a:lnTo>
                    <a:pt x="304482" y="9436"/>
                  </a:lnTo>
                  <a:lnTo>
                    <a:pt x="304482" y="29870"/>
                  </a:lnTo>
                  <a:lnTo>
                    <a:pt x="294767" y="29870"/>
                  </a:lnTo>
                  <a:lnTo>
                    <a:pt x="294767" y="42976"/>
                  </a:lnTo>
                  <a:lnTo>
                    <a:pt x="304482" y="42976"/>
                  </a:lnTo>
                  <a:lnTo>
                    <a:pt x="304482" y="89750"/>
                  </a:lnTo>
                  <a:lnTo>
                    <a:pt x="305676" y="97599"/>
                  </a:lnTo>
                  <a:lnTo>
                    <a:pt x="309270" y="103187"/>
                  </a:lnTo>
                  <a:lnTo>
                    <a:pt x="315302" y="106527"/>
                  </a:lnTo>
                  <a:lnTo>
                    <a:pt x="323786" y="107645"/>
                  </a:lnTo>
                  <a:lnTo>
                    <a:pt x="328295" y="107645"/>
                  </a:lnTo>
                  <a:lnTo>
                    <a:pt x="331533" y="107226"/>
                  </a:lnTo>
                  <a:lnTo>
                    <a:pt x="335203" y="106095"/>
                  </a:lnTo>
                  <a:lnTo>
                    <a:pt x="335203" y="92278"/>
                  </a:lnTo>
                  <a:lnTo>
                    <a:pt x="332244" y="92710"/>
                  </a:lnTo>
                  <a:lnTo>
                    <a:pt x="325475" y="92710"/>
                  </a:lnTo>
                  <a:lnTo>
                    <a:pt x="324218" y="91160"/>
                  </a:lnTo>
                  <a:lnTo>
                    <a:pt x="324218" y="42976"/>
                  </a:lnTo>
                  <a:lnTo>
                    <a:pt x="335203" y="42976"/>
                  </a:lnTo>
                  <a:lnTo>
                    <a:pt x="335203" y="29870"/>
                  </a:lnTo>
                  <a:close/>
                </a:path>
                <a:path w="417829" h="135254">
                  <a:moveTo>
                    <a:pt x="417461" y="28308"/>
                  </a:moveTo>
                  <a:lnTo>
                    <a:pt x="397167" y="28308"/>
                  </a:lnTo>
                  <a:lnTo>
                    <a:pt x="381393" y="83680"/>
                  </a:lnTo>
                  <a:lnTo>
                    <a:pt x="364617" y="28308"/>
                  </a:lnTo>
                  <a:lnTo>
                    <a:pt x="342925" y="28308"/>
                  </a:lnTo>
                  <a:lnTo>
                    <a:pt x="371246" y="107492"/>
                  </a:lnTo>
                  <a:lnTo>
                    <a:pt x="371246" y="115379"/>
                  </a:lnTo>
                  <a:lnTo>
                    <a:pt x="366318" y="120726"/>
                  </a:lnTo>
                  <a:lnTo>
                    <a:pt x="357441" y="120726"/>
                  </a:lnTo>
                  <a:lnTo>
                    <a:pt x="353771" y="119888"/>
                  </a:lnTo>
                  <a:lnTo>
                    <a:pt x="353771" y="134683"/>
                  </a:lnTo>
                  <a:lnTo>
                    <a:pt x="356743" y="135115"/>
                  </a:lnTo>
                  <a:lnTo>
                    <a:pt x="365887" y="135242"/>
                  </a:lnTo>
                  <a:lnTo>
                    <a:pt x="371525" y="134264"/>
                  </a:lnTo>
                  <a:lnTo>
                    <a:pt x="380542" y="130594"/>
                  </a:lnTo>
                  <a:lnTo>
                    <a:pt x="382943" y="127495"/>
                  </a:lnTo>
                  <a:lnTo>
                    <a:pt x="417461" y="28308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81850" y="10187190"/>
              <a:ext cx="95986" cy="95999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73431" y="10331272"/>
              <a:ext cx="675005" cy="106045"/>
            </a:xfrm>
            <a:custGeom>
              <a:avLst/>
              <a:gdLst/>
              <a:ahLst/>
              <a:cxnLst/>
              <a:rect l="l" t="t" r="r" b="b"/>
              <a:pathLst>
                <a:path w="675004" h="106045">
                  <a:moveTo>
                    <a:pt x="78486" y="31851"/>
                  </a:moveTo>
                  <a:lnTo>
                    <a:pt x="76314" y="18199"/>
                  </a:lnTo>
                  <a:lnTo>
                    <a:pt x="75946" y="17627"/>
                  </a:lnTo>
                  <a:lnTo>
                    <a:pt x="69951" y="8216"/>
                  </a:lnTo>
                  <a:lnTo>
                    <a:pt x="59563" y="2095"/>
                  </a:lnTo>
                  <a:lnTo>
                    <a:pt x="57340" y="1778"/>
                  </a:lnTo>
                  <a:lnTo>
                    <a:pt x="57340" y="22555"/>
                  </a:lnTo>
                  <a:lnTo>
                    <a:pt x="57340" y="43548"/>
                  </a:lnTo>
                  <a:lnTo>
                    <a:pt x="52133" y="48475"/>
                  </a:lnTo>
                  <a:lnTo>
                    <a:pt x="21132" y="48475"/>
                  </a:lnTo>
                  <a:lnTo>
                    <a:pt x="21132" y="17627"/>
                  </a:lnTo>
                  <a:lnTo>
                    <a:pt x="52133" y="17627"/>
                  </a:lnTo>
                  <a:lnTo>
                    <a:pt x="57340" y="22555"/>
                  </a:lnTo>
                  <a:lnTo>
                    <a:pt x="57340" y="1778"/>
                  </a:lnTo>
                  <a:lnTo>
                    <a:pt x="45364" y="12"/>
                  </a:lnTo>
                  <a:lnTo>
                    <a:pt x="0" y="12"/>
                  </a:lnTo>
                  <a:lnTo>
                    <a:pt x="0" y="102717"/>
                  </a:lnTo>
                  <a:lnTo>
                    <a:pt x="21132" y="102717"/>
                  </a:lnTo>
                  <a:lnTo>
                    <a:pt x="21132" y="66090"/>
                  </a:lnTo>
                  <a:lnTo>
                    <a:pt x="47485" y="66090"/>
                  </a:lnTo>
                  <a:lnTo>
                    <a:pt x="60286" y="63677"/>
                  </a:lnTo>
                  <a:lnTo>
                    <a:pt x="70053" y="56794"/>
                  </a:lnTo>
                  <a:lnTo>
                    <a:pt x="74853" y="48475"/>
                  </a:lnTo>
                  <a:lnTo>
                    <a:pt x="76288" y="45999"/>
                  </a:lnTo>
                  <a:lnTo>
                    <a:pt x="78486" y="31851"/>
                  </a:lnTo>
                  <a:close/>
                </a:path>
                <a:path w="675004" h="106045">
                  <a:moveTo>
                    <a:pt x="135369" y="25527"/>
                  </a:moveTo>
                  <a:lnTo>
                    <a:pt x="111836" y="41579"/>
                  </a:lnTo>
                  <a:lnTo>
                    <a:pt x="111836" y="26644"/>
                  </a:lnTo>
                  <a:lnTo>
                    <a:pt x="92113" y="26644"/>
                  </a:lnTo>
                  <a:lnTo>
                    <a:pt x="92113" y="102730"/>
                  </a:lnTo>
                  <a:lnTo>
                    <a:pt x="111836" y="102730"/>
                  </a:lnTo>
                  <a:lnTo>
                    <a:pt x="111836" y="50736"/>
                  </a:lnTo>
                  <a:lnTo>
                    <a:pt x="117614" y="44958"/>
                  </a:lnTo>
                  <a:lnTo>
                    <a:pt x="131279" y="44958"/>
                  </a:lnTo>
                  <a:lnTo>
                    <a:pt x="135369" y="45529"/>
                  </a:lnTo>
                  <a:lnTo>
                    <a:pt x="135369" y="25527"/>
                  </a:lnTo>
                  <a:close/>
                </a:path>
                <a:path w="675004" h="106045">
                  <a:moveTo>
                    <a:pt x="218046" y="66230"/>
                  </a:moveTo>
                  <a:lnTo>
                    <a:pt x="215480" y="48971"/>
                  </a:lnTo>
                  <a:lnTo>
                    <a:pt x="211061" y="41300"/>
                  </a:lnTo>
                  <a:lnTo>
                    <a:pt x="208089" y="36131"/>
                  </a:lnTo>
                  <a:lnTo>
                    <a:pt x="198272" y="29527"/>
                  </a:lnTo>
                  <a:lnTo>
                    <a:pt x="198272" y="65671"/>
                  </a:lnTo>
                  <a:lnTo>
                    <a:pt x="198272" y="66230"/>
                  </a:lnTo>
                  <a:lnTo>
                    <a:pt x="196989" y="75730"/>
                  </a:lnTo>
                  <a:lnTo>
                    <a:pt x="193306" y="83350"/>
                  </a:lnTo>
                  <a:lnTo>
                    <a:pt x="187667" y="88277"/>
                  </a:lnTo>
                  <a:lnTo>
                    <a:pt x="180416" y="90030"/>
                  </a:lnTo>
                  <a:lnTo>
                    <a:pt x="173075" y="88277"/>
                  </a:lnTo>
                  <a:lnTo>
                    <a:pt x="167436" y="83337"/>
                  </a:lnTo>
                  <a:lnTo>
                    <a:pt x="163804" y="75666"/>
                  </a:lnTo>
                  <a:lnTo>
                    <a:pt x="162521" y="65671"/>
                  </a:lnTo>
                  <a:lnTo>
                    <a:pt x="163804" y="55689"/>
                  </a:lnTo>
                  <a:lnTo>
                    <a:pt x="167449" y="47993"/>
                  </a:lnTo>
                  <a:lnTo>
                    <a:pt x="173101" y="43053"/>
                  </a:lnTo>
                  <a:lnTo>
                    <a:pt x="180416" y="41300"/>
                  </a:lnTo>
                  <a:lnTo>
                    <a:pt x="187782" y="43053"/>
                  </a:lnTo>
                  <a:lnTo>
                    <a:pt x="193433" y="48031"/>
                  </a:lnTo>
                  <a:lnTo>
                    <a:pt x="197040" y="55803"/>
                  </a:lnTo>
                  <a:lnTo>
                    <a:pt x="198272" y="65671"/>
                  </a:lnTo>
                  <a:lnTo>
                    <a:pt x="198272" y="29527"/>
                  </a:lnTo>
                  <a:lnTo>
                    <a:pt x="196215" y="28130"/>
                  </a:lnTo>
                  <a:lnTo>
                    <a:pt x="180276" y="25361"/>
                  </a:lnTo>
                  <a:lnTo>
                    <a:pt x="164604" y="28155"/>
                  </a:lnTo>
                  <a:lnTo>
                    <a:pt x="152806" y="36169"/>
                  </a:lnTo>
                  <a:lnTo>
                    <a:pt x="145376" y="48856"/>
                  </a:lnTo>
                  <a:lnTo>
                    <a:pt x="142798" y="65671"/>
                  </a:lnTo>
                  <a:lnTo>
                    <a:pt x="145376" y="82550"/>
                  </a:lnTo>
                  <a:lnTo>
                    <a:pt x="152831" y="95224"/>
                  </a:lnTo>
                  <a:lnTo>
                    <a:pt x="164668" y="103200"/>
                  </a:lnTo>
                  <a:lnTo>
                    <a:pt x="180416" y="105956"/>
                  </a:lnTo>
                  <a:lnTo>
                    <a:pt x="196113" y="103200"/>
                  </a:lnTo>
                  <a:lnTo>
                    <a:pt x="207949" y="95300"/>
                  </a:lnTo>
                  <a:lnTo>
                    <a:pt x="211086" y="90030"/>
                  </a:lnTo>
                  <a:lnTo>
                    <a:pt x="215430" y="82791"/>
                  </a:lnTo>
                  <a:lnTo>
                    <a:pt x="218046" y="66230"/>
                  </a:lnTo>
                  <a:close/>
                </a:path>
                <a:path w="675004" h="106045">
                  <a:moveTo>
                    <a:pt x="265201" y="28194"/>
                  </a:moveTo>
                  <a:lnTo>
                    <a:pt x="254215" y="28194"/>
                  </a:lnTo>
                  <a:lnTo>
                    <a:pt x="254215" y="7759"/>
                  </a:lnTo>
                  <a:lnTo>
                    <a:pt x="234492" y="7759"/>
                  </a:lnTo>
                  <a:lnTo>
                    <a:pt x="234492" y="28194"/>
                  </a:lnTo>
                  <a:lnTo>
                    <a:pt x="224764" y="28194"/>
                  </a:lnTo>
                  <a:lnTo>
                    <a:pt x="224764" y="41300"/>
                  </a:lnTo>
                  <a:lnTo>
                    <a:pt x="234492" y="41300"/>
                  </a:lnTo>
                  <a:lnTo>
                    <a:pt x="234492" y="88074"/>
                  </a:lnTo>
                  <a:lnTo>
                    <a:pt x="235673" y="95923"/>
                  </a:lnTo>
                  <a:lnTo>
                    <a:pt x="239280" y="101511"/>
                  </a:lnTo>
                  <a:lnTo>
                    <a:pt x="245300" y="104851"/>
                  </a:lnTo>
                  <a:lnTo>
                    <a:pt x="253796" y="105968"/>
                  </a:lnTo>
                  <a:lnTo>
                    <a:pt x="258292" y="105968"/>
                  </a:lnTo>
                  <a:lnTo>
                    <a:pt x="261531" y="105549"/>
                  </a:lnTo>
                  <a:lnTo>
                    <a:pt x="265201" y="104419"/>
                  </a:lnTo>
                  <a:lnTo>
                    <a:pt x="265201" y="90614"/>
                  </a:lnTo>
                  <a:lnTo>
                    <a:pt x="263232" y="90893"/>
                  </a:lnTo>
                  <a:lnTo>
                    <a:pt x="255485" y="91033"/>
                  </a:lnTo>
                  <a:lnTo>
                    <a:pt x="254215" y="89484"/>
                  </a:lnTo>
                  <a:lnTo>
                    <a:pt x="254215" y="41300"/>
                  </a:lnTo>
                  <a:lnTo>
                    <a:pt x="265201" y="41300"/>
                  </a:lnTo>
                  <a:lnTo>
                    <a:pt x="265201" y="28194"/>
                  </a:lnTo>
                  <a:close/>
                </a:path>
                <a:path w="675004" h="106045">
                  <a:moveTo>
                    <a:pt x="343090" y="59893"/>
                  </a:moveTo>
                  <a:lnTo>
                    <a:pt x="342747" y="57785"/>
                  </a:lnTo>
                  <a:lnTo>
                    <a:pt x="341960" y="52844"/>
                  </a:lnTo>
                  <a:lnTo>
                    <a:pt x="340131" y="47498"/>
                  </a:lnTo>
                  <a:lnTo>
                    <a:pt x="336257" y="40449"/>
                  </a:lnTo>
                  <a:lnTo>
                    <a:pt x="335038" y="38214"/>
                  </a:lnTo>
                  <a:lnTo>
                    <a:pt x="327634" y="31254"/>
                  </a:lnTo>
                  <a:lnTo>
                    <a:pt x="322516" y="28867"/>
                  </a:lnTo>
                  <a:lnTo>
                    <a:pt x="322516" y="57785"/>
                  </a:lnTo>
                  <a:lnTo>
                    <a:pt x="292227" y="57785"/>
                  </a:lnTo>
                  <a:lnTo>
                    <a:pt x="293497" y="46088"/>
                  </a:lnTo>
                  <a:lnTo>
                    <a:pt x="298424" y="40449"/>
                  </a:lnTo>
                  <a:lnTo>
                    <a:pt x="316179" y="40449"/>
                  </a:lnTo>
                  <a:lnTo>
                    <a:pt x="321525" y="46507"/>
                  </a:lnTo>
                  <a:lnTo>
                    <a:pt x="322516" y="57785"/>
                  </a:lnTo>
                  <a:lnTo>
                    <a:pt x="322516" y="28867"/>
                  </a:lnTo>
                  <a:lnTo>
                    <a:pt x="318312" y="26885"/>
                  </a:lnTo>
                  <a:lnTo>
                    <a:pt x="307441" y="25374"/>
                  </a:lnTo>
                  <a:lnTo>
                    <a:pt x="292722" y="28232"/>
                  </a:lnTo>
                  <a:lnTo>
                    <a:pt x="281635" y="36449"/>
                  </a:lnTo>
                  <a:lnTo>
                    <a:pt x="274650" y="49441"/>
                  </a:lnTo>
                  <a:lnTo>
                    <a:pt x="272224" y="66662"/>
                  </a:lnTo>
                  <a:lnTo>
                    <a:pt x="274624" y="83083"/>
                  </a:lnTo>
                  <a:lnTo>
                    <a:pt x="281533" y="95453"/>
                  </a:lnTo>
                  <a:lnTo>
                    <a:pt x="292481" y="103251"/>
                  </a:lnTo>
                  <a:lnTo>
                    <a:pt x="307009" y="105968"/>
                  </a:lnTo>
                  <a:lnTo>
                    <a:pt x="319087" y="104241"/>
                  </a:lnTo>
                  <a:lnTo>
                    <a:pt x="329374" y="99301"/>
                  </a:lnTo>
                  <a:lnTo>
                    <a:pt x="337286" y="91528"/>
                  </a:lnTo>
                  <a:lnTo>
                    <a:pt x="337591" y="90893"/>
                  </a:lnTo>
                  <a:lnTo>
                    <a:pt x="342239" y="81318"/>
                  </a:lnTo>
                  <a:lnTo>
                    <a:pt x="322795" y="81318"/>
                  </a:lnTo>
                  <a:lnTo>
                    <a:pt x="320395" y="87376"/>
                  </a:lnTo>
                  <a:lnTo>
                    <a:pt x="314909" y="90893"/>
                  </a:lnTo>
                  <a:lnTo>
                    <a:pt x="302094" y="90893"/>
                  </a:lnTo>
                  <a:lnTo>
                    <a:pt x="297573" y="88493"/>
                  </a:lnTo>
                  <a:lnTo>
                    <a:pt x="294767" y="84264"/>
                  </a:lnTo>
                  <a:lnTo>
                    <a:pt x="292925" y="81445"/>
                  </a:lnTo>
                  <a:lnTo>
                    <a:pt x="292227" y="78066"/>
                  </a:lnTo>
                  <a:lnTo>
                    <a:pt x="291947" y="70878"/>
                  </a:lnTo>
                  <a:lnTo>
                    <a:pt x="342950" y="70878"/>
                  </a:lnTo>
                  <a:lnTo>
                    <a:pt x="343090" y="69202"/>
                  </a:lnTo>
                  <a:lnTo>
                    <a:pt x="343090" y="59893"/>
                  </a:lnTo>
                  <a:close/>
                </a:path>
                <a:path w="675004" h="106045">
                  <a:moveTo>
                    <a:pt x="420966" y="55092"/>
                  </a:moveTo>
                  <a:lnTo>
                    <a:pt x="417931" y="42608"/>
                  </a:lnTo>
                  <a:lnTo>
                    <a:pt x="411200" y="33261"/>
                  </a:lnTo>
                  <a:lnTo>
                    <a:pt x="401142" y="27393"/>
                  </a:lnTo>
                  <a:lnTo>
                    <a:pt x="388137" y="25361"/>
                  </a:lnTo>
                  <a:lnTo>
                    <a:pt x="372897" y="28105"/>
                  </a:lnTo>
                  <a:lnTo>
                    <a:pt x="361619" y="36080"/>
                  </a:lnTo>
                  <a:lnTo>
                    <a:pt x="354622" y="48907"/>
                  </a:lnTo>
                  <a:lnTo>
                    <a:pt x="352221" y="66230"/>
                  </a:lnTo>
                  <a:lnTo>
                    <a:pt x="354609" y="83019"/>
                  </a:lnTo>
                  <a:lnTo>
                    <a:pt x="361581" y="95504"/>
                  </a:lnTo>
                  <a:lnTo>
                    <a:pt x="372770" y="103276"/>
                  </a:lnTo>
                  <a:lnTo>
                    <a:pt x="387858" y="105956"/>
                  </a:lnTo>
                  <a:lnTo>
                    <a:pt x="400558" y="103898"/>
                  </a:lnTo>
                  <a:lnTo>
                    <a:pt x="410641" y="97980"/>
                  </a:lnTo>
                  <a:lnTo>
                    <a:pt x="417614" y="88671"/>
                  </a:lnTo>
                  <a:lnTo>
                    <a:pt x="420966" y="76365"/>
                  </a:lnTo>
                  <a:lnTo>
                    <a:pt x="402094" y="76365"/>
                  </a:lnTo>
                  <a:lnTo>
                    <a:pt x="399707" y="86233"/>
                  </a:lnTo>
                  <a:lnTo>
                    <a:pt x="395744" y="90030"/>
                  </a:lnTo>
                  <a:lnTo>
                    <a:pt x="387858" y="90030"/>
                  </a:lnTo>
                  <a:lnTo>
                    <a:pt x="381139" y="88417"/>
                  </a:lnTo>
                  <a:lnTo>
                    <a:pt x="376135" y="83731"/>
                  </a:lnTo>
                  <a:lnTo>
                    <a:pt x="373011" y="76250"/>
                  </a:lnTo>
                  <a:lnTo>
                    <a:pt x="371932" y="66230"/>
                  </a:lnTo>
                  <a:lnTo>
                    <a:pt x="371932" y="58902"/>
                  </a:lnTo>
                  <a:lnTo>
                    <a:pt x="373341" y="52285"/>
                  </a:lnTo>
                  <a:lnTo>
                    <a:pt x="378002" y="43548"/>
                  </a:lnTo>
                  <a:lnTo>
                    <a:pt x="382371" y="41300"/>
                  </a:lnTo>
                  <a:lnTo>
                    <a:pt x="396024" y="41300"/>
                  </a:lnTo>
                  <a:lnTo>
                    <a:pt x="399834" y="45097"/>
                  </a:lnTo>
                  <a:lnTo>
                    <a:pt x="402094" y="55092"/>
                  </a:lnTo>
                  <a:lnTo>
                    <a:pt x="420966" y="55092"/>
                  </a:lnTo>
                  <a:close/>
                </a:path>
                <a:path w="675004" h="106045">
                  <a:moveTo>
                    <a:pt x="468261" y="28194"/>
                  </a:moveTo>
                  <a:lnTo>
                    <a:pt x="457276" y="28194"/>
                  </a:lnTo>
                  <a:lnTo>
                    <a:pt x="457276" y="7759"/>
                  </a:lnTo>
                  <a:lnTo>
                    <a:pt x="437540" y="7759"/>
                  </a:lnTo>
                  <a:lnTo>
                    <a:pt x="437540" y="28194"/>
                  </a:lnTo>
                  <a:lnTo>
                    <a:pt x="427824" y="28194"/>
                  </a:lnTo>
                  <a:lnTo>
                    <a:pt x="427824" y="41300"/>
                  </a:lnTo>
                  <a:lnTo>
                    <a:pt x="437540" y="41300"/>
                  </a:lnTo>
                  <a:lnTo>
                    <a:pt x="437540" y="88074"/>
                  </a:lnTo>
                  <a:lnTo>
                    <a:pt x="438734" y="95923"/>
                  </a:lnTo>
                  <a:lnTo>
                    <a:pt x="442328" y="101511"/>
                  </a:lnTo>
                  <a:lnTo>
                    <a:pt x="448360" y="104851"/>
                  </a:lnTo>
                  <a:lnTo>
                    <a:pt x="456844" y="105968"/>
                  </a:lnTo>
                  <a:lnTo>
                    <a:pt x="461352" y="105968"/>
                  </a:lnTo>
                  <a:lnTo>
                    <a:pt x="464591" y="105549"/>
                  </a:lnTo>
                  <a:lnTo>
                    <a:pt x="468261" y="104419"/>
                  </a:lnTo>
                  <a:lnTo>
                    <a:pt x="468261" y="90614"/>
                  </a:lnTo>
                  <a:lnTo>
                    <a:pt x="466293" y="90893"/>
                  </a:lnTo>
                  <a:lnTo>
                    <a:pt x="458533" y="91033"/>
                  </a:lnTo>
                  <a:lnTo>
                    <a:pt x="457276" y="89484"/>
                  </a:lnTo>
                  <a:lnTo>
                    <a:pt x="457276" y="41300"/>
                  </a:lnTo>
                  <a:lnTo>
                    <a:pt x="468261" y="41300"/>
                  </a:lnTo>
                  <a:lnTo>
                    <a:pt x="468261" y="28194"/>
                  </a:lnTo>
                  <a:close/>
                </a:path>
                <a:path w="675004" h="106045">
                  <a:moveTo>
                    <a:pt x="501637" y="26631"/>
                  </a:moveTo>
                  <a:lnTo>
                    <a:pt x="481901" y="26631"/>
                  </a:lnTo>
                  <a:lnTo>
                    <a:pt x="481901" y="102717"/>
                  </a:lnTo>
                  <a:lnTo>
                    <a:pt x="501637" y="102717"/>
                  </a:lnTo>
                  <a:lnTo>
                    <a:pt x="501637" y="26631"/>
                  </a:lnTo>
                  <a:close/>
                </a:path>
                <a:path w="675004" h="106045">
                  <a:moveTo>
                    <a:pt x="501637" y="0"/>
                  </a:moveTo>
                  <a:lnTo>
                    <a:pt x="481901" y="0"/>
                  </a:lnTo>
                  <a:lnTo>
                    <a:pt x="481901" y="17614"/>
                  </a:lnTo>
                  <a:lnTo>
                    <a:pt x="501637" y="17614"/>
                  </a:lnTo>
                  <a:lnTo>
                    <a:pt x="501637" y="0"/>
                  </a:lnTo>
                  <a:close/>
                </a:path>
                <a:path w="675004" h="106045">
                  <a:moveTo>
                    <a:pt x="591794" y="66230"/>
                  </a:moveTo>
                  <a:lnTo>
                    <a:pt x="589229" y="48971"/>
                  </a:lnTo>
                  <a:lnTo>
                    <a:pt x="584809" y="41300"/>
                  </a:lnTo>
                  <a:lnTo>
                    <a:pt x="581837" y="36131"/>
                  </a:lnTo>
                  <a:lnTo>
                    <a:pt x="572020" y="29527"/>
                  </a:lnTo>
                  <a:lnTo>
                    <a:pt x="572020" y="65671"/>
                  </a:lnTo>
                  <a:lnTo>
                    <a:pt x="572020" y="66230"/>
                  </a:lnTo>
                  <a:lnTo>
                    <a:pt x="570738" y="75730"/>
                  </a:lnTo>
                  <a:lnTo>
                    <a:pt x="567055" y="83350"/>
                  </a:lnTo>
                  <a:lnTo>
                    <a:pt x="561416" y="88277"/>
                  </a:lnTo>
                  <a:lnTo>
                    <a:pt x="554164" y="90030"/>
                  </a:lnTo>
                  <a:lnTo>
                    <a:pt x="546823" y="88277"/>
                  </a:lnTo>
                  <a:lnTo>
                    <a:pt x="541185" y="83337"/>
                  </a:lnTo>
                  <a:lnTo>
                    <a:pt x="537552" y="75666"/>
                  </a:lnTo>
                  <a:lnTo>
                    <a:pt x="536270" y="65671"/>
                  </a:lnTo>
                  <a:lnTo>
                    <a:pt x="537552" y="55689"/>
                  </a:lnTo>
                  <a:lnTo>
                    <a:pt x="541197" y="47993"/>
                  </a:lnTo>
                  <a:lnTo>
                    <a:pt x="546849" y="43053"/>
                  </a:lnTo>
                  <a:lnTo>
                    <a:pt x="554164" y="41300"/>
                  </a:lnTo>
                  <a:lnTo>
                    <a:pt x="561530" y="43053"/>
                  </a:lnTo>
                  <a:lnTo>
                    <a:pt x="567169" y="48031"/>
                  </a:lnTo>
                  <a:lnTo>
                    <a:pt x="570776" y="55803"/>
                  </a:lnTo>
                  <a:lnTo>
                    <a:pt x="572020" y="65671"/>
                  </a:lnTo>
                  <a:lnTo>
                    <a:pt x="572020" y="29527"/>
                  </a:lnTo>
                  <a:lnTo>
                    <a:pt x="569963" y="28130"/>
                  </a:lnTo>
                  <a:lnTo>
                    <a:pt x="554024" y="25361"/>
                  </a:lnTo>
                  <a:lnTo>
                    <a:pt x="538353" y="28155"/>
                  </a:lnTo>
                  <a:lnTo>
                    <a:pt x="526554" y="36169"/>
                  </a:lnTo>
                  <a:lnTo>
                    <a:pt x="519125" y="48856"/>
                  </a:lnTo>
                  <a:lnTo>
                    <a:pt x="516547" y="65671"/>
                  </a:lnTo>
                  <a:lnTo>
                    <a:pt x="519125" y="82550"/>
                  </a:lnTo>
                  <a:lnTo>
                    <a:pt x="526580" y="95224"/>
                  </a:lnTo>
                  <a:lnTo>
                    <a:pt x="538416" y="103200"/>
                  </a:lnTo>
                  <a:lnTo>
                    <a:pt x="554164" y="105956"/>
                  </a:lnTo>
                  <a:lnTo>
                    <a:pt x="569861" y="103200"/>
                  </a:lnTo>
                  <a:lnTo>
                    <a:pt x="581685" y="95300"/>
                  </a:lnTo>
                  <a:lnTo>
                    <a:pt x="584835" y="90030"/>
                  </a:lnTo>
                  <a:lnTo>
                    <a:pt x="589178" y="82791"/>
                  </a:lnTo>
                  <a:lnTo>
                    <a:pt x="591794" y="66230"/>
                  </a:lnTo>
                  <a:close/>
                </a:path>
                <a:path w="675004" h="106045">
                  <a:moveTo>
                    <a:pt x="674611" y="51727"/>
                  </a:moveTo>
                  <a:lnTo>
                    <a:pt x="672922" y="40474"/>
                  </a:lnTo>
                  <a:lnTo>
                    <a:pt x="667981" y="32207"/>
                  </a:lnTo>
                  <a:lnTo>
                    <a:pt x="659968" y="27114"/>
                  </a:lnTo>
                  <a:lnTo>
                    <a:pt x="649097" y="25374"/>
                  </a:lnTo>
                  <a:lnTo>
                    <a:pt x="641972" y="26073"/>
                  </a:lnTo>
                  <a:lnTo>
                    <a:pt x="635939" y="28282"/>
                  </a:lnTo>
                  <a:lnTo>
                    <a:pt x="630770" y="32092"/>
                  </a:lnTo>
                  <a:lnTo>
                    <a:pt x="626275" y="37630"/>
                  </a:lnTo>
                  <a:lnTo>
                    <a:pt x="626275" y="26644"/>
                  </a:lnTo>
                  <a:lnTo>
                    <a:pt x="606552" y="26644"/>
                  </a:lnTo>
                  <a:lnTo>
                    <a:pt x="606552" y="102730"/>
                  </a:lnTo>
                  <a:lnTo>
                    <a:pt x="626275" y="102730"/>
                  </a:lnTo>
                  <a:lnTo>
                    <a:pt x="626275" y="48056"/>
                  </a:lnTo>
                  <a:lnTo>
                    <a:pt x="632472" y="42151"/>
                  </a:lnTo>
                  <a:lnTo>
                    <a:pt x="650646" y="42151"/>
                  </a:lnTo>
                  <a:lnTo>
                    <a:pt x="654875" y="46799"/>
                  </a:lnTo>
                  <a:lnTo>
                    <a:pt x="654875" y="102730"/>
                  </a:lnTo>
                  <a:lnTo>
                    <a:pt x="674611" y="102730"/>
                  </a:lnTo>
                  <a:lnTo>
                    <a:pt x="674611" y="51727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1334" y="7789557"/>
              <a:ext cx="2581275" cy="0"/>
            </a:xfrm>
            <a:custGeom>
              <a:avLst/>
              <a:gdLst/>
              <a:ahLst/>
              <a:cxnLst/>
              <a:rect l="l" t="t" r="r" b="b"/>
              <a:pathLst>
                <a:path w="2581275">
                  <a:moveTo>
                    <a:pt x="0" y="0"/>
                  </a:moveTo>
                  <a:lnTo>
                    <a:pt x="258107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7472" y="8363714"/>
              <a:ext cx="6864096" cy="1481328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47808" cy="203195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2692" y="10281676"/>
            <a:ext cx="347793" cy="9579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91044" y="10262996"/>
            <a:ext cx="259079" cy="129539"/>
            <a:chOff x="791044" y="10262996"/>
            <a:chExt cx="259079" cy="129539"/>
          </a:xfrm>
        </p:grpSpPr>
        <p:sp>
          <p:nvSpPr>
            <p:cNvPr id="5" name="object 5"/>
            <p:cNvSpPr/>
            <p:nvPr/>
          </p:nvSpPr>
          <p:spPr>
            <a:xfrm>
              <a:off x="867667" y="10283182"/>
              <a:ext cx="182012" cy="94294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1044" y="10262996"/>
              <a:ext cx="118338" cy="128917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214905" y="10215341"/>
            <a:ext cx="175501" cy="218795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639903" y="10177370"/>
            <a:ext cx="675005" cy="260350"/>
            <a:chOff x="6639903" y="10177370"/>
            <a:chExt cx="675005" cy="260350"/>
          </a:xfrm>
        </p:grpSpPr>
        <p:sp>
          <p:nvSpPr>
            <p:cNvPr id="9" name="object 9"/>
            <p:cNvSpPr/>
            <p:nvPr/>
          </p:nvSpPr>
          <p:spPr>
            <a:xfrm>
              <a:off x="6710096" y="10177374"/>
              <a:ext cx="417830" cy="135255"/>
            </a:xfrm>
            <a:custGeom>
              <a:avLst/>
              <a:gdLst/>
              <a:ahLst/>
              <a:cxnLst/>
              <a:rect l="l" t="t" r="r" b="b"/>
              <a:pathLst>
                <a:path w="417829" h="135254">
                  <a:moveTo>
                    <a:pt x="84696" y="74396"/>
                  </a:moveTo>
                  <a:lnTo>
                    <a:pt x="57492" y="46075"/>
                  </a:lnTo>
                  <a:lnTo>
                    <a:pt x="26352" y="40017"/>
                  </a:lnTo>
                  <a:lnTo>
                    <a:pt x="21971" y="37058"/>
                  </a:lnTo>
                  <a:lnTo>
                    <a:pt x="21971" y="21844"/>
                  </a:lnTo>
                  <a:lnTo>
                    <a:pt x="28740" y="16903"/>
                  </a:lnTo>
                  <a:lnTo>
                    <a:pt x="39738" y="16903"/>
                  </a:lnTo>
                  <a:lnTo>
                    <a:pt x="48641" y="17957"/>
                  </a:lnTo>
                  <a:lnTo>
                    <a:pt x="55257" y="21031"/>
                  </a:lnTo>
                  <a:lnTo>
                    <a:pt x="59499" y="26073"/>
                  </a:lnTo>
                  <a:lnTo>
                    <a:pt x="61290" y="32969"/>
                  </a:lnTo>
                  <a:lnTo>
                    <a:pt x="81026" y="32969"/>
                  </a:lnTo>
                  <a:lnTo>
                    <a:pt x="78308" y="18846"/>
                  </a:lnTo>
                  <a:lnTo>
                    <a:pt x="70535" y="8509"/>
                  </a:lnTo>
                  <a:lnTo>
                    <a:pt x="57937" y="2159"/>
                  </a:lnTo>
                  <a:lnTo>
                    <a:pt x="40728" y="0"/>
                  </a:lnTo>
                  <a:lnTo>
                    <a:pt x="24244" y="2120"/>
                  </a:lnTo>
                  <a:lnTo>
                    <a:pt x="12026" y="8280"/>
                  </a:lnTo>
                  <a:lnTo>
                    <a:pt x="4432" y="18199"/>
                  </a:lnTo>
                  <a:lnTo>
                    <a:pt x="1828" y="31572"/>
                  </a:lnTo>
                  <a:lnTo>
                    <a:pt x="3403" y="42049"/>
                  </a:lnTo>
                  <a:lnTo>
                    <a:pt x="8445" y="49860"/>
                  </a:lnTo>
                  <a:lnTo>
                    <a:pt x="17399" y="55435"/>
                  </a:lnTo>
                  <a:lnTo>
                    <a:pt x="30721" y="59169"/>
                  </a:lnTo>
                  <a:lnTo>
                    <a:pt x="59182" y="64668"/>
                  </a:lnTo>
                  <a:lnTo>
                    <a:pt x="64389" y="68618"/>
                  </a:lnTo>
                  <a:lnTo>
                    <a:pt x="64389" y="85521"/>
                  </a:lnTo>
                  <a:lnTo>
                    <a:pt x="56502" y="90741"/>
                  </a:lnTo>
                  <a:lnTo>
                    <a:pt x="43675" y="90741"/>
                  </a:lnTo>
                  <a:lnTo>
                    <a:pt x="34099" y="89623"/>
                  </a:lnTo>
                  <a:lnTo>
                    <a:pt x="27000" y="86334"/>
                  </a:lnTo>
                  <a:lnTo>
                    <a:pt x="22453" y="80987"/>
                  </a:lnTo>
                  <a:lnTo>
                    <a:pt x="20574" y="73685"/>
                  </a:lnTo>
                  <a:lnTo>
                    <a:pt x="0" y="73685"/>
                  </a:lnTo>
                  <a:lnTo>
                    <a:pt x="3492" y="88265"/>
                  </a:lnTo>
                  <a:lnTo>
                    <a:pt x="11925" y="98907"/>
                  </a:lnTo>
                  <a:lnTo>
                    <a:pt x="25019" y="105435"/>
                  </a:lnTo>
                  <a:lnTo>
                    <a:pt x="42545" y="107645"/>
                  </a:lnTo>
                  <a:lnTo>
                    <a:pt x="60299" y="105410"/>
                  </a:lnTo>
                  <a:lnTo>
                    <a:pt x="73545" y="98894"/>
                  </a:lnTo>
                  <a:lnTo>
                    <a:pt x="81826" y="88455"/>
                  </a:lnTo>
                  <a:lnTo>
                    <a:pt x="84696" y="74396"/>
                  </a:lnTo>
                  <a:close/>
                </a:path>
                <a:path w="417829" h="135254">
                  <a:moveTo>
                    <a:pt x="164109" y="102019"/>
                  </a:moveTo>
                  <a:lnTo>
                    <a:pt x="160705" y="98780"/>
                  </a:lnTo>
                  <a:lnTo>
                    <a:pt x="159727" y="96799"/>
                  </a:lnTo>
                  <a:lnTo>
                    <a:pt x="159600" y="96532"/>
                  </a:lnTo>
                  <a:lnTo>
                    <a:pt x="159600" y="91732"/>
                  </a:lnTo>
                  <a:lnTo>
                    <a:pt x="159600" y="68491"/>
                  </a:lnTo>
                  <a:lnTo>
                    <a:pt x="159600" y="50457"/>
                  </a:lnTo>
                  <a:lnTo>
                    <a:pt x="158153" y="42989"/>
                  </a:lnTo>
                  <a:lnTo>
                    <a:pt x="157619" y="40259"/>
                  </a:lnTo>
                  <a:lnTo>
                    <a:pt x="151739" y="32943"/>
                  </a:lnTo>
                  <a:lnTo>
                    <a:pt x="141998" y="28536"/>
                  </a:lnTo>
                  <a:lnTo>
                    <a:pt x="128460" y="27063"/>
                  </a:lnTo>
                  <a:lnTo>
                    <a:pt x="114871" y="28702"/>
                  </a:lnTo>
                  <a:lnTo>
                    <a:pt x="104940" y="33629"/>
                  </a:lnTo>
                  <a:lnTo>
                    <a:pt x="98628" y="41859"/>
                  </a:lnTo>
                  <a:lnTo>
                    <a:pt x="95910" y="53416"/>
                  </a:lnTo>
                  <a:lnTo>
                    <a:pt x="114935" y="53416"/>
                  </a:lnTo>
                  <a:lnTo>
                    <a:pt x="115912" y="45516"/>
                  </a:lnTo>
                  <a:lnTo>
                    <a:pt x="119151" y="42989"/>
                  </a:lnTo>
                  <a:lnTo>
                    <a:pt x="136486" y="42989"/>
                  </a:lnTo>
                  <a:lnTo>
                    <a:pt x="140284" y="45516"/>
                  </a:lnTo>
                  <a:lnTo>
                    <a:pt x="140284" y="53136"/>
                  </a:lnTo>
                  <a:lnTo>
                    <a:pt x="140284" y="68491"/>
                  </a:lnTo>
                  <a:lnTo>
                    <a:pt x="140284" y="85255"/>
                  </a:lnTo>
                  <a:lnTo>
                    <a:pt x="134658" y="91732"/>
                  </a:lnTo>
                  <a:lnTo>
                    <a:pt x="118021" y="91732"/>
                  </a:lnTo>
                  <a:lnTo>
                    <a:pt x="113944" y="88214"/>
                  </a:lnTo>
                  <a:lnTo>
                    <a:pt x="113944" y="76657"/>
                  </a:lnTo>
                  <a:lnTo>
                    <a:pt x="117043" y="73837"/>
                  </a:lnTo>
                  <a:lnTo>
                    <a:pt x="125209" y="72148"/>
                  </a:lnTo>
                  <a:lnTo>
                    <a:pt x="137185" y="69888"/>
                  </a:lnTo>
                  <a:lnTo>
                    <a:pt x="138036" y="69608"/>
                  </a:lnTo>
                  <a:lnTo>
                    <a:pt x="140284" y="68491"/>
                  </a:lnTo>
                  <a:lnTo>
                    <a:pt x="140284" y="53136"/>
                  </a:lnTo>
                  <a:lnTo>
                    <a:pt x="139014" y="55245"/>
                  </a:lnTo>
                  <a:lnTo>
                    <a:pt x="136906" y="56515"/>
                  </a:lnTo>
                  <a:lnTo>
                    <a:pt x="134226" y="57924"/>
                  </a:lnTo>
                  <a:lnTo>
                    <a:pt x="124510" y="59474"/>
                  </a:lnTo>
                  <a:lnTo>
                    <a:pt x="116624" y="60871"/>
                  </a:lnTo>
                  <a:lnTo>
                    <a:pt x="106756" y="63766"/>
                  </a:lnTo>
                  <a:lnTo>
                    <a:pt x="99758" y="68681"/>
                  </a:lnTo>
                  <a:lnTo>
                    <a:pt x="95592" y="75679"/>
                  </a:lnTo>
                  <a:lnTo>
                    <a:pt x="94221" y="84836"/>
                  </a:lnTo>
                  <a:lnTo>
                    <a:pt x="95859" y="94157"/>
                  </a:lnTo>
                  <a:lnTo>
                    <a:pt x="100533" y="101371"/>
                  </a:lnTo>
                  <a:lnTo>
                    <a:pt x="107823" y="106006"/>
                  </a:lnTo>
                  <a:lnTo>
                    <a:pt x="117322" y="107657"/>
                  </a:lnTo>
                  <a:lnTo>
                    <a:pt x="123494" y="106984"/>
                  </a:lnTo>
                  <a:lnTo>
                    <a:pt x="129400" y="104978"/>
                  </a:lnTo>
                  <a:lnTo>
                    <a:pt x="135039" y="101587"/>
                  </a:lnTo>
                  <a:lnTo>
                    <a:pt x="140436" y="96799"/>
                  </a:lnTo>
                  <a:lnTo>
                    <a:pt x="140436" y="100749"/>
                  </a:lnTo>
                  <a:lnTo>
                    <a:pt x="140855" y="102158"/>
                  </a:lnTo>
                  <a:lnTo>
                    <a:pt x="142671" y="104419"/>
                  </a:lnTo>
                  <a:lnTo>
                    <a:pt x="164109" y="104419"/>
                  </a:lnTo>
                  <a:lnTo>
                    <a:pt x="164109" y="102019"/>
                  </a:lnTo>
                  <a:close/>
                </a:path>
                <a:path w="417829" h="135254">
                  <a:moveTo>
                    <a:pt x="212686" y="29870"/>
                  </a:moveTo>
                  <a:lnTo>
                    <a:pt x="200977" y="29870"/>
                  </a:lnTo>
                  <a:lnTo>
                    <a:pt x="200977" y="18453"/>
                  </a:lnTo>
                  <a:lnTo>
                    <a:pt x="202679" y="16484"/>
                  </a:lnTo>
                  <a:lnTo>
                    <a:pt x="208178" y="16484"/>
                  </a:lnTo>
                  <a:lnTo>
                    <a:pt x="211963" y="16903"/>
                  </a:lnTo>
                  <a:lnTo>
                    <a:pt x="211963" y="2120"/>
                  </a:lnTo>
                  <a:lnTo>
                    <a:pt x="181254" y="20713"/>
                  </a:lnTo>
                  <a:lnTo>
                    <a:pt x="181254" y="29870"/>
                  </a:lnTo>
                  <a:lnTo>
                    <a:pt x="170548" y="29870"/>
                  </a:lnTo>
                  <a:lnTo>
                    <a:pt x="170548" y="42976"/>
                  </a:lnTo>
                  <a:lnTo>
                    <a:pt x="181254" y="42976"/>
                  </a:lnTo>
                  <a:lnTo>
                    <a:pt x="181254" y="104406"/>
                  </a:lnTo>
                  <a:lnTo>
                    <a:pt x="200977" y="104406"/>
                  </a:lnTo>
                  <a:lnTo>
                    <a:pt x="200977" y="42976"/>
                  </a:lnTo>
                  <a:lnTo>
                    <a:pt x="212686" y="42976"/>
                  </a:lnTo>
                  <a:lnTo>
                    <a:pt x="212686" y="29870"/>
                  </a:lnTo>
                  <a:close/>
                </a:path>
                <a:path w="417829" h="135254">
                  <a:moveTo>
                    <a:pt x="289013" y="61582"/>
                  </a:moveTo>
                  <a:lnTo>
                    <a:pt x="288671" y="59474"/>
                  </a:lnTo>
                  <a:lnTo>
                    <a:pt x="287896" y="54533"/>
                  </a:lnTo>
                  <a:lnTo>
                    <a:pt x="286067" y="49187"/>
                  </a:lnTo>
                  <a:lnTo>
                    <a:pt x="282194" y="42138"/>
                  </a:lnTo>
                  <a:lnTo>
                    <a:pt x="280974" y="39903"/>
                  </a:lnTo>
                  <a:lnTo>
                    <a:pt x="273570" y="32943"/>
                  </a:lnTo>
                  <a:lnTo>
                    <a:pt x="268452" y="30556"/>
                  </a:lnTo>
                  <a:lnTo>
                    <a:pt x="268452" y="59474"/>
                  </a:lnTo>
                  <a:lnTo>
                    <a:pt x="238163" y="59474"/>
                  </a:lnTo>
                  <a:lnTo>
                    <a:pt x="239433" y="47777"/>
                  </a:lnTo>
                  <a:lnTo>
                    <a:pt x="244360" y="42138"/>
                  </a:lnTo>
                  <a:lnTo>
                    <a:pt x="262115" y="42138"/>
                  </a:lnTo>
                  <a:lnTo>
                    <a:pt x="267462" y="48196"/>
                  </a:lnTo>
                  <a:lnTo>
                    <a:pt x="268452" y="59474"/>
                  </a:lnTo>
                  <a:lnTo>
                    <a:pt x="268452" y="30556"/>
                  </a:lnTo>
                  <a:lnTo>
                    <a:pt x="264236" y="28575"/>
                  </a:lnTo>
                  <a:lnTo>
                    <a:pt x="253377" y="27063"/>
                  </a:lnTo>
                  <a:lnTo>
                    <a:pt x="238658" y="29921"/>
                  </a:lnTo>
                  <a:lnTo>
                    <a:pt x="227571" y="38138"/>
                  </a:lnTo>
                  <a:lnTo>
                    <a:pt x="220573" y="51130"/>
                  </a:lnTo>
                  <a:lnTo>
                    <a:pt x="218147" y="68351"/>
                  </a:lnTo>
                  <a:lnTo>
                    <a:pt x="220548" y="84772"/>
                  </a:lnTo>
                  <a:lnTo>
                    <a:pt x="227457" y="97142"/>
                  </a:lnTo>
                  <a:lnTo>
                    <a:pt x="238404" y="104940"/>
                  </a:lnTo>
                  <a:lnTo>
                    <a:pt x="252945" y="107657"/>
                  </a:lnTo>
                  <a:lnTo>
                    <a:pt x="265023" y="105918"/>
                  </a:lnTo>
                  <a:lnTo>
                    <a:pt x="275323" y="100977"/>
                  </a:lnTo>
                  <a:lnTo>
                    <a:pt x="283222" y="93205"/>
                  </a:lnTo>
                  <a:lnTo>
                    <a:pt x="283540" y="92570"/>
                  </a:lnTo>
                  <a:lnTo>
                    <a:pt x="288175" y="83007"/>
                  </a:lnTo>
                  <a:lnTo>
                    <a:pt x="268732" y="83007"/>
                  </a:lnTo>
                  <a:lnTo>
                    <a:pt x="266331" y="89052"/>
                  </a:lnTo>
                  <a:lnTo>
                    <a:pt x="260832" y="92570"/>
                  </a:lnTo>
                  <a:lnTo>
                    <a:pt x="248031" y="92570"/>
                  </a:lnTo>
                  <a:lnTo>
                    <a:pt x="243509" y="90182"/>
                  </a:lnTo>
                  <a:lnTo>
                    <a:pt x="240690" y="85953"/>
                  </a:lnTo>
                  <a:lnTo>
                    <a:pt x="238861" y="83134"/>
                  </a:lnTo>
                  <a:lnTo>
                    <a:pt x="238163" y="79756"/>
                  </a:lnTo>
                  <a:lnTo>
                    <a:pt x="237883" y="72567"/>
                  </a:lnTo>
                  <a:lnTo>
                    <a:pt x="288886" y="72567"/>
                  </a:lnTo>
                  <a:lnTo>
                    <a:pt x="289013" y="70878"/>
                  </a:lnTo>
                  <a:lnTo>
                    <a:pt x="289013" y="61582"/>
                  </a:lnTo>
                  <a:close/>
                </a:path>
                <a:path w="417829" h="135254">
                  <a:moveTo>
                    <a:pt x="335203" y="29870"/>
                  </a:moveTo>
                  <a:lnTo>
                    <a:pt x="324218" y="29870"/>
                  </a:lnTo>
                  <a:lnTo>
                    <a:pt x="324218" y="9436"/>
                  </a:lnTo>
                  <a:lnTo>
                    <a:pt x="304482" y="9436"/>
                  </a:lnTo>
                  <a:lnTo>
                    <a:pt x="304482" y="29870"/>
                  </a:lnTo>
                  <a:lnTo>
                    <a:pt x="294767" y="29870"/>
                  </a:lnTo>
                  <a:lnTo>
                    <a:pt x="294767" y="42976"/>
                  </a:lnTo>
                  <a:lnTo>
                    <a:pt x="304482" y="42976"/>
                  </a:lnTo>
                  <a:lnTo>
                    <a:pt x="304482" y="89750"/>
                  </a:lnTo>
                  <a:lnTo>
                    <a:pt x="305676" y="97599"/>
                  </a:lnTo>
                  <a:lnTo>
                    <a:pt x="309270" y="103187"/>
                  </a:lnTo>
                  <a:lnTo>
                    <a:pt x="315302" y="106540"/>
                  </a:lnTo>
                  <a:lnTo>
                    <a:pt x="323799" y="107645"/>
                  </a:lnTo>
                  <a:lnTo>
                    <a:pt x="328295" y="107645"/>
                  </a:lnTo>
                  <a:lnTo>
                    <a:pt x="331533" y="107226"/>
                  </a:lnTo>
                  <a:lnTo>
                    <a:pt x="335203" y="106095"/>
                  </a:lnTo>
                  <a:lnTo>
                    <a:pt x="335203" y="92290"/>
                  </a:lnTo>
                  <a:lnTo>
                    <a:pt x="332244" y="92722"/>
                  </a:lnTo>
                  <a:lnTo>
                    <a:pt x="325475" y="92722"/>
                  </a:lnTo>
                  <a:lnTo>
                    <a:pt x="324218" y="91160"/>
                  </a:lnTo>
                  <a:lnTo>
                    <a:pt x="324218" y="42976"/>
                  </a:lnTo>
                  <a:lnTo>
                    <a:pt x="335203" y="42976"/>
                  </a:lnTo>
                  <a:lnTo>
                    <a:pt x="335203" y="29870"/>
                  </a:lnTo>
                  <a:close/>
                </a:path>
                <a:path w="417829" h="135254">
                  <a:moveTo>
                    <a:pt x="417461" y="28321"/>
                  </a:moveTo>
                  <a:lnTo>
                    <a:pt x="397154" y="28321"/>
                  </a:lnTo>
                  <a:lnTo>
                    <a:pt x="381393" y="83693"/>
                  </a:lnTo>
                  <a:lnTo>
                    <a:pt x="364617" y="28321"/>
                  </a:lnTo>
                  <a:lnTo>
                    <a:pt x="342925" y="28321"/>
                  </a:lnTo>
                  <a:lnTo>
                    <a:pt x="371246" y="107505"/>
                  </a:lnTo>
                  <a:lnTo>
                    <a:pt x="371246" y="115392"/>
                  </a:lnTo>
                  <a:lnTo>
                    <a:pt x="366318" y="120738"/>
                  </a:lnTo>
                  <a:lnTo>
                    <a:pt x="357428" y="120738"/>
                  </a:lnTo>
                  <a:lnTo>
                    <a:pt x="353771" y="119900"/>
                  </a:lnTo>
                  <a:lnTo>
                    <a:pt x="353771" y="134696"/>
                  </a:lnTo>
                  <a:lnTo>
                    <a:pt x="356743" y="135128"/>
                  </a:lnTo>
                  <a:lnTo>
                    <a:pt x="365887" y="135255"/>
                  </a:lnTo>
                  <a:lnTo>
                    <a:pt x="371525" y="134277"/>
                  </a:lnTo>
                  <a:lnTo>
                    <a:pt x="380542" y="130606"/>
                  </a:lnTo>
                  <a:lnTo>
                    <a:pt x="382943" y="127508"/>
                  </a:lnTo>
                  <a:lnTo>
                    <a:pt x="417461" y="28321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48309" y="10187191"/>
              <a:ext cx="95973" cy="95999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39903" y="10331272"/>
              <a:ext cx="675005" cy="106045"/>
            </a:xfrm>
            <a:custGeom>
              <a:avLst/>
              <a:gdLst/>
              <a:ahLst/>
              <a:cxnLst/>
              <a:rect l="l" t="t" r="r" b="b"/>
              <a:pathLst>
                <a:path w="675004" h="106045">
                  <a:moveTo>
                    <a:pt x="78486" y="31851"/>
                  </a:moveTo>
                  <a:lnTo>
                    <a:pt x="76314" y="18199"/>
                  </a:lnTo>
                  <a:lnTo>
                    <a:pt x="75946" y="17627"/>
                  </a:lnTo>
                  <a:lnTo>
                    <a:pt x="69951" y="8216"/>
                  </a:lnTo>
                  <a:lnTo>
                    <a:pt x="59563" y="2095"/>
                  </a:lnTo>
                  <a:lnTo>
                    <a:pt x="57340" y="1778"/>
                  </a:lnTo>
                  <a:lnTo>
                    <a:pt x="57340" y="22542"/>
                  </a:lnTo>
                  <a:lnTo>
                    <a:pt x="57340" y="43548"/>
                  </a:lnTo>
                  <a:lnTo>
                    <a:pt x="52133" y="48475"/>
                  </a:lnTo>
                  <a:lnTo>
                    <a:pt x="21132" y="48475"/>
                  </a:lnTo>
                  <a:lnTo>
                    <a:pt x="21132" y="17627"/>
                  </a:lnTo>
                  <a:lnTo>
                    <a:pt x="52133" y="17627"/>
                  </a:lnTo>
                  <a:lnTo>
                    <a:pt x="57340" y="22542"/>
                  </a:lnTo>
                  <a:lnTo>
                    <a:pt x="57340" y="1778"/>
                  </a:lnTo>
                  <a:lnTo>
                    <a:pt x="45351" y="12"/>
                  </a:lnTo>
                  <a:lnTo>
                    <a:pt x="0" y="12"/>
                  </a:lnTo>
                  <a:lnTo>
                    <a:pt x="0" y="102717"/>
                  </a:lnTo>
                  <a:lnTo>
                    <a:pt x="21132" y="102717"/>
                  </a:lnTo>
                  <a:lnTo>
                    <a:pt x="21132" y="66090"/>
                  </a:lnTo>
                  <a:lnTo>
                    <a:pt x="47472" y="66090"/>
                  </a:lnTo>
                  <a:lnTo>
                    <a:pt x="60274" y="63677"/>
                  </a:lnTo>
                  <a:lnTo>
                    <a:pt x="70053" y="56794"/>
                  </a:lnTo>
                  <a:lnTo>
                    <a:pt x="74853" y="48475"/>
                  </a:lnTo>
                  <a:lnTo>
                    <a:pt x="76288" y="45999"/>
                  </a:lnTo>
                  <a:lnTo>
                    <a:pt x="78486" y="31851"/>
                  </a:lnTo>
                  <a:close/>
                </a:path>
                <a:path w="675004" h="106045">
                  <a:moveTo>
                    <a:pt x="135343" y="25514"/>
                  </a:moveTo>
                  <a:lnTo>
                    <a:pt x="111810" y="41579"/>
                  </a:lnTo>
                  <a:lnTo>
                    <a:pt x="111810" y="26644"/>
                  </a:lnTo>
                  <a:lnTo>
                    <a:pt x="92075" y="26644"/>
                  </a:lnTo>
                  <a:lnTo>
                    <a:pt x="92075" y="102730"/>
                  </a:lnTo>
                  <a:lnTo>
                    <a:pt x="111810" y="102730"/>
                  </a:lnTo>
                  <a:lnTo>
                    <a:pt x="111810" y="50736"/>
                  </a:lnTo>
                  <a:lnTo>
                    <a:pt x="117589" y="44958"/>
                  </a:lnTo>
                  <a:lnTo>
                    <a:pt x="131254" y="44958"/>
                  </a:lnTo>
                  <a:lnTo>
                    <a:pt x="135343" y="45529"/>
                  </a:lnTo>
                  <a:lnTo>
                    <a:pt x="135343" y="25514"/>
                  </a:lnTo>
                  <a:close/>
                </a:path>
                <a:path w="675004" h="106045">
                  <a:moveTo>
                    <a:pt x="218033" y="66230"/>
                  </a:moveTo>
                  <a:lnTo>
                    <a:pt x="215468" y="48971"/>
                  </a:lnTo>
                  <a:lnTo>
                    <a:pt x="211048" y="41300"/>
                  </a:lnTo>
                  <a:lnTo>
                    <a:pt x="208076" y="36131"/>
                  </a:lnTo>
                  <a:lnTo>
                    <a:pt x="198272" y="29527"/>
                  </a:lnTo>
                  <a:lnTo>
                    <a:pt x="198272" y="65671"/>
                  </a:lnTo>
                  <a:lnTo>
                    <a:pt x="198272" y="66230"/>
                  </a:lnTo>
                  <a:lnTo>
                    <a:pt x="196989" y="75717"/>
                  </a:lnTo>
                  <a:lnTo>
                    <a:pt x="193306" y="83350"/>
                  </a:lnTo>
                  <a:lnTo>
                    <a:pt x="187655" y="88277"/>
                  </a:lnTo>
                  <a:lnTo>
                    <a:pt x="180403" y="90043"/>
                  </a:lnTo>
                  <a:lnTo>
                    <a:pt x="173075" y="88277"/>
                  </a:lnTo>
                  <a:lnTo>
                    <a:pt x="167436" y="83337"/>
                  </a:lnTo>
                  <a:lnTo>
                    <a:pt x="163804" y="75653"/>
                  </a:lnTo>
                  <a:lnTo>
                    <a:pt x="162521" y="65671"/>
                  </a:lnTo>
                  <a:lnTo>
                    <a:pt x="163804" y="55676"/>
                  </a:lnTo>
                  <a:lnTo>
                    <a:pt x="167436" y="47993"/>
                  </a:lnTo>
                  <a:lnTo>
                    <a:pt x="173088" y="43053"/>
                  </a:lnTo>
                  <a:lnTo>
                    <a:pt x="180403" y="41300"/>
                  </a:lnTo>
                  <a:lnTo>
                    <a:pt x="187782" y="43053"/>
                  </a:lnTo>
                  <a:lnTo>
                    <a:pt x="193433" y="48031"/>
                  </a:lnTo>
                  <a:lnTo>
                    <a:pt x="197040" y="55803"/>
                  </a:lnTo>
                  <a:lnTo>
                    <a:pt x="198272" y="65671"/>
                  </a:lnTo>
                  <a:lnTo>
                    <a:pt x="198272" y="29527"/>
                  </a:lnTo>
                  <a:lnTo>
                    <a:pt x="196202" y="28130"/>
                  </a:lnTo>
                  <a:lnTo>
                    <a:pt x="180263" y="25374"/>
                  </a:lnTo>
                  <a:lnTo>
                    <a:pt x="164592" y="28168"/>
                  </a:lnTo>
                  <a:lnTo>
                    <a:pt x="152806" y="36169"/>
                  </a:lnTo>
                  <a:lnTo>
                    <a:pt x="145364" y="48856"/>
                  </a:lnTo>
                  <a:lnTo>
                    <a:pt x="142786" y="65671"/>
                  </a:lnTo>
                  <a:lnTo>
                    <a:pt x="145364" y="82550"/>
                  </a:lnTo>
                  <a:lnTo>
                    <a:pt x="152819" y="95224"/>
                  </a:lnTo>
                  <a:lnTo>
                    <a:pt x="164655" y="103200"/>
                  </a:lnTo>
                  <a:lnTo>
                    <a:pt x="180403" y="105968"/>
                  </a:lnTo>
                  <a:lnTo>
                    <a:pt x="196100" y="103200"/>
                  </a:lnTo>
                  <a:lnTo>
                    <a:pt x="207937" y="95300"/>
                  </a:lnTo>
                  <a:lnTo>
                    <a:pt x="211074" y="90043"/>
                  </a:lnTo>
                  <a:lnTo>
                    <a:pt x="215417" y="82791"/>
                  </a:lnTo>
                  <a:lnTo>
                    <a:pt x="218033" y="66230"/>
                  </a:lnTo>
                  <a:close/>
                </a:path>
                <a:path w="675004" h="106045">
                  <a:moveTo>
                    <a:pt x="265176" y="28194"/>
                  </a:moveTo>
                  <a:lnTo>
                    <a:pt x="254190" y="28194"/>
                  </a:lnTo>
                  <a:lnTo>
                    <a:pt x="254190" y="7759"/>
                  </a:lnTo>
                  <a:lnTo>
                    <a:pt x="234467" y="7759"/>
                  </a:lnTo>
                  <a:lnTo>
                    <a:pt x="234467" y="28194"/>
                  </a:lnTo>
                  <a:lnTo>
                    <a:pt x="224739" y="28194"/>
                  </a:lnTo>
                  <a:lnTo>
                    <a:pt x="224739" y="41300"/>
                  </a:lnTo>
                  <a:lnTo>
                    <a:pt x="234467" y="41300"/>
                  </a:lnTo>
                  <a:lnTo>
                    <a:pt x="234467" y="88074"/>
                  </a:lnTo>
                  <a:lnTo>
                    <a:pt x="235648" y="95923"/>
                  </a:lnTo>
                  <a:lnTo>
                    <a:pt x="239255" y="101511"/>
                  </a:lnTo>
                  <a:lnTo>
                    <a:pt x="245275" y="104863"/>
                  </a:lnTo>
                  <a:lnTo>
                    <a:pt x="253771" y="105968"/>
                  </a:lnTo>
                  <a:lnTo>
                    <a:pt x="258267" y="105968"/>
                  </a:lnTo>
                  <a:lnTo>
                    <a:pt x="261518" y="105549"/>
                  </a:lnTo>
                  <a:lnTo>
                    <a:pt x="265176" y="104419"/>
                  </a:lnTo>
                  <a:lnTo>
                    <a:pt x="265176" y="90601"/>
                  </a:lnTo>
                  <a:lnTo>
                    <a:pt x="262216" y="91033"/>
                  </a:lnTo>
                  <a:lnTo>
                    <a:pt x="255460" y="91033"/>
                  </a:lnTo>
                  <a:lnTo>
                    <a:pt x="254190" y="89484"/>
                  </a:lnTo>
                  <a:lnTo>
                    <a:pt x="254190" y="41300"/>
                  </a:lnTo>
                  <a:lnTo>
                    <a:pt x="265176" y="41300"/>
                  </a:lnTo>
                  <a:lnTo>
                    <a:pt x="265176" y="28194"/>
                  </a:lnTo>
                  <a:close/>
                </a:path>
                <a:path w="675004" h="106045">
                  <a:moveTo>
                    <a:pt x="343065" y="59893"/>
                  </a:moveTo>
                  <a:lnTo>
                    <a:pt x="342722" y="57785"/>
                  </a:lnTo>
                  <a:lnTo>
                    <a:pt x="341934" y="52844"/>
                  </a:lnTo>
                  <a:lnTo>
                    <a:pt x="340118" y="47498"/>
                  </a:lnTo>
                  <a:lnTo>
                    <a:pt x="336245" y="40449"/>
                  </a:lnTo>
                  <a:lnTo>
                    <a:pt x="335013" y="38214"/>
                  </a:lnTo>
                  <a:lnTo>
                    <a:pt x="327621" y="31254"/>
                  </a:lnTo>
                  <a:lnTo>
                    <a:pt x="322503" y="28867"/>
                  </a:lnTo>
                  <a:lnTo>
                    <a:pt x="322503" y="57785"/>
                  </a:lnTo>
                  <a:lnTo>
                    <a:pt x="292201" y="57785"/>
                  </a:lnTo>
                  <a:lnTo>
                    <a:pt x="293484" y="46088"/>
                  </a:lnTo>
                  <a:lnTo>
                    <a:pt x="298411" y="40449"/>
                  </a:lnTo>
                  <a:lnTo>
                    <a:pt x="316166" y="40449"/>
                  </a:lnTo>
                  <a:lnTo>
                    <a:pt x="321513" y="46507"/>
                  </a:lnTo>
                  <a:lnTo>
                    <a:pt x="322503" y="57785"/>
                  </a:lnTo>
                  <a:lnTo>
                    <a:pt x="322503" y="28867"/>
                  </a:lnTo>
                  <a:lnTo>
                    <a:pt x="318287" y="26885"/>
                  </a:lnTo>
                  <a:lnTo>
                    <a:pt x="307428" y="25374"/>
                  </a:lnTo>
                  <a:lnTo>
                    <a:pt x="292696" y="28232"/>
                  </a:lnTo>
                  <a:lnTo>
                    <a:pt x="281622" y="36449"/>
                  </a:lnTo>
                  <a:lnTo>
                    <a:pt x="274624" y="49441"/>
                  </a:lnTo>
                  <a:lnTo>
                    <a:pt x="272199" y="66662"/>
                  </a:lnTo>
                  <a:lnTo>
                    <a:pt x="274599" y="83083"/>
                  </a:lnTo>
                  <a:lnTo>
                    <a:pt x="281508" y="95453"/>
                  </a:lnTo>
                  <a:lnTo>
                    <a:pt x="292455" y="103251"/>
                  </a:lnTo>
                  <a:lnTo>
                    <a:pt x="306997" y="105968"/>
                  </a:lnTo>
                  <a:lnTo>
                    <a:pt x="319074" y="104241"/>
                  </a:lnTo>
                  <a:lnTo>
                    <a:pt x="329361" y="99301"/>
                  </a:lnTo>
                  <a:lnTo>
                    <a:pt x="337273" y="91528"/>
                  </a:lnTo>
                  <a:lnTo>
                    <a:pt x="337591" y="90881"/>
                  </a:lnTo>
                  <a:lnTo>
                    <a:pt x="342226" y="81318"/>
                  </a:lnTo>
                  <a:lnTo>
                    <a:pt x="322770" y="81318"/>
                  </a:lnTo>
                  <a:lnTo>
                    <a:pt x="320382" y="87363"/>
                  </a:lnTo>
                  <a:lnTo>
                    <a:pt x="314883" y="90881"/>
                  </a:lnTo>
                  <a:lnTo>
                    <a:pt x="302082" y="90881"/>
                  </a:lnTo>
                  <a:lnTo>
                    <a:pt x="297561" y="88493"/>
                  </a:lnTo>
                  <a:lnTo>
                    <a:pt x="294741" y="84264"/>
                  </a:lnTo>
                  <a:lnTo>
                    <a:pt x="292912" y="81445"/>
                  </a:lnTo>
                  <a:lnTo>
                    <a:pt x="292201" y="78066"/>
                  </a:lnTo>
                  <a:lnTo>
                    <a:pt x="291934" y="70878"/>
                  </a:lnTo>
                  <a:lnTo>
                    <a:pt x="342925" y="70878"/>
                  </a:lnTo>
                  <a:lnTo>
                    <a:pt x="343065" y="69189"/>
                  </a:lnTo>
                  <a:lnTo>
                    <a:pt x="343065" y="59893"/>
                  </a:lnTo>
                  <a:close/>
                </a:path>
                <a:path w="675004" h="106045">
                  <a:moveTo>
                    <a:pt x="420954" y="55105"/>
                  </a:moveTo>
                  <a:lnTo>
                    <a:pt x="417918" y="42608"/>
                  </a:lnTo>
                  <a:lnTo>
                    <a:pt x="411200" y="33261"/>
                  </a:lnTo>
                  <a:lnTo>
                    <a:pt x="401142" y="27406"/>
                  </a:lnTo>
                  <a:lnTo>
                    <a:pt x="388124" y="25374"/>
                  </a:lnTo>
                  <a:lnTo>
                    <a:pt x="372872" y="28105"/>
                  </a:lnTo>
                  <a:lnTo>
                    <a:pt x="361594" y="36080"/>
                  </a:lnTo>
                  <a:lnTo>
                    <a:pt x="354596" y="48907"/>
                  </a:lnTo>
                  <a:lnTo>
                    <a:pt x="352196" y="66230"/>
                  </a:lnTo>
                  <a:lnTo>
                    <a:pt x="354596" y="83019"/>
                  </a:lnTo>
                  <a:lnTo>
                    <a:pt x="361569" y="95504"/>
                  </a:lnTo>
                  <a:lnTo>
                    <a:pt x="372770" y="103289"/>
                  </a:lnTo>
                  <a:lnTo>
                    <a:pt x="387858" y="105968"/>
                  </a:lnTo>
                  <a:lnTo>
                    <a:pt x="400545" y="103898"/>
                  </a:lnTo>
                  <a:lnTo>
                    <a:pt x="410629" y="97993"/>
                  </a:lnTo>
                  <a:lnTo>
                    <a:pt x="417601" y="88671"/>
                  </a:lnTo>
                  <a:lnTo>
                    <a:pt x="420954" y="76377"/>
                  </a:lnTo>
                  <a:lnTo>
                    <a:pt x="402082" y="76377"/>
                  </a:lnTo>
                  <a:lnTo>
                    <a:pt x="399694" y="86245"/>
                  </a:lnTo>
                  <a:lnTo>
                    <a:pt x="395744" y="90043"/>
                  </a:lnTo>
                  <a:lnTo>
                    <a:pt x="387858" y="90043"/>
                  </a:lnTo>
                  <a:lnTo>
                    <a:pt x="381139" y="88417"/>
                  </a:lnTo>
                  <a:lnTo>
                    <a:pt x="376135" y="83731"/>
                  </a:lnTo>
                  <a:lnTo>
                    <a:pt x="372999" y="76250"/>
                  </a:lnTo>
                  <a:lnTo>
                    <a:pt x="371919" y="66230"/>
                  </a:lnTo>
                  <a:lnTo>
                    <a:pt x="371919" y="58915"/>
                  </a:lnTo>
                  <a:lnTo>
                    <a:pt x="373329" y="52298"/>
                  </a:lnTo>
                  <a:lnTo>
                    <a:pt x="377990" y="43561"/>
                  </a:lnTo>
                  <a:lnTo>
                    <a:pt x="382358" y="41313"/>
                  </a:lnTo>
                  <a:lnTo>
                    <a:pt x="396011" y="41313"/>
                  </a:lnTo>
                  <a:lnTo>
                    <a:pt x="399821" y="45110"/>
                  </a:lnTo>
                  <a:lnTo>
                    <a:pt x="402082" y="55105"/>
                  </a:lnTo>
                  <a:lnTo>
                    <a:pt x="420954" y="55105"/>
                  </a:lnTo>
                  <a:close/>
                </a:path>
                <a:path w="675004" h="106045">
                  <a:moveTo>
                    <a:pt x="468261" y="28194"/>
                  </a:moveTo>
                  <a:lnTo>
                    <a:pt x="457263" y="28194"/>
                  </a:lnTo>
                  <a:lnTo>
                    <a:pt x="457263" y="7759"/>
                  </a:lnTo>
                  <a:lnTo>
                    <a:pt x="437540" y="7759"/>
                  </a:lnTo>
                  <a:lnTo>
                    <a:pt x="437540" y="28194"/>
                  </a:lnTo>
                  <a:lnTo>
                    <a:pt x="427812" y="28194"/>
                  </a:lnTo>
                  <a:lnTo>
                    <a:pt x="427812" y="41300"/>
                  </a:lnTo>
                  <a:lnTo>
                    <a:pt x="437540" y="41300"/>
                  </a:lnTo>
                  <a:lnTo>
                    <a:pt x="437540" y="88074"/>
                  </a:lnTo>
                  <a:lnTo>
                    <a:pt x="438721" y="95923"/>
                  </a:lnTo>
                  <a:lnTo>
                    <a:pt x="442328" y="101511"/>
                  </a:lnTo>
                  <a:lnTo>
                    <a:pt x="448348" y="104863"/>
                  </a:lnTo>
                  <a:lnTo>
                    <a:pt x="456844" y="105968"/>
                  </a:lnTo>
                  <a:lnTo>
                    <a:pt x="461340" y="105968"/>
                  </a:lnTo>
                  <a:lnTo>
                    <a:pt x="464591" y="105549"/>
                  </a:lnTo>
                  <a:lnTo>
                    <a:pt x="468261" y="104419"/>
                  </a:lnTo>
                  <a:lnTo>
                    <a:pt x="468261" y="90601"/>
                  </a:lnTo>
                  <a:lnTo>
                    <a:pt x="465302" y="91033"/>
                  </a:lnTo>
                  <a:lnTo>
                    <a:pt x="458533" y="91033"/>
                  </a:lnTo>
                  <a:lnTo>
                    <a:pt x="457263" y="89484"/>
                  </a:lnTo>
                  <a:lnTo>
                    <a:pt x="457263" y="41300"/>
                  </a:lnTo>
                  <a:lnTo>
                    <a:pt x="468261" y="41300"/>
                  </a:lnTo>
                  <a:lnTo>
                    <a:pt x="468261" y="28194"/>
                  </a:lnTo>
                  <a:close/>
                </a:path>
                <a:path w="675004" h="106045">
                  <a:moveTo>
                    <a:pt x="501637" y="26631"/>
                  </a:moveTo>
                  <a:lnTo>
                    <a:pt x="481901" y="26631"/>
                  </a:lnTo>
                  <a:lnTo>
                    <a:pt x="481901" y="102717"/>
                  </a:lnTo>
                  <a:lnTo>
                    <a:pt x="501637" y="102717"/>
                  </a:lnTo>
                  <a:lnTo>
                    <a:pt x="501637" y="26631"/>
                  </a:lnTo>
                  <a:close/>
                </a:path>
                <a:path w="675004" h="106045">
                  <a:moveTo>
                    <a:pt x="501637" y="0"/>
                  </a:moveTo>
                  <a:lnTo>
                    <a:pt x="481901" y="0"/>
                  </a:lnTo>
                  <a:lnTo>
                    <a:pt x="481901" y="17614"/>
                  </a:lnTo>
                  <a:lnTo>
                    <a:pt x="501637" y="17614"/>
                  </a:lnTo>
                  <a:lnTo>
                    <a:pt x="501637" y="0"/>
                  </a:lnTo>
                  <a:close/>
                </a:path>
                <a:path w="675004" h="106045">
                  <a:moveTo>
                    <a:pt x="591781" y="66230"/>
                  </a:moveTo>
                  <a:lnTo>
                    <a:pt x="589216" y="48971"/>
                  </a:lnTo>
                  <a:lnTo>
                    <a:pt x="584796" y="41300"/>
                  </a:lnTo>
                  <a:lnTo>
                    <a:pt x="581825" y="36131"/>
                  </a:lnTo>
                  <a:lnTo>
                    <a:pt x="572008" y="29527"/>
                  </a:lnTo>
                  <a:lnTo>
                    <a:pt x="572008" y="65671"/>
                  </a:lnTo>
                  <a:lnTo>
                    <a:pt x="572008" y="66230"/>
                  </a:lnTo>
                  <a:lnTo>
                    <a:pt x="570725" y="75717"/>
                  </a:lnTo>
                  <a:lnTo>
                    <a:pt x="567042" y="83350"/>
                  </a:lnTo>
                  <a:lnTo>
                    <a:pt x="561403" y="88277"/>
                  </a:lnTo>
                  <a:lnTo>
                    <a:pt x="554151" y="90043"/>
                  </a:lnTo>
                  <a:lnTo>
                    <a:pt x="546811" y="88277"/>
                  </a:lnTo>
                  <a:lnTo>
                    <a:pt x="541172" y="83337"/>
                  </a:lnTo>
                  <a:lnTo>
                    <a:pt x="537540" y="75653"/>
                  </a:lnTo>
                  <a:lnTo>
                    <a:pt x="536257" y="65671"/>
                  </a:lnTo>
                  <a:lnTo>
                    <a:pt x="537540" y="55676"/>
                  </a:lnTo>
                  <a:lnTo>
                    <a:pt x="541185" y="47993"/>
                  </a:lnTo>
                  <a:lnTo>
                    <a:pt x="546836" y="43053"/>
                  </a:lnTo>
                  <a:lnTo>
                    <a:pt x="554151" y="41300"/>
                  </a:lnTo>
                  <a:lnTo>
                    <a:pt x="561517" y="43053"/>
                  </a:lnTo>
                  <a:lnTo>
                    <a:pt x="567169" y="48031"/>
                  </a:lnTo>
                  <a:lnTo>
                    <a:pt x="570776" y="55803"/>
                  </a:lnTo>
                  <a:lnTo>
                    <a:pt x="572008" y="65671"/>
                  </a:lnTo>
                  <a:lnTo>
                    <a:pt x="572008" y="29527"/>
                  </a:lnTo>
                  <a:lnTo>
                    <a:pt x="569950" y="28130"/>
                  </a:lnTo>
                  <a:lnTo>
                    <a:pt x="554012" y="25374"/>
                  </a:lnTo>
                  <a:lnTo>
                    <a:pt x="538340" y="28168"/>
                  </a:lnTo>
                  <a:lnTo>
                    <a:pt x="526542" y="36169"/>
                  </a:lnTo>
                  <a:lnTo>
                    <a:pt x="519112" y="48856"/>
                  </a:lnTo>
                  <a:lnTo>
                    <a:pt x="516534" y="65671"/>
                  </a:lnTo>
                  <a:lnTo>
                    <a:pt x="519112" y="82550"/>
                  </a:lnTo>
                  <a:lnTo>
                    <a:pt x="526567" y="95224"/>
                  </a:lnTo>
                  <a:lnTo>
                    <a:pt x="538403" y="103200"/>
                  </a:lnTo>
                  <a:lnTo>
                    <a:pt x="554151" y="105968"/>
                  </a:lnTo>
                  <a:lnTo>
                    <a:pt x="569849" y="103200"/>
                  </a:lnTo>
                  <a:lnTo>
                    <a:pt x="581672" y="95300"/>
                  </a:lnTo>
                  <a:lnTo>
                    <a:pt x="584822" y="90043"/>
                  </a:lnTo>
                  <a:lnTo>
                    <a:pt x="589165" y="82791"/>
                  </a:lnTo>
                  <a:lnTo>
                    <a:pt x="591781" y="66230"/>
                  </a:lnTo>
                  <a:close/>
                </a:path>
                <a:path w="675004" h="106045">
                  <a:moveTo>
                    <a:pt x="674598" y="51727"/>
                  </a:moveTo>
                  <a:lnTo>
                    <a:pt x="672909" y="40474"/>
                  </a:lnTo>
                  <a:lnTo>
                    <a:pt x="667969" y="32207"/>
                  </a:lnTo>
                  <a:lnTo>
                    <a:pt x="659955" y="27114"/>
                  </a:lnTo>
                  <a:lnTo>
                    <a:pt x="649084" y="25374"/>
                  </a:lnTo>
                  <a:lnTo>
                    <a:pt x="641959" y="26073"/>
                  </a:lnTo>
                  <a:lnTo>
                    <a:pt x="635927" y="28270"/>
                  </a:lnTo>
                  <a:lnTo>
                    <a:pt x="630758" y="32080"/>
                  </a:lnTo>
                  <a:lnTo>
                    <a:pt x="626262" y="37630"/>
                  </a:lnTo>
                  <a:lnTo>
                    <a:pt x="626262" y="26644"/>
                  </a:lnTo>
                  <a:lnTo>
                    <a:pt x="606526" y="26644"/>
                  </a:lnTo>
                  <a:lnTo>
                    <a:pt x="606526" y="102730"/>
                  </a:lnTo>
                  <a:lnTo>
                    <a:pt x="626262" y="102730"/>
                  </a:lnTo>
                  <a:lnTo>
                    <a:pt x="626262" y="48056"/>
                  </a:lnTo>
                  <a:lnTo>
                    <a:pt x="632460" y="42151"/>
                  </a:lnTo>
                  <a:lnTo>
                    <a:pt x="650633" y="42151"/>
                  </a:lnTo>
                  <a:lnTo>
                    <a:pt x="654862" y="46799"/>
                  </a:lnTo>
                  <a:lnTo>
                    <a:pt x="654862" y="102730"/>
                  </a:lnTo>
                  <a:lnTo>
                    <a:pt x="674598" y="102730"/>
                  </a:lnTo>
                  <a:lnTo>
                    <a:pt x="674598" y="51727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822789" y="1745818"/>
            <a:ext cx="522605" cy="149225"/>
            <a:chOff x="822789" y="1745818"/>
            <a:chExt cx="522605" cy="149225"/>
          </a:xfrm>
        </p:grpSpPr>
        <p:sp>
          <p:nvSpPr>
            <p:cNvPr id="13" name="object 13"/>
            <p:cNvSpPr/>
            <p:nvPr/>
          </p:nvSpPr>
          <p:spPr>
            <a:xfrm>
              <a:off x="822782" y="1750910"/>
              <a:ext cx="386080" cy="136525"/>
            </a:xfrm>
            <a:custGeom>
              <a:avLst/>
              <a:gdLst/>
              <a:ahLst/>
              <a:cxnLst/>
              <a:rect l="l" t="t" r="r" b="b"/>
              <a:pathLst>
                <a:path w="386080" h="136525">
                  <a:moveTo>
                    <a:pt x="132918" y="12"/>
                  </a:moveTo>
                  <a:lnTo>
                    <a:pt x="90614" y="12"/>
                  </a:lnTo>
                  <a:lnTo>
                    <a:pt x="66636" y="108597"/>
                  </a:lnTo>
                  <a:lnTo>
                    <a:pt x="41935" y="12"/>
                  </a:lnTo>
                  <a:lnTo>
                    <a:pt x="0" y="12"/>
                  </a:lnTo>
                  <a:lnTo>
                    <a:pt x="0" y="136486"/>
                  </a:lnTo>
                  <a:lnTo>
                    <a:pt x="28079" y="136486"/>
                  </a:lnTo>
                  <a:lnTo>
                    <a:pt x="28079" y="30149"/>
                  </a:lnTo>
                  <a:lnTo>
                    <a:pt x="52616" y="136486"/>
                  </a:lnTo>
                  <a:lnTo>
                    <a:pt x="80695" y="136486"/>
                  </a:lnTo>
                  <a:lnTo>
                    <a:pt x="104838" y="30149"/>
                  </a:lnTo>
                  <a:lnTo>
                    <a:pt x="104838" y="136486"/>
                  </a:lnTo>
                  <a:lnTo>
                    <a:pt x="132918" y="136486"/>
                  </a:lnTo>
                  <a:lnTo>
                    <a:pt x="132918" y="12"/>
                  </a:lnTo>
                  <a:close/>
                </a:path>
                <a:path w="386080" h="136525">
                  <a:moveTo>
                    <a:pt x="273443" y="136474"/>
                  </a:moveTo>
                  <a:lnTo>
                    <a:pt x="263931" y="108953"/>
                  </a:lnTo>
                  <a:lnTo>
                    <a:pt x="255841" y="85559"/>
                  </a:lnTo>
                  <a:lnTo>
                    <a:pt x="237401" y="32207"/>
                  </a:lnTo>
                  <a:lnTo>
                    <a:pt x="227952" y="4864"/>
                  </a:lnTo>
                  <a:lnTo>
                    <a:pt x="227952" y="85559"/>
                  </a:lnTo>
                  <a:lnTo>
                    <a:pt x="192392" y="85559"/>
                  </a:lnTo>
                  <a:lnTo>
                    <a:pt x="210159" y="32207"/>
                  </a:lnTo>
                  <a:lnTo>
                    <a:pt x="227952" y="85559"/>
                  </a:lnTo>
                  <a:lnTo>
                    <a:pt x="227952" y="4864"/>
                  </a:lnTo>
                  <a:lnTo>
                    <a:pt x="226275" y="0"/>
                  </a:lnTo>
                  <a:lnTo>
                    <a:pt x="195186" y="0"/>
                  </a:lnTo>
                  <a:lnTo>
                    <a:pt x="146710" y="136474"/>
                  </a:lnTo>
                  <a:lnTo>
                    <a:pt x="175348" y="136474"/>
                  </a:lnTo>
                  <a:lnTo>
                    <a:pt x="184518" y="108953"/>
                  </a:lnTo>
                  <a:lnTo>
                    <a:pt x="235635" y="108953"/>
                  </a:lnTo>
                  <a:lnTo>
                    <a:pt x="244614" y="136474"/>
                  </a:lnTo>
                  <a:lnTo>
                    <a:pt x="273443" y="136474"/>
                  </a:lnTo>
                  <a:close/>
                </a:path>
                <a:path w="386080" h="136525">
                  <a:moveTo>
                    <a:pt x="385711" y="596"/>
                  </a:moveTo>
                  <a:lnTo>
                    <a:pt x="289852" y="596"/>
                  </a:lnTo>
                  <a:lnTo>
                    <a:pt x="289852" y="23456"/>
                  </a:lnTo>
                  <a:lnTo>
                    <a:pt x="289852" y="53936"/>
                  </a:lnTo>
                  <a:lnTo>
                    <a:pt x="289852" y="78066"/>
                  </a:lnTo>
                  <a:lnTo>
                    <a:pt x="289852" y="136486"/>
                  </a:lnTo>
                  <a:lnTo>
                    <a:pt x="317919" y="136486"/>
                  </a:lnTo>
                  <a:lnTo>
                    <a:pt x="317919" y="78066"/>
                  </a:lnTo>
                  <a:lnTo>
                    <a:pt x="377647" y="78066"/>
                  </a:lnTo>
                  <a:lnTo>
                    <a:pt x="377647" y="53936"/>
                  </a:lnTo>
                  <a:lnTo>
                    <a:pt x="317919" y="53936"/>
                  </a:lnTo>
                  <a:lnTo>
                    <a:pt x="317919" y="23456"/>
                  </a:lnTo>
                  <a:lnTo>
                    <a:pt x="385711" y="23456"/>
                  </a:lnTo>
                  <a:lnTo>
                    <a:pt x="385711" y="596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16875" y="1748663"/>
              <a:ext cx="125730" cy="143510"/>
            </a:xfrm>
            <a:custGeom>
              <a:avLst/>
              <a:gdLst/>
              <a:ahLst/>
              <a:cxnLst/>
              <a:rect l="l" t="t" r="r" b="b"/>
              <a:pathLst>
                <a:path w="125730" h="143510">
                  <a:moveTo>
                    <a:pt x="125234" y="139103"/>
                  </a:moveTo>
                  <a:lnTo>
                    <a:pt x="108381" y="139103"/>
                  </a:lnTo>
                  <a:lnTo>
                    <a:pt x="105016" y="121119"/>
                  </a:lnTo>
                  <a:lnTo>
                    <a:pt x="96739" y="131022"/>
                  </a:lnTo>
                  <a:lnTo>
                    <a:pt x="87371" y="137837"/>
                  </a:lnTo>
                  <a:lnTo>
                    <a:pt x="76528" y="141774"/>
                  </a:lnTo>
                  <a:lnTo>
                    <a:pt x="63830" y="143040"/>
                  </a:lnTo>
                  <a:lnTo>
                    <a:pt x="38297" y="137682"/>
                  </a:lnTo>
                  <a:lnTo>
                    <a:pt x="18084" y="122793"/>
                  </a:lnTo>
                  <a:lnTo>
                    <a:pt x="4787" y="100145"/>
                  </a:lnTo>
                  <a:lnTo>
                    <a:pt x="0" y="71513"/>
                  </a:lnTo>
                  <a:lnTo>
                    <a:pt x="4797" y="42417"/>
                  </a:lnTo>
                  <a:lnTo>
                    <a:pt x="18299" y="19826"/>
                  </a:lnTo>
                  <a:lnTo>
                    <a:pt x="39170" y="5200"/>
                  </a:lnTo>
                  <a:lnTo>
                    <a:pt x="66078" y="0"/>
                  </a:lnTo>
                  <a:lnTo>
                    <a:pt x="88751" y="3191"/>
                  </a:lnTo>
                  <a:lnTo>
                    <a:pt x="106753" y="12333"/>
                  </a:lnTo>
                  <a:lnTo>
                    <a:pt x="119206" y="26772"/>
                  </a:lnTo>
                  <a:lnTo>
                    <a:pt x="125234" y="45859"/>
                  </a:lnTo>
                  <a:lnTo>
                    <a:pt x="98844" y="45859"/>
                  </a:lnTo>
                  <a:lnTo>
                    <a:pt x="96393" y="38747"/>
                  </a:lnTo>
                  <a:lnTo>
                    <a:pt x="94348" y="35572"/>
                  </a:lnTo>
                  <a:lnTo>
                    <a:pt x="66255" y="23964"/>
                  </a:lnTo>
                  <a:lnTo>
                    <a:pt x="50186" y="27204"/>
                  </a:lnTo>
                  <a:lnTo>
                    <a:pt x="38185" y="36534"/>
                  </a:lnTo>
                  <a:lnTo>
                    <a:pt x="30676" y="51375"/>
                  </a:lnTo>
                  <a:lnTo>
                    <a:pt x="28079" y="71145"/>
                  </a:lnTo>
                  <a:lnTo>
                    <a:pt x="30950" y="90480"/>
                  </a:lnTo>
                  <a:lnTo>
                    <a:pt x="38981" y="105640"/>
                  </a:lnTo>
                  <a:lnTo>
                    <a:pt x="51295" y="115534"/>
                  </a:lnTo>
                  <a:lnTo>
                    <a:pt x="67017" y="119075"/>
                  </a:lnTo>
                  <a:lnTo>
                    <a:pt x="74929" y="118186"/>
                  </a:lnTo>
                  <a:lnTo>
                    <a:pt x="101650" y="88747"/>
                  </a:lnTo>
                  <a:lnTo>
                    <a:pt x="70573" y="88747"/>
                  </a:lnTo>
                  <a:lnTo>
                    <a:pt x="70573" y="65341"/>
                  </a:lnTo>
                  <a:lnTo>
                    <a:pt x="125234" y="65341"/>
                  </a:lnTo>
                  <a:lnTo>
                    <a:pt x="125234" y="139103"/>
                  </a:lnTo>
                  <a:close/>
                </a:path>
              </a:pathLst>
            </a:custGeom>
            <a:ln w="5689">
              <a:solidFill>
                <a:srgbClr val="153B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357884" y="1721751"/>
            <a:ext cx="389255" cy="185420"/>
            <a:chOff x="1357884" y="1721751"/>
            <a:chExt cx="389255" cy="185420"/>
          </a:xfrm>
        </p:grpSpPr>
        <p:sp>
          <p:nvSpPr>
            <p:cNvPr id="16" name="object 16"/>
            <p:cNvSpPr/>
            <p:nvPr/>
          </p:nvSpPr>
          <p:spPr>
            <a:xfrm>
              <a:off x="1469453" y="1748078"/>
              <a:ext cx="277431" cy="146469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57884" y="1721751"/>
              <a:ext cx="176669" cy="184924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10083" y="768129"/>
            <a:ext cx="3904615" cy="86233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2150" b="0" spc="-45" dirty="0">
                <a:solidFill>
                  <a:srgbClr val="153B6C"/>
                </a:solidFill>
                <a:latin typeface="Roboto"/>
                <a:cs typeface="Roboto"/>
              </a:rPr>
              <a:t>PPE</a:t>
            </a:r>
            <a:r>
              <a:rPr sz="2150" b="0" spc="-20" dirty="0">
                <a:solidFill>
                  <a:srgbClr val="153B6C"/>
                </a:solidFill>
                <a:latin typeface="Roboto"/>
                <a:cs typeface="Roboto"/>
              </a:rPr>
              <a:t> </a:t>
            </a:r>
            <a:r>
              <a:rPr sz="2150" b="0" spc="-70" dirty="0">
                <a:solidFill>
                  <a:srgbClr val="153B6C"/>
                </a:solidFill>
                <a:latin typeface="Roboto"/>
                <a:cs typeface="Roboto"/>
              </a:rPr>
              <a:t>Suit</a:t>
            </a:r>
            <a:endParaRPr sz="2150" dirty="0">
              <a:latin typeface="Roboto"/>
              <a:cs typeface="Roboto"/>
            </a:endParaRPr>
          </a:p>
          <a:p>
            <a:pPr marL="12700" marR="5080">
              <a:lnSpc>
                <a:spcPct val="102899"/>
              </a:lnSpc>
              <a:spcBef>
                <a:spcPts val="500"/>
              </a:spcBef>
            </a:pPr>
            <a:r>
              <a:rPr sz="950" b="1" spc="-145" dirty="0">
                <a:solidFill>
                  <a:srgbClr val="37A5DD"/>
                </a:solidFill>
                <a:latin typeface="DejaVu Sans"/>
                <a:cs typeface="DejaVu Sans"/>
              </a:rPr>
              <a:t>MAF </a:t>
            </a:r>
            <a:r>
              <a:rPr sz="950" b="1" spc="-130" dirty="0">
                <a:solidFill>
                  <a:srgbClr val="37A5DD"/>
                </a:solidFill>
                <a:latin typeface="DejaVu Sans"/>
                <a:cs typeface="DejaVu Sans"/>
              </a:rPr>
              <a:t>Medical </a:t>
            </a:r>
            <a:r>
              <a:rPr sz="950" b="1" spc="-204" dirty="0" err="1">
                <a:solidFill>
                  <a:srgbClr val="37A5DD"/>
                </a:solidFill>
                <a:latin typeface="DejaVu Sans"/>
                <a:cs typeface="DejaVu Sans"/>
              </a:rPr>
              <a:t>Tex</a:t>
            </a:r>
            <a:r>
              <a:rPr lang="en-IN" sz="950" b="1" spc="-204" dirty="0">
                <a:solidFill>
                  <a:srgbClr val="37A5DD"/>
                </a:solidFill>
                <a:latin typeface="DejaVu Sans"/>
                <a:cs typeface="DejaVu Sans"/>
              </a:rPr>
              <a:t>ti</a:t>
            </a:r>
            <a:r>
              <a:rPr sz="950" b="1" spc="-204" dirty="0">
                <a:solidFill>
                  <a:srgbClr val="37A5DD"/>
                </a:solidFill>
                <a:latin typeface="DejaVu Sans"/>
                <a:cs typeface="DejaVu Sans"/>
              </a:rPr>
              <a:t>les </a:t>
            </a:r>
            <a:r>
              <a:rPr sz="950" b="1" spc="-155" dirty="0">
                <a:solidFill>
                  <a:srgbClr val="37A5DD"/>
                </a:solidFill>
                <a:latin typeface="DejaVu Sans"/>
                <a:cs typeface="DejaVu Sans"/>
              </a:rPr>
              <a:t>oﬀers </a:t>
            </a:r>
            <a:r>
              <a:rPr sz="950" b="1" spc="-160" dirty="0">
                <a:solidFill>
                  <a:srgbClr val="37A5DD"/>
                </a:solidFill>
                <a:latin typeface="DejaVu Sans"/>
                <a:cs typeface="DejaVu Sans"/>
              </a:rPr>
              <a:t>a </a:t>
            </a:r>
            <a:r>
              <a:rPr sz="950" b="1" spc="-165" dirty="0">
                <a:solidFill>
                  <a:srgbClr val="37A5DD"/>
                </a:solidFill>
                <a:latin typeface="DejaVu Sans"/>
                <a:cs typeface="DejaVu Sans"/>
              </a:rPr>
              <a:t>range </a:t>
            </a:r>
            <a:r>
              <a:rPr sz="950" b="1" spc="-120" dirty="0">
                <a:solidFill>
                  <a:srgbClr val="37A5DD"/>
                </a:solidFill>
                <a:latin typeface="DejaVu Sans"/>
                <a:cs typeface="DejaVu Sans"/>
              </a:rPr>
              <a:t>of </a:t>
            </a:r>
            <a:r>
              <a:rPr sz="950" b="1" spc="-145" dirty="0">
                <a:solidFill>
                  <a:srgbClr val="37A5DD"/>
                </a:solidFill>
                <a:latin typeface="DejaVu Sans"/>
                <a:cs typeface="DejaVu Sans"/>
              </a:rPr>
              <a:t>disposable </a:t>
            </a:r>
            <a:r>
              <a:rPr sz="950" b="1" spc="-180" dirty="0" err="1">
                <a:solidFill>
                  <a:srgbClr val="37A5DD"/>
                </a:solidFill>
                <a:latin typeface="DejaVu Sans"/>
                <a:cs typeface="DejaVu Sans"/>
              </a:rPr>
              <a:t>protec</a:t>
            </a:r>
            <a:r>
              <a:rPr lang="en-IN" sz="950" b="1" spc="-180" dirty="0">
                <a:solidFill>
                  <a:srgbClr val="37A5DD"/>
                </a:solidFill>
                <a:latin typeface="DejaVu Sans"/>
                <a:cs typeface="DejaVu Sans"/>
              </a:rPr>
              <a:t>ti</a:t>
            </a:r>
            <a:r>
              <a:rPr sz="950" b="1" spc="-180" dirty="0" err="1">
                <a:solidFill>
                  <a:srgbClr val="37A5DD"/>
                </a:solidFill>
                <a:latin typeface="DejaVu Sans"/>
                <a:cs typeface="DejaVu Sans"/>
              </a:rPr>
              <a:t>ve</a:t>
            </a:r>
            <a:r>
              <a:rPr sz="950" b="1" spc="-180" dirty="0">
                <a:solidFill>
                  <a:srgbClr val="37A5DD"/>
                </a:solidFill>
                <a:latin typeface="DejaVu Sans"/>
                <a:cs typeface="DejaVu Sans"/>
              </a:rPr>
              <a:t> </a:t>
            </a:r>
            <a:r>
              <a:rPr sz="950" b="1" spc="-145" dirty="0">
                <a:solidFill>
                  <a:srgbClr val="37A5DD"/>
                </a:solidFill>
                <a:latin typeface="DejaVu Sans"/>
                <a:cs typeface="DejaVu Sans"/>
              </a:rPr>
              <a:t>suits </a:t>
            </a:r>
            <a:r>
              <a:rPr sz="950" b="1" spc="-140" dirty="0">
                <a:solidFill>
                  <a:srgbClr val="37A5DD"/>
                </a:solidFill>
                <a:latin typeface="DejaVu Sans"/>
                <a:cs typeface="DejaVu Sans"/>
              </a:rPr>
              <a:t>including  </a:t>
            </a:r>
            <a:r>
              <a:rPr sz="950" b="1" spc="-160" dirty="0">
                <a:solidFill>
                  <a:srgbClr val="37A5DD"/>
                </a:solidFill>
                <a:latin typeface="DejaVu Sans"/>
                <a:cs typeface="DejaVu Sans"/>
              </a:rPr>
              <a:t>a </a:t>
            </a:r>
            <a:r>
              <a:rPr sz="950" b="1" spc="-114" dirty="0">
                <a:solidFill>
                  <a:srgbClr val="37A5DD"/>
                </a:solidFill>
                <a:latin typeface="DejaVu Sans"/>
                <a:cs typeface="DejaVu Sans"/>
              </a:rPr>
              <a:t>full </a:t>
            </a:r>
            <a:r>
              <a:rPr sz="950" b="1" spc="-180" dirty="0" err="1">
                <a:solidFill>
                  <a:srgbClr val="37A5DD"/>
                </a:solidFill>
                <a:latin typeface="DejaVu Sans"/>
                <a:cs typeface="DejaVu Sans"/>
              </a:rPr>
              <a:t>protec</a:t>
            </a:r>
            <a:r>
              <a:rPr lang="en-IN" sz="950" b="1" spc="-180" dirty="0">
                <a:solidFill>
                  <a:srgbClr val="37A5DD"/>
                </a:solidFill>
                <a:latin typeface="DejaVu Sans"/>
                <a:cs typeface="DejaVu Sans"/>
              </a:rPr>
              <a:t>ti</a:t>
            </a:r>
            <a:r>
              <a:rPr sz="950" b="1" spc="-180" dirty="0" err="1">
                <a:solidFill>
                  <a:srgbClr val="37A5DD"/>
                </a:solidFill>
                <a:latin typeface="DejaVu Sans"/>
                <a:cs typeface="DejaVu Sans"/>
              </a:rPr>
              <a:t>ve</a:t>
            </a:r>
            <a:r>
              <a:rPr sz="950" b="1" spc="-180" dirty="0">
                <a:solidFill>
                  <a:srgbClr val="37A5DD"/>
                </a:solidFill>
                <a:latin typeface="DejaVu Sans"/>
                <a:cs typeface="DejaVu Sans"/>
              </a:rPr>
              <a:t> PPE</a:t>
            </a:r>
            <a:r>
              <a:rPr sz="950" b="1" spc="-150" dirty="0">
                <a:solidFill>
                  <a:srgbClr val="37A5DD"/>
                </a:solidFill>
                <a:latin typeface="DejaVu Sans"/>
                <a:cs typeface="DejaVu Sans"/>
              </a:rPr>
              <a:t> </a:t>
            </a:r>
            <a:r>
              <a:rPr sz="950" b="1" spc="-135" dirty="0">
                <a:solidFill>
                  <a:srgbClr val="37A5DD"/>
                </a:solidFill>
                <a:latin typeface="DejaVu Sans"/>
                <a:cs typeface="DejaVu Sans"/>
              </a:rPr>
              <a:t>suit</a:t>
            </a:r>
            <a:endParaRPr sz="950" dirty="0">
              <a:latin typeface="DejaVu Sans"/>
              <a:cs typeface="DejaVu San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7119" y="2700979"/>
            <a:ext cx="1765225" cy="61194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82738" y="2805119"/>
            <a:ext cx="2000592" cy="60017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5459069" y="3838105"/>
            <a:ext cx="1233805" cy="1219200"/>
            <a:chOff x="5459069" y="3838105"/>
            <a:chExt cx="1233805" cy="1219200"/>
          </a:xfrm>
        </p:grpSpPr>
        <p:sp>
          <p:nvSpPr>
            <p:cNvPr id="22" name="object 22"/>
            <p:cNvSpPr/>
            <p:nvPr/>
          </p:nvSpPr>
          <p:spPr>
            <a:xfrm>
              <a:off x="5466105" y="3838105"/>
              <a:ext cx="1219200" cy="12192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66105" y="3838105"/>
              <a:ext cx="1219200" cy="621030"/>
            </a:xfrm>
            <a:custGeom>
              <a:avLst/>
              <a:gdLst/>
              <a:ahLst/>
              <a:cxnLst/>
              <a:rect l="l" t="t" r="r" b="b"/>
              <a:pathLst>
                <a:path w="1219200" h="621029">
                  <a:moveTo>
                    <a:pt x="1219200" y="0"/>
                  </a:moveTo>
                  <a:lnTo>
                    <a:pt x="0" y="0"/>
                  </a:lnTo>
                  <a:lnTo>
                    <a:pt x="0" y="620827"/>
                  </a:lnTo>
                  <a:lnTo>
                    <a:pt x="35433" y="600341"/>
                  </a:lnTo>
                  <a:lnTo>
                    <a:pt x="78740" y="573754"/>
                  </a:lnTo>
                  <a:lnTo>
                    <a:pt x="118748" y="545167"/>
                  </a:lnTo>
                  <a:lnTo>
                    <a:pt x="155983" y="514785"/>
                  </a:lnTo>
                  <a:lnTo>
                    <a:pt x="190971" y="482813"/>
                  </a:lnTo>
                  <a:lnTo>
                    <a:pt x="224240" y="449457"/>
                  </a:lnTo>
                  <a:lnTo>
                    <a:pt x="256317" y="414921"/>
                  </a:lnTo>
                  <a:lnTo>
                    <a:pt x="287728" y="379410"/>
                  </a:lnTo>
                  <a:lnTo>
                    <a:pt x="350660" y="306281"/>
                  </a:lnTo>
                  <a:lnTo>
                    <a:pt x="383235" y="269074"/>
                  </a:lnTo>
                  <a:lnTo>
                    <a:pt x="410698" y="240443"/>
                  </a:lnTo>
                  <a:lnTo>
                    <a:pt x="470726" y="196306"/>
                  </a:lnTo>
                  <a:lnTo>
                    <a:pt x="552633" y="170928"/>
                  </a:lnTo>
                  <a:lnTo>
                    <a:pt x="603240" y="166821"/>
                  </a:lnTo>
                  <a:lnTo>
                    <a:pt x="1219200" y="166821"/>
                  </a:lnTo>
                  <a:lnTo>
                    <a:pt x="1219200" y="0"/>
                  </a:lnTo>
                  <a:close/>
                </a:path>
                <a:path w="1219200" h="621029">
                  <a:moveTo>
                    <a:pt x="1219200" y="166821"/>
                  </a:moveTo>
                  <a:lnTo>
                    <a:pt x="603240" y="166821"/>
                  </a:lnTo>
                  <a:lnTo>
                    <a:pt x="655840" y="168198"/>
                  </a:lnTo>
                  <a:lnTo>
                    <a:pt x="708614" y="173990"/>
                  </a:lnTo>
                  <a:lnTo>
                    <a:pt x="759742" y="183130"/>
                  </a:lnTo>
                  <a:lnTo>
                    <a:pt x="807402" y="194551"/>
                  </a:lnTo>
                  <a:lnTo>
                    <a:pt x="873442" y="217962"/>
                  </a:lnTo>
                  <a:lnTo>
                    <a:pt x="937463" y="247840"/>
                  </a:lnTo>
                  <a:lnTo>
                    <a:pt x="979102" y="261849"/>
                  </a:lnTo>
                  <a:lnTo>
                    <a:pt x="1027198" y="269301"/>
                  </a:lnTo>
                  <a:lnTo>
                    <a:pt x="1077355" y="270570"/>
                  </a:lnTo>
                  <a:lnTo>
                    <a:pt x="1125181" y="266026"/>
                  </a:lnTo>
                  <a:lnTo>
                    <a:pt x="1171176" y="252804"/>
                  </a:lnTo>
                  <a:lnTo>
                    <a:pt x="1206271" y="230935"/>
                  </a:lnTo>
                  <a:lnTo>
                    <a:pt x="1219194" y="216057"/>
                  </a:lnTo>
                  <a:lnTo>
                    <a:pt x="1219200" y="1668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65419" y="3874579"/>
              <a:ext cx="1221105" cy="1117600"/>
            </a:xfrm>
            <a:custGeom>
              <a:avLst/>
              <a:gdLst/>
              <a:ahLst/>
              <a:cxnLst/>
              <a:rect l="l" t="t" r="r" b="b"/>
              <a:pathLst>
                <a:path w="1221104" h="1117600">
                  <a:moveTo>
                    <a:pt x="1220597" y="0"/>
                  </a:moveTo>
                  <a:lnTo>
                    <a:pt x="0" y="0"/>
                  </a:lnTo>
                  <a:lnTo>
                    <a:pt x="0" y="1117206"/>
                  </a:lnTo>
                  <a:lnTo>
                    <a:pt x="1220597" y="1117206"/>
                  </a:lnTo>
                  <a:lnTo>
                    <a:pt x="1220597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459069" y="5307114"/>
            <a:ext cx="1233805" cy="1066800"/>
            <a:chOff x="5459069" y="5307114"/>
            <a:chExt cx="1233805" cy="1066800"/>
          </a:xfrm>
        </p:grpSpPr>
        <p:sp>
          <p:nvSpPr>
            <p:cNvPr id="26" name="object 26"/>
            <p:cNvSpPr/>
            <p:nvPr/>
          </p:nvSpPr>
          <p:spPr>
            <a:xfrm>
              <a:off x="5466105" y="5328856"/>
              <a:ext cx="1219200" cy="1044930"/>
            </a:xfrm>
            <a:prstGeom prst="rect">
              <a:avLst/>
            </a:pr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66105" y="5328857"/>
              <a:ext cx="128270" cy="262890"/>
            </a:xfrm>
            <a:custGeom>
              <a:avLst/>
              <a:gdLst/>
              <a:ahLst/>
              <a:cxnLst/>
              <a:rect l="l" t="t" r="r" b="b"/>
              <a:pathLst>
                <a:path w="128270" h="262889">
                  <a:moveTo>
                    <a:pt x="127815" y="0"/>
                  </a:moveTo>
                  <a:lnTo>
                    <a:pt x="0" y="0"/>
                  </a:lnTo>
                  <a:lnTo>
                    <a:pt x="0" y="162393"/>
                  </a:lnTo>
                  <a:lnTo>
                    <a:pt x="8280" y="173126"/>
                  </a:lnTo>
                  <a:lnTo>
                    <a:pt x="18897" y="192003"/>
                  </a:lnTo>
                  <a:lnTo>
                    <a:pt x="25068" y="211548"/>
                  </a:lnTo>
                  <a:lnTo>
                    <a:pt x="30445" y="231253"/>
                  </a:lnTo>
                  <a:lnTo>
                    <a:pt x="38684" y="250608"/>
                  </a:lnTo>
                  <a:lnTo>
                    <a:pt x="76488" y="240590"/>
                  </a:lnTo>
                  <a:lnTo>
                    <a:pt x="91857" y="200579"/>
                  </a:lnTo>
                  <a:lnTo>
                    <a:pt x="103036" y="159048"/>
                  </a:lnTo>
                  <a:lnTo>
                    <a:pt x="114187" y="96630"/>
                  </a:lnTo>
                  <a:lnTo>
                    <a:pt x="118994" y="60964"/>
                  </a:lnTo>
                  <a:lnTo>
                    <a:pt x="123841" y="25229"/>
                  </a:lnTo>
                  <a:lnTo>
                    <a:pt x="1278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465419" y="5313464"/>
              <a:ext cx="1221105" cy="982344"/>
            </a:xfrm>
            <a:custGeom>
              <a:avLst/>
              <a:gdLst/>
              <a:ahLst/>
              <a:cxnLst/>
              <a:rect l="l" t="t" r="r" b="b"/>
              <a:pathLst>
                <a:path w="1221104" h="982345">
                  <a:moveTo>
                    <a:pt x="1220597" y="0"/>
                  </a:moveTo>
                  <a:lnTo>
                    <a:pt x="0" y="0"/>
                  </a:lnTo>
                  <a:lnTo>
                    <a:pt x="0" y="981837"/>
                  </a:lnTo>
                  <a:lnTo>
                    <a:pt x="1220597" y="981837"/>
                  </a:lnTo>
                  <a:lnTo>
                    <a:pt x="1220597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5459069" y="6649859"/>
            <a:ext cx="1233805" cy="1043305"/>
            <a:chOff x="5459069" y="6649859"/>
            <a:chExt cx="1233805" cy="1043305"/>
          </a:xfrm>
        </p:grpSpPr>
        <p:sp>
          <p:nvSpPr>
            <p:cNvPr id="30" name="object 30"/>
            <p:cNvSpPr/>
            <p:nvPr/>
          </p:nvSpPr>
          <p:spPr>
            <a:xfrm>
              <a:off x="5466105" y="6650812"/>
              <a:ext cx="1219200" cy="10268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65419" y="6656209"/>
              <a:ext cx="1221105" cy="1030605"/>
            </a:xfrm>
            <a:custGeom>
              <a:avLst/>
              <a:gdLst/>
              <a:ahLst/>
              <a:cxnLst/>
              <a:rect l="l" t="t" r="r" b="b"/>
              <a:pathLst>
                <a:path w="1221104" h="1030604">
                  <a:moveTo>
                    <a:pt x="1220597" y="0"/>
                  </a:moveTo>
                  <a:lnTo>
                    <a:pt x="0" y="0"/>
                  </a:lnTo>
                  <a:lnTo>
                    <a:pt x="0" y="1030477"/>
                  </a:lnTo>
                  <a:lnTo>
                    <a:pt x="1220597" y="1030477"/>
                  </a:lnTo>
                  <a:lnTo>
                    <a:pt x="1220597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5459069" y="8032267"/>
            <a:ext cx="1233805" cy="1043305"/>
            <a:chOff x="5459069" y="8032267"/>
            <a:chExt cx="1233805" cy="1043305"/>
          </a:xfrm>
        </p:grpSpPr>
        <p:sp>
          <p:nvSpPr>
            <p:cNvPr id="33" name="object 33"/>
            <p:cNvSpPr/>
            <p:nvPr/>
          </p:nvSpPr>
          <p:spPr>
            <a:xfrm>
              <a:off x="5466105" y="8048346"/>
              <a:ext cx="1219200" cy="94852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465419" y="8038617"/>
              <a:ext cx="1221105" cy="1030605"/>
            </a:xfrm>
            <a:custGeom>
              <a:avLst/>
              <a:gdLst/>
              <a:ahLst/>
              <a:cxnLst/>
              <a:rect l="l" t="t" r="r" b="b"/>
              <a:pathLst>
                <a:path w="1221104" h="1030604">
                  <a:moveTo>
                    <a:pt x="1220597" y="0"/>
                  </a:moveTo>
                  <a:lnTo>
                    <a:pt x="0" y="0"/>
                  </a:lnTo>
                  <a:lnTo>
                    <a:pt x="0" y="1030465"/>
                  </a:lnTo>
                  <a:lnTo>
                    <a:pt x="1220597" y="1030465"/>
                  </a:lnTo>
                  <a:lnTo>
                    <a:pt x="1220597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5459069" y="2320594"/>
            <a:ext cx="1233805" cy="1219200"/>
            <a:chOff x="5459069" y="2320594"/>
            <a:chExt cx="1233805" cy="1219200"/>
          </a:xfrm>
        </p:grpSpPr>
        <p:sp>
          <p:nvSpPr>
            <p:cNvPr id="36" name="object 36"/>
            <p:cNvSpPr/>
            <p:nvPr/>
          </p:nvSpPr>
          <p:spPr>
            <a:xfrm>
              <a:off x="5467502" y="2320594"/>
              <a:ext cx="1219199" cy="121918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467502" y="2320594"/>
              <a:ext cx="1219200" cy="461009"/>
            </a:xfrm>
            <a:custGeom>
              <a:avLst/>
              <a:gdLst/>
              <a:ahLst/>
              <a:cxnLst/>
              <a:rect l="l" t="t" r="r" b="b"/>
              <a:pathLst>
                <a:path w="1219200" h="461010">
                  <a:moveTo>
                    <a:pt x="39076" y="0"/>
                  </a:moveTo>
                  <a:lnTo>
                    <a:pt x="37593" y="1410"/>
                  </a:lnTo>
                  <a:lnTo>
                    <a:pt x="5803" y="35019"/>
                  </a:lnTo>
                  <a:lnTo>
                    <a:pt x="0" y="41880"/>
                  </a:lnTo>
                  <a:lnTo>
                    <a:pt x="0" y="460548"/>
                  </a:lnTo>
                  <a:lnTo>
                    <a:pt x="23145" y="427246"/>
                  </a:lnTo>
                  <a:lnTo>
                    <a:pt x="72192" y="355413"/>
                  </a:lnTo>
                  <a:lnTo>
                    <a:pt x="96766" y="320400"/>
                  </a:lnTo>
                  <a:lnTo>
                    <a:pt x="121834" y="286395"/>
                  </a:lnTo>
                  <a:lnTo>
                    <a:pt x="147741" y="253704"/>
                  </a:lnTo>
                  <a:lnTo>
                    <a:pt x="174833" y="222634"/>
                  </a:lnTo>
                  <a:lnTo>
                    <a:pt x="203456" y="193488"/>
                  </a:lnTo>
                  <a:lnTo>
                    <a:pt x="233955" y="166572"/>
                  </a:lnTo>
                  <a:lnTo>
                    <a:pt x="266676" y="142192"/>
                  </a:lnTo>
                  <a:lnTo>
                    <a:pt x="301963" y="120653"/>
                  </a:lnTo>
                  <a:lnTo>
                    <a:pt x="340163" y="102260"/>
                  </a:lnTo>
                  <a:lnTo>
                    <a:pt x="381620" y="87318"/>
                  </a:lnTo>
                  <a:lnTo>
                    <a:pt x="426681" y="76134"/>
                  </a:lnTo>
                  <a:lnTo>
                    <a:pt x="475691" y="69012"/>
                  </a:lnTo>
                  <a:lnTo>
                    <a:pt x="619980" y="53501"/>
                  </a:lnTo>
                  <a:lnTo>
                    <a:pt x="637379" y="52262"/>
                  </a:lnTo>
                  <a:lnTo>
                    <a:pt x="39076" y="0"/>
                  </a:lnTo>
                  <a:close/>
                </a:path>
                <a:path w="1219200" h="461010">
                  <a:moveTo>
                    <a:pt x="877589" y="73245"/>
                  </a:moveTo>
                  <a:lnTo>
                    <a:pt x="908805" y="83889"/>
                  </a:lnTo>
                  <a:lnTo>
                    <a:pt x="1002061" y="121931"/>
                  </a:lnTo>
                  <a:lnTo>
                    <a:pt x="1049233" y="137103"/>
                  </a:lnTo>
                  <a:lnTo>
                    <a:pt x="1096198" y="144745"/>
                  </a:lnTo>
                  <a:lnTo>
                    <a:pt x="1142530" y="141135"/>
                  </a:lnTo>
                  <a:lnTo>
                    <a:pt x="1192629" y="122400"/>
                  </a:lnTo>
                  <a:lnTo>
                    <a:pt x="1219199" y="103085"/>
                  </a:lnTo>
                  <a:lnTo>
                    <a:pt x="877589" y="73245"/>
                  </a:lnTo>
                  <a:close/>
                </a:path>
                <a:path w="1219200" h="461010">
                  <a:moveTo>
                    <a:pt x="716159" y="48999"/>
                  </a:moveTo>
                  <a:lnTo>
                    <a:pt x="667966" y="50084"/>
                  </a:lnTo>
                  <a:lnTo>
                    <a:pt x="637379" y="52262"/>
                  </a:lnTo>
                  <a:lnTo>
                    <a:pt x="877589" y="73245"/>
                  </a:lnTo>
                  <a:lnTo>
                    <a:pt x="863574" y="68466"/>
                  </a:lnTo>
                  <a:lnTo>
                    <a:pt x="813805" y="57316"/>
                  </a:lnTo>
                  <a:lnTo>
                    <a:pt x="764720" y="51118"/>
                  </a:lnTo>
                  <a:lnTo>
                    <a:pt x="716159" y="48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465419" y="2346185"/>
              <a:ext cx="1221105" cy="1117600"/>
            </a:xfrm>
            <a:custGeom>
              <a:avLst/>
              <a:gdLst/>
              <a:ahLst/>
              <a:cxnLst/>
              <a:rect l="l" t="t" r="r" b="b"/>
              <a:pathLst>
                <a:path w="1221104" h="1117600">
                  <a:moveTo>
                    <a:pt x="1220597" y="0"/>
                  </a:moveTo>
                  <a:lnTo>
                    <a:pt x="0" y="0"/>
                  </a:lnTo>
                  <a:lnTo>
                    <a:pt x="0" y="1117206"/>
                  </a:lnTo>
                  <a:lnTo>
                    <a:pt x="1220597" y="1117206"/>
                  </a:lnTo>
                  <a:lnTo>
                    <a:pt x="1220597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5673471" y="3503167"/>
            <a:ext cx="803910" cy="304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15">
              <a:lnSpc>
                <a:spcPct val="114599"/>
              </a:lnSpc>
              <a:spcBef>
                <a:spcPts val="100"/>
              </a:spcBef>
            </a:pP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Zipper </a:t>
            </a:r>
            <a:r>
              <a:rPr sz="800" spc="-5" dirty="0">
                <a:solidFill>
                  <a:srgbClr val="153B6C"/>
                </a:solidFill>
                <a:latin typeface="RobotoRegular"/>
                <a:cs typeface="RobotoRegular"/>
              </a:rPr>
              <a:t>fastens</a:t>
            </a:r>
            <a:r>
              <a:rPr sz="800" spc="-8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-5" dirty="0">
                <a:solidFill>
                  <a:srgbClr val="153B6C"/>
                </a:solidFill>
                <a:latin typeface="RobotoRegular"/>
                <a:cs typeface="RobotoRegular"/>
              </a:rPr>
              <a:t>to  underside of</a:t>
            </a:r>
            <a:r>
              <a:rPr sz="800" spc="-8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-5" dirty="0">
                <a:solidFill>
                  <a:srgbClr val="153B6C"/>
                </a:solidFill>
                <a:latin typeface="RobotoRegular"/>
                <a:cs typeface="RobotoRegular"/>
              </a:rPr>
              <a:t>chin</a:t>
            </a:r>
            <a:endParaRPr sz="800">
              <a:latin typeface="RobotoRegular"/>
              <a:cs typeface="RobotoRegular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772124" y="5038242"/>
            <a:ext cx="6083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3-piece</a:t>
            </a:r>
            <a:r>
              <a:rPr sz="800" spc="-6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hood</a:t>
            </a:r>
            <a:endParaRPr sz="800">
              <a:latin typeface="RobotoRegular"/>
              <a:cs typeface="RobotoRegular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564352" y="6347663"/>
            <a:ext cx="10229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153B6C"/>
                </a:solidFill>
                <a:latin typeface="RobotoRegular"/>
                <a:cs typeface="RobotoRegular"/>
              </a:rPr>
              <a:t>Fully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elasticated</a:t>
            </a:r>
            <a:r>
              <a:rPr sz="800" spc="-7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-5" dirty="0">
                <a:solidFill>
                  <a:srgbClr val="153B6C"/>
                </a:solidFill>
                <a:latin typeface="RobotoRegular"/>
                <a:cs typeface="RobotoRegular"/>
              </a:rPr>
              <a:t>waist</a:t>
            </a:r>
            <a:endParaRPr sz="800">
              <a:latin typeface="RobotoRegular"/>
              <a:cs typeface="RobotoRegular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761659" y="7749235"/>
            <a:ext cx="6280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153B6C"/>
                </a:solidFill>
                <a:latin typeface="RobotoRegular"/>
                <a:cs typeface="RobotoRegular"/>
              </a:rPr>
              <a:t>Ample</a:t>
            </a:r>
            <a:r>
              <a:rPr sz="800" spc="-4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-10" dirty="0">
                <a:solidFill>
                  <a:srgbClr val="153B6C"/>
                </a:solidFill>
                <a:latin typeface="RobotoRegular"/>
                <a:cs typeface="RobotoRegular"/>
              </a:rPr>
              <a:t>crotch</a:t>
            </a:r>
            <a:endParaRPr sz="800">
              <a:latin typeface="RobotoRegular"/>
              <a:cs typeface="RobotoRegular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653354" y="9150807"/>
            <a:ext cx="8445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153B6C"/>
                </a:solidFill>
                <a:latin typeface="RobotoRegular"/>
                <a:cs typeface="RobotoRegular"/>
              </a:rPr>
              <a:t>Elastciated</a:t>
            </a:r>
            <a:r>
              <a:rPr sz="800" spc="-6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ankles</a:t>
            </a:r>
            <a:endParaRPr sz="800">
              <a:latin typeface="RobotoRegular"/>
              <a:cs typeface="RobotoRegula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D532D43-B09C-4FA8-867F-F6101855C298}"/>
              </a:ext>
            </a:extLst>
          </p:cNvPr>
          <p:cNvSpPr/>
          <p:nvPr/>
        </p:nvSpPr>
        <p:spPr>
          <a:xfrm>
            <a:off x="0" y="0"/>
            <a:ext cx="7535896" cy="205835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FE167B2-29AD-4AD4-BD02-6BBD59D850E4}"/>
              </a:ext>
            </a:extLst>
          </p:cNvPr>
          <p:cNvSpPr/>
          <p:nvPr/>
        </p:nvSpPr>
        <p:spPr>
          <a:xfrm>
            <a:off x="432692" y="10281676"/>
            <a:ext cx="347793" cy="9579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56D6FD4E-D5BE-4993-9644-BA1F13C2C00B}"/>
              </a:ext>
            </a:extLst>
          </p:cNvPr>
          <p:cNvSpPr/>
          <p:nvPr/>
        </p:nvSpPr>
        <p:spPr>
          <a:xfrm>
            <a:off x="214905" y="10215341"/>
            <a:ext cx="175501" cy="21879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8">
            <a:extLst>
              <a:ext uri="{FF2B5EF4-FFF2-40B4-BE49-F238E27FC236}">
                <a16:creationId xmlns:a16="http://schemas.microsoft.com/office/drawing/2014/main" id="{F128FA2A-BA41-4C55-9939-CA991149FF58}"/>
              </a:ext>
            </a:extLst>
          </p:cNvPr>
          <p:cNvGrpSpPr/>
          <p:nvPr/>
        </p:nvGrpSpPr>
        <p:grpSpPr>
          <a:xfrm>
            <a:off x="6639903" y="10177370"/>
            <a:ext cx="675005" cy="260350"/>
            <a:chOff x="6639903" y="10177370"/>
            <a:chExt cx="675005" cy="260350"/>
          </a:xfrm>
        </p:grpSpPr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F2F7098B-834C-43B7-A830-CF1C41A4718E}"/>
                </a:ext>
              </a:extLst>
            </p:cNvPr>
            <p:cNvSpPr/>
            <p:nvPr/>
          </p:nvSpPr>
          <p:spPr>
            <a:xfrm>
              <a:off x="6710096" y="10177374"/>
              <a:ext cx="417830" cy="135255"/>
            </a:xfrm>
            <a:custGeom>
              <a:avLst/>
              <a:gdLst/>
              <a:ahLst/>
              <a:cxnLst/>
              <a:rect l="l" t="t" r="r" b="b"/>
              <a:pathLst>
                <a:path w="417829" h="135254">
                  <a:moveTo>
                    <a:pt x="84696" y="74396"/>
                  </a:moveTo>
                  <a:lnTo>
                    <a:pt x="57492" y="46075"/>
                  </a:lnTo>
                  <a:lnTo>
                    <a:pt x="26352" y="40017"/>
                  </a:lnTo>
                  <a:lnTo>
                    <a:pt x="21971" y="37058"/>
                  </a:lnTo>
                  <a:lnTo>
                    <a:pt x="21971" y="21844"/>
                  </a:lnTo>
                  <a:lnTo>
                    <a:pt x="28740" y="16903"/>
                  </a:lnTo>
                  <a:lnTo>
                    <a:pt x="39738" y="16903"/>
                  </a:lnTo>
                  <a:lnTo>
                    <a:pt x="48641" y="17957"/>
                  </a:lnTo>
                  <a:lnTo>
                    <a:pt x="55257" y="21031"/>
                  </a:lnTo>
                  <a:lnTo>
                    <a:pt x="59499" y="26073"/>
                  </a:lnTo>
                  <a:lnTo>
                    <a:pt x="61290" y="32969"/>
                  </a:lnTo>
                  <a:lnTo>
                    <a:pt x="81026" y="32969"/>
                  </a:lnTo>
                  <a:lnTo>
                    <a:pt x="78308" y="18846"/>
                  </a:lnTo>
                  <a:lnTo>
                    <a:pt x="70535" y="8509"/>
                  </a:lnTo>
                  <a:lnTo>
                    <a:pt x="57937" y="2159"/>
                  </a:lnTo>
                  <a:lnTo>
                    <a:pt x="40728" y="0"/>
                  </a:lnTo>
                  <a:lnTo>
                    <a:pt x="24244" y="2120"/>
                  </a:lnTo>
                  <a:lnTo>
                    <a:pt x="12026" y="8280"/>
                  </a:lnTo>
                  <a:lnTo>
                    <a:pt x="4432" y="18199"/>
                  </a:lnTo>
                  <a:lnTo>
                    <a:pt x="1828" y="31572"/>
                  </a:lnTo>
                  <a:lnTo>
                    <a:pt x="3403" y="42049"/>
                  </a:lnTo>
                  <a:lnTo>
                    <a:pt x="8445" y="49860"/>
                  </a:lnTo>
                  <a:lnTo>
                    <a:pt x="17399" y="55435"/>
                  </a:lnTo>
                  <a:lnTo>
                    <a:pt x="30721" y="59169"/>
                  </a:lnTo>
                  <a:lnTo>
                    <a:pt x="59182" y="64668"/>
                  </a:lnTo>
                  <a:lnTo>
                    <a:pt x="64389" y="68618"/>
                  </a:lnTo>
                  <a:lnTo>
                    <a:pt x="64389" y="85521"/>
                  </a:lnTo>
                  <a:lnTo>
                    <a:pt x="56502" y="90741"/>
                  </a:lnTo>
                  <a:lnTo>
                    <a:pt x="43675" y="90741"/>
                  </a:lnTo>
                  <a:lnTo>
                    <a:pt x="34099" y="89623"/>
                  </a:lnTo>
                  <a:lnTo>
                    <a:pt x="27000" y="86334"/>
                  </a:lnTo>
                  <a:lnTo>
                    <a:pt x="22453" y="80987"/>
                  </a:lnTo>
                  <a:lnTo>
                    <a:pt x="20574" y="73685"/>
                  </a:lnTo>
                  <a:lnTo>
                    <a:pt x="0" y="73685"/>
                  </a:lnTo>
                  <a:lnTo>
                    <a:pt x="3492" y="88265"/>
                  </a:lnTo>
                  <a:lnTo>
                    <a:pt x="11925" y="98907"/>
                  </a:lnTo>
                  <a:lnTo>
                    <a:pt x="25019" y="105435"/>
                  </a:lnTo>
                  <a:lnTo>
                    <a:pt x="42545" y="107645"/>
                  </a:lnTo>
                  <a:lnTo>
                    <a:pt x="60299" y="105410"/>
                  </a:lnTo>
                  <a:lnTo>
                    <a:pt x="73545" y="98894"/>
                  </a:lnTo>
                  <a:lnTo>
                    <a:pt x="81826" y="88455"/>
                  </a:lnTo>
                  <a:lnTo>
                    <a:pt x="84696" y="74396"/>
                  </a:lnTo>
                  <a:close/>
                </a:path>
                <a:path w="417829" h="135254">
                  <a:moveTo>
                    <a:pt x="164109" y="102019"/>
                  </a:moveTo>
                  <a:lnTo>
                    <a:pt x="160705" y="98780"/>
                  </a:lnTo>
                  <a:lnTo>
                    <a:pt x="159727" y="96799"/>
                  </a:lnTo>
                  <a:lnTo>
                    <a:pt x="159600" y="96532"/>
                  </a:lnTo>
                  <a:lnTo>
                    <a:pt x="159600" y="91732"/>
                  </a:lnTo>
                  <a:lnTo>
                    <a:pt x="159600" y="68491"/>
                  </a:lnTo>
                  <a:lnTo>
                    <a:pt x="159600" y="50457"/>
                  </a:lnTo>
                  <a:lnTo>
                    <a:pt x="158153" y="42989"/>
                  </a:lnTo>
                  <a:lnTo>
                    <a:pt x="157619" y="40259"/>
                  </a:lnTo>
                  <a:lnTo>
                    <a:pt x="151739" y="32943"/>
                  </a:lnTo>
                  <a:lnTo>
                    <a:pt x="141998" y="28536"/>
                  </a:lnTo>
                  <a:lnTo>
                    <a:pt x="128460" y="27063"/>
                  </a:lnTo>
                  <a:lnTo>
                    <a:pt x="114871" y="28702"/>
                  </a:lnTo>
                  <a:lnTo>
                    <a:pt x="104940" y="33629"/>
                  </a:lnTo>
                  <a:lnTo>
                    <a:pt x="98628" y="41859"/>
                  </a:lnTo>
                  <a:lnTo>
                    <a:pt x="95910" y="53416"/>
                  </a:lnTo>
                  <a:lnTo>
                    <a:pt x="114935" y="53416"/>
                  </a:lnTo>
                  <a:lnTo>
                    <a:pt x="115912" y="45516"/>
                  </a:lnTo>
                  <a:lnTo>
                    <a:pt x="119151" y="42989"/>
                  </a:lnTo>
                  <a:lnTo>
                    <a:pt x="136486" y="42989"/>
                  </a:lnTo>
                  <a:lnTo>
                    <a:pt x="140284" y="45516"/>
                  </a:lnTo>
                  <a:lnTo>
                    <a:pt x="140284" y="53136"/>
                  </a:lnTo>
                  <a:lnTo>
                    <a:pt x="140284" y="68491"/>
                  </a:lnTo>
                  <a:lnTo>
                    <a:pt x="140284" y="85255"/>
                  </a:lnTo>
                  <a:lnTo>
                    <a:pt x="134658" y="91732"/>
                  </a:lnTo>
                  <a:lnTo>
                    <a:pt x="118021" y="91732"/>
                  </a:lnTo>
                  <a:lnTo>
                    <a:pt x="113944" y="88214"/>
                  </a:lnTo>
                  <a:lnTo>
                    <a:pt x="113944" y="76657"/>
                  </a:lnTo>
                  <a:lnTo>
                    <a:pt x="117043" y="73837"/>
                  </a:lnTo>
                  <a:lnTo>
                    <a:pt x="125209" y="72148"/>
                  </a:lnTo>
                  <a:lnTo>
                    <a:pt x="137185" y="69888"/>
                  </a:lnTo>
                  <a:lnTo>
                    <a:pt x="138036" y="69608"/>
                  </a:lnTo>
                  <a:lnTo>
                    <a:pt x="140284" y="68491"/>
                  </a:lnTo>
                  <a:lnTo>
                    <a:pt x="140284" y="53136"/>
                  </a:lnTo>
                  <a:lnTo>
                    <a:pt x="139014" y="55245"/>
                  </a:lnTo>
                  <a:lnTo>
                    <a:pt x="136906" y="56515"/>
                  </a:lnTo>
                  <a:lnTo>
                    <a:pt x="134226" y="57924"/>
                  </a:lnTo>
                  <a:lnTo>
                    <a:pt x="124510" y="59474"/>
                  </a:lnTo>
                  <a:lnTo>
                    <a:pt x="116624" y="60871"/>
                  </a:lnTo>
                  <a:lnTo>
                    <a:pt x="106756" y="63766"/>
                  </a:lnTo>
                  <a:lnTo>
                    <a:pt x="99758" y="68681"/>
                  </a:lnTo>
                  <a:lnTo>
                    <a:pt x="95592" y="75679"/>
                  </a:lnTo>
                  <a:lnTo>
                    <a:pt x="94221" y="84836"/>
                  </a:lnTo>
                  <a:lnTo>
                    <a:pt x="95859" y="94157"/>
                  </a:lnTo>
                  <a:lnTo>
                    <a:pt x="100533" y="101371"/>
                  </a:lnTo>
                  <a:lnTo>
                    <a:pt x="107823" y="106006"/>
                  </a:lnTo>
                  <a:lnTo>
                    <a:pt x="117322" y="107657"/>
                  </a:lnTo>
                  <a:lnTo>
                    <a:pt x="123494" y="106984"/>
                  </a:lnTo>
                  <a:lnTo>
                    <a:pt x="129400" y="104978"/>
                  </a:lnTo>
                  <a:lnTo>
                    <a:pt x="135039" y="101587"/>
                  </a:lnTo>
                  <a:lnTo>
                    <a:pt x="140436" y="96799"/>
                  </a:lnTo>
                  <a:lnTo>
                    <a:pt x="140436" y="100749"/>
                  </a:lnTo>
                  <a:lnTo>
                    <a:pt x="140855" y="102158"/>
                  </a:lnTo>
                  <a:lnTo>
                    <a:pt x="142671" y="104419"/>
                  </a:lnTo>
                  <a:lnTo>
                    <a:pt x="164109" y="104419"/>
                  </a:lnTo>
                  <a:lnTo>
                    <a:pt x="164109" y="102019"/>
                  </a:lnTo>
                  <a:close/>
                </a:path>
                <a:path w="417829" h="135254">
                  <a:moveTo>
                    <a:pt x="212686" y="29870"/>
                  </a:moveTo>
                  <a:lnTo>
                    <a:pt x="200977" y="29870"/>
                  </a:lnTo>
                  <a:lnTo>
                    <a:pt x="200977" y="18453"/>
                  </a:lnTo>
                  <a:lnTo>
                    <a:pt x="202679" y="16484"/>
                  </a:lnTo>
                  <a:lnTo>
                    <a:pt x="208178" y="16484"/>
                  </a:lnTo>
                  <a:lnTo>
                    <a:pt x="211963" y="16903"/>
                  </a:lnTo>
                  <a:lnTo>
                    <a:pt x="211963" y="2120"/>
                  </a:lnTo>
                  <a:lnTo>
                    <a:pt x="181254" y="20713"/>
                  </a:lnTo>
                  <a:lnTo>
                    <a:pt x="181254" y="29870"/>
                  </a:lnTo>
                  <a:lnTo>
                    <a:pt x="170548" y="29870"/>
                  </a:lnTo>
                  <a:lnTo>
                    <a:pt x="170548" y="42976"/>
                  </a:lnTo>
                  <a:lnTo>
                    <a:pt x="181254" y="42976"/>
                  </a:lnTo>
                  <a:lnTo>
                    <a:pt x="181254" y="104406"/>
                  </a:lnTo>
                  <a:lnTo>
                    <a:pt x="200977" y="104406"/>
                  </a:lnTo>
                  <a:lnTo>
                    <a:pt x="200977" y="42976"/>
                  </a:lnTo>
                  <a:lnTo>
                    <a:pt x="212686" y="42976"/>
                  </a:lnTo>
                  <a:lnTo>
                    <a:pt x="212686" y="29870"/>
                  </a:lnTo>
                  <a:close/>
                </a:path>
                <a:path w="417829" h="135254">
                  <a:moveTo>
                    <a:pt x="289013" y="61582"/>
                  </a:moveTo>
                  <a:lnTo>
                    <a:pt x="288671" y="59474"/>
                  </a:lnTo>
                  <a:lnTo>
                    <a:pt x="287896" y="54533"/>
                  </a:lnTo>
                  <a:lnTo>
                    <a:pt x="286067" y="49187"/>
                  </a:lnTo>
                  <a:lnTo>
                    <a:pt x="282194" y="42138"/>
                  </a:lnTo>
                  <a:lnTo>
                    <a:pt x="280974" y="39903"/>
                  </a:lnTo>
                  <a:lnTo>
                    <a:pt x="273570" y="32943"/>
                  </a:lnTo>
                  <a:lnTo>
                    <a:pt x="268452" y="30556"/>
                  </a:lnTo>
                  <a:lnTo>
                    <a:pt x="268452" y="59474"/>
                  </a:lnTo>
                  <a:lnTo>
                    <a:pt x="238163" y="59474"/>
                  </a:lnTo>
                  <a:lnTo>
                    <a:pt x="239433" y="47777"/>
                  </a:lnTo>
                  <a:lnTo>
                    <a:pt x="244360" y="42138"/>
                  </a:lnTo>
                  <a:lnTo>
                    <a:pt x="262115" y="42138"/>
                  </a:lnTo>
                  <a:lnTo>
                    <a:pt x="267462" y="48196"/>
                  </a:lnTo>
                  <a:lnTo>
                    <a:pt x="268452" y="59474"/>
                  </a:lnTo>
                  <a:lnTo>
                    <a:pt x="268452" y="30556"/>
                  </a:lnTo>
                  <a:lnTo>
                    <a:pt x="264236" y="28575"/>
                  </a:lnTo>
                  <a:lnTo>
                    <a:pt x="253377" y="27063"/>
                  </a:lnTo>
                  <a:lnTo>
                    <a:pt x="238658" y="29921"/>
                  </a:lnTo>
                  <a:lnTo>
                    <a:pt x="227571" y="38138"/>
                  </a:lnTo>
                  <a:lnTo>
                    <a:pt x="220573" y="51130"/>
                  </a:lnTo>
                  <a:lnTo>
                    <a:pt x="218147" y="68351"/>
                  </a:lnTo>
                  <a:lnTo>
                    <a:pt x="220548" y="84772"/>
                  </a:lnTo>
                  <a:lnTo>
                    <a:pt x="227457" y="97142"/>
                  </a:lnTo>
                  <a:lnTo>
                    <a:pt x="238404" y="104940"/>
                  </a:lnTo>
                  <a:lnTo>
                    <a:pt x="252945" y="107657"/>
                  </a:lnTo>
                  <a:lnTo>
                    <a:pt x="265023" y="105918"/>
                  </a:lnTo>
                  <a:lnTo>
                    <a:pt x="275323" y="100977"/>
                  </a:lnTo>
                  <a:lnTo>
                    <a:pt x="283222" y="93205"/>
                  </a:lnTo>
                  <a:lnTo>
                    <a:pt x="283540" y="92570"/>
                  </a:lnTo>
                  <a:lnTo>
                    <a:pt x="288175" y="83007"/>
                  </a:lnTo>
                  <a:lnTo>
                    <a:pt x="268732" y="83007"/>
                  </a:lnTo>
                  <a:lnTo>
                    <a:pt x="266331" y="89052"/>
                  </a:lnTo>
                  <a:lnTo>
                    <a:pt x="260832" y="92570"/>
                  </a:lnTo>
                  <a:lnTo>
                    <a:pt x="248031" y="92570"/>
                  </a:lnTo>
                  <a:lnTo>
                    <a:pt x="243509" y="90182"/>
                  </a:lnTo>
                  <a:lnTo>
                    <a:pt x="240690" y="85953"/>
                  </a:lnTo>
                  <a:lnTo>
                    <a:pt x="238861" y="83134"/>
                  </a:lnTo>
                  <a:lnTo>
                    <a:pt x="238163" y="79756"/>
                  </a:lnTo>
                  <a:lnTo>
                    <a:pt x="237883" y="72567"/>
                  </a:lnTo>
                  <a:lnTo>
                    <a:pt x="288886" y="72567"/>
                  </a:lnTo>
                  <a:lnTo>
                    <a:pt x="289013" y="70878"/>
                  </a:lnTo>
                  <a:lnTo>
                    <a:pt x="289013" y="61582"/>
                  </a:lnTo>
                  <a:close/>
                </a:path>
                <a:path w="417829" h="135254">
                  <a:moveTo>
                    <a:pt x="335203" y="29870"/>
                  </a:moveTo>
                  <a:lnTo>
                    <a:pt x="324218" y="29870"/>
                  </a:lnTo>
                  <a:lnTo>
                    <a:pt x="324218" y="9436"/>
                  </a:lnTo>
                  <a:lnTo>
                    <a:pt x="304482" y="9436"/>
                  </a:lnTo>
                  <a:lnTo>
                    <a:pt x="304482" y="29870"/>
                  </a:lnTo>
                  <a:lnTo>
                    <a:pt x="294767" y="29870"/>
                  </a:lnTo>
                  <a:lnTo>
                    <a:pt x="294767" y="42976"/>
                  </a:lnTo>
                  <a:lnTo>
                    <a:pt x="304482" y="42976"/>
                  </a:lnTo>
                  <a:lnTo>
                    <a:pt x="304482" y="89750"/>
                  </a:lnTo>
                  <a:lnTo>
                    <a:pt x="305676" y="97599"/>
                  </a:lnTo>
                  <a:lnTo>
                    <a:pt x="309270" y="103187"/>
                  </a:lnTo>
                  <a:lnTo>
                    <a:pt x="315302" y="106540"/>
                  </a:lnTo>
                  <a:lnTo>
                    <a:pt x="323799" y="107645"/>
                  </a:lnTo>
                  <a:lnTo>
                    <a:pt x="328295" y="107645"/>
                  </a:lnTo>
                  <a:lnTo>
                    <a:pt x="331533" y="107226"/>
                  </a:lnTo>
                  <a:lnTo>
                    <a:pt x="335203" y="106095"/>
                  </a:lnTo>
                  <a:lnTo>
                    <a:pt x="335203" y="92290"/>
                  </a:lnTo>
                  <a:lnTo>
                    <a:pt x="332244" y="92722"/>
                  </a:lnTo>
                  <a:lnTo>
                    <a:pt x="325475" y="92722"/>
                  </a:lnTo>
                  <a:lnTo>
                    <a:pt x="324218" y="91160"/>
                  </a:lnTo>
                  <a:lnTo>
                    <a:pt x="324218" y="42976"/>
                  </a:lnTo>
                  <a:lnTo>
                    <a:pt x="335203" y="42976"/>
                  </a:lnTo>
                  <a:lnTo>
                    <a:pt x="335203" y="29870"/>
                  </a:lnTo>
                  <a:close/>
                </a:path>
                <a:path w="417829" h="135254">
                  <a:moveTo>
                    <a:pt x="417461" y="28321"/>
                  </a:moveTo>
                  <a:lnTo>
                    <a:pt x="397154" y="28321"/>
                  </a:lnTo>
                  <a:lnTo>
                    <a:pt x="381393" y="83693"/>
                  </a:lnTo>
                  <a:lnTo>
                    <a:pt x="364617" y="28321"/>
                  </a:lnTo>
                  <a:lnTo>
                    <a:pt x="342925" y="28321"/>
                  </a:lnTo>
                  <a:lnTo>
                    <a:pt x="371246" y="107505"/>
                  </a:lnTo>
                  <a:lnTo>
                    <a:pt x="371246" y="115392"/>
                  </a:lnTo>
                  <a:lnTo>
                    <a:pt x="366318" y="120738"/>
                  </a:lnTo>
                  <a:lnTo>
                    <a:pt x="357428" y="120738"/>
                  </a:lnTo>
                  <a:lnTo>
                    <a:pt x="353771" y="119900"/>
                  </a:lnTo>
                  <a:lnTo>
                    <a:pt x="353771" y="134696"/>
                  </a:lnTo>
                  <a:lnTo>
                    <a:pt x="356743" y="135128"/>
                  </a:lnTo>
                  <a:lnTo>
                    <a:pt x="365887" y="135255"/>
                  </a:lnTo>
                  <a:lnTo>
                    <a:pt x="371525" y="134277"/>
                  </a:lnTo>
                  <a:lnTo>
                    <a:pt x="380542" y="130606"/>
                  </a:lnTo>
                  <a:lnTo>
                    <a:pt x="382943" y="127508"/>
                  </a:lnTo>
                  <a:lnTo>
                    <a:pt x="417461" y="28321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83B8F47B-5ABC-4800-9FFE-D970CF68A074}"/>
                </a:ext>
              </a:extLst>
            </p:cNvPr>
            <p:cNvSpPr/>
            <p:nvPr/>
          </p:nvSpPr>
          <p:spPr>
            <a:xfrm>
              <a:off x="7148309" y="10187191"/>
              <a:ext cx="95973" cy="95999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A9966BF6-3207-42A2-B10C-17AE81BB7854}"/>
                </a:ext>
              </a:extLst>
            </p:cNvPr>
            <p:cNvSpPr/>
            <p:nvPr/>
          </p:nvSpPr>
          <p:spPr>
            <a:xfrm>
              <a:off x="6639903" y="10331272"/>
              <a:ext cx="675005" cy="106045"/>
            </a:xfrm>
            <a:custGeom>
              <a:avLst/>
              <a:gdLst/>
              <a:ahLst/>
              <a:cxnLst/>
              <a:rect l="l" t="t" r="r" b="b"/>
              <a:pathLst>
                <a:path w="675004" h="106045">
                  <a:moveTo>
                    <a:pt x="78486" y="31851"/>
                  </a:moveTo>
                  <a:lnTo>
                    <a:pt x="76314" y="18199"/>
                  </a:lnTo>
                  <a:lnTo>
                    <a:pt x="75946" y="17627"/>
                  </a:lnTo>
                  <a:lnTo>
                    <a:pt x="69951" y="8216"/>
                  </a:lnTo>
                  <a:lnTo>
                    <a:pt x="59563" y="2095"/>
                  </a:lnTo>
                  <a:lnTo>
                    <a:pt x="57340" y="1778"/>
                  </a:lnTo>
                  <a:lnTo>
                    <a:pt x="57340" y="22542"/>
                  </a:lnTo>
                  <a:lnTo>
                    <a:pt x="57340" y="43548"/>
                  </a:lnTo>
                  <a:lnTo>
                    <a:pt x="52133" y="48475"/>
                  </a:lnTo>
                  <a:lnTo>
                    <a:pt x="21132" y="48475"/>
                  </a:lnTo>
                  <a:lnTo>
                    <a:pt x="21132" y="17627"/>
                  </a:lnTo>
                  <a:lnTo>
                    <a:pt x="52133" y="17627"/>
                  </a:lnTo>
                  <a:lnTo>
                    <a:pt x="57340" y="22542"/>
                  </a:lnTo>
                  <a:lnTo>
                    <a:pt x="57340" y="1778"/>
                  </a:lnTo>
                  <a:lnTo>
                    <a:pt x="45351" y="12"/>
                  </a:lnTo>
                  <a:lnTo>
                    <a:pt x="0" y="12"/>
                  </a:lnTo>
                  <a:lnTo>
                    <a:pt x="0" y="102717"/>
                  </a:lnTo>
                  <a:lnTo>
                    <a:pt x="21132" y="102717"/>
                  </a:lnTo>
                  <a:lnTo>
                    <a:pt x="21132" y="66090"/>
                  </a:lnTo>
                  <a:lnTo>
                    <a:pt x="47472" y="66090"/>
                  </a:lnTo>
                  <a:lnTo>
                    <a:pt x="60274" y="63677"/>
                  </a:lnTo>
                  <a:lnTo>
                    <a:pt x="70053" y="56794"/>
                  </a:lnTo>
                  <a:lnTo>
                    <a:pt x="74853" y="48475"/>
                  </a:lnTo>
                  <a:lnTo>
                    <a:pt x="76288" y="45999"/>
                  </a:lnTo>
                  <a:lnTo>
                    <a:pt x="78486" y="31851"/>
                  </a:lnTo>
                  <a:close/>
                </a:path>
                <a:path w="675004" h="106045">
                  <a:moveTo>
                    <a:pt x="135343" y="25514"/>
                  </a:moveTo>
                  <a:lnTo>
                    <a:pt x="111810" y="41579"/>
                  </a:lnTo>
                  <a:lnTo>
                    <a:pt x="111810" y="26644"/>
                  </a:lnTo>
                  <a:lnTo>
                    <a:pt x="92075" y="26644"/>
                  </a:lnTo>
                  <a:lnTo>
                    <a:pt x="92075" y="102730"/>
                  </a:lnTo>
                  <a:lnTo>
                    <a:pt x="111810" y="102730"/>
                  </a:lnTo>
                  <a:lnTo>
                    <a:pt x="111810" y="50736"/>
                  </a:lnTo>
                  <a:lnTo>
                    <a:pt x="117589" y="44958"/>
                  </a:lnTo>
                  <a:lnTo>
                    <a:pt x="131254" y="44958"/>
                  </a:lnTo>
                  <a:lnTo>
                    <a:pt x="135343" y="45529"/>
                  </a:lnTo>
                  <a:lnTo>
                    <a:pt x="135343" y="25514"/>
                  </a:lnTo>
                  <a:close/>
                </a:path>
                <a:path w="675004" h="106045">
                  <a:moveTo>
                    <a:pt x="218033" y="66230"/>
                  </a:moveTo>
                  <a:lnTo>
                    <a:pt x="215468" y="48971"/>
                  </a:lnTo>
                  <a:lnTo>
                    <a:pt x="211048" y="41300"/>
                  </a:lnTo>
                  <a:lnTo>
                    <a:pt x="208076" y="36131"/>
                  </a:lnTo>
                  <a:lnTo>
                    <a:pt x="198272" y="29527"/>
                  </a:lnTo>
                  <a:lnTo>
                    <a:pt x="198272" y="65671"/>
                  </a:lnTo>
                  <a:lnTo>
                    <a:pt x="198272" y="66230"/>
                  </a:lnTo>
                  <a:lnTo>
                    <a:pt x="196989" y="75717"/>
                  </a:lnTo>
                  <a:lnTo>
                    <a:pt x="193306" y="83350"/>
                  </a:lnTo>
                  <a:lnTo>
                    <a:pt x="187655" y="88277"/>
                  </a:lnTo>
                  <a:lnTo>
                    <a:pt x="180403" y="90043"/>
                  </a:lnTo>
                  <a:lnTo>
                    <a:pt x="173075" y="88277"/>
                  </a:lnTo>
                  <a:lnTo>
                    <a:pt x="167436" y="83337"/>
                  </a:lnTo>
                  <a:lnTo>
                    <a:pt x="163804" y="75653"/>
                  </a:lnTo>
                  <a:lnTo>
                    <a:pt x="162521" y="65671"/>
                  </a:lnTo>
                  <a:lnTo>
                    <a:pt x="163804" y="55676"/>
                  </a:lnTo>
                  <a:lnTo>
                    <a:pt x="167436" y="47993"/>
                  </a:lnTo>
                  <a:lnTo>
                    <a:pt x="173088" y="43053"/>
                  </a:lnTo>
                  <a:lnTo>
                    <a:pt x="180403" y="41300"/>
                  </a:lnTo>
                  <a:lnTo>
                    <a:pt x="187782" y="43053"/>
                  </a:lnTo>
                  <a:lnTo>
                    <a:pt x="193433" y="48031"/>
                  </a:lnTo>
                  <a:lnTo>
                    <a:pt x="197040" y="55803"/>
                  </a:lnTo>
                  <a:lnTo>
                    <a:pt x="198272" y="65671"/>
                  </a:lnTo>
                  <a:lnTo>
                    <a:pt x="198272" y="29527"/>
                  </a:lnTo>
                  <a:lnTo>
                    <a:pt x="196202" y="28130"/>
                  </a:lnTo>
                  <a:lnTo>
                    <a:pt x="180263" y="25374"/>
                  </a:lnTo>
                  <a:lnTo>
                    <a:pt x="164592" y="28168"/>
                  </a:lnTo>
                  <a:lnTo>
                    <a:pt x="152806" y="36169"/>
                  </a:lnTo>
                  <a:lnTo>
                    <a:pt x="145364" y="48856"/>
                  </a:lnTo>
                  <a:lnTo>
                    <a:pt x="142786" y="65671"/>
                  </a:lnTo>
                  <a:lnTo>
                    <a:pt x="145364" y="82550"/>
                  </a:lnTo>
                  <a:lnTo>
                    <a:pt x="152819" y="95224"/>
                  </a:lnTo>
                  <a:lnTo>
                    <a:pt x="164655" y="103200"/>
                  </a:lnTo>
                  <a:lnTo>
                    <a:pt x="180403" y="105968"/>
                  </a:lnTo>
                  <a:lnTo>
                    <a:pt x="196100" y="103200"/>
                  </a:lnTo>
                  <a:lnTo>
                    <a:pt x="207937" y="95300"/>
                  </a:lnTo>
                  <a:lnTo>
                    <a:pt x="211074" y="90043"/>
                  </a:lnTo>
                  <a:lnTo>
                    <a:pt x="215417" y="82791"/>
                  </a:lnTo>
                  <a:lnTo>
                    <a:pt x="218033" y="66230"/>
                  </a:lnTo>
                  <a:close/>
                </a:path>
                <a:path w="675004" h="106045">
                  <a:moveTo>
                    <a:pt x="265176" y="28194"/>
                  </a:moveTo>
                  <a:lnTo>
                    <a:pt x="254190" y="28194"/>
                  </a:lnTo>
                  <a:lnTo>
                    <a:pt x="254190" y="7759"/>
                  </a:lnTo>
                  <a:lnTo>
                    <a:pt x="234467" y="7759"/>
                  </a:lnTo>
                  <a:lnTo>
                    <a:pt x="234467" y="28194"/>
                  </a:lnTo>
                  <a:lnTo>
                    <a:pt x="224739" y="28194"/>
                  </a:lnTo>
                  <a:lnTo>
                    <a:pt x="224739" y="41300"/>
                  </a:lnTo>
                  <a:lnTo>
                    <a:pt x="234467" y="41300"/>
                  </a:lnTo>
                  <a:lnTo>
                    <a:pt x="234467" y="88074"/>
                  </a:lnTo>
                  <a:lnTo>
                    <a:pt x="235648" y="95923"/>
                  </a:lnTo>
                  <a:lnTo>
                    <a:pt x="239255" y="101511"/>
                  </a:lnTo>
                  <a:lnTo>
                    <a:pt x="245275" y="104863"/>
                  </a:lnTo>
                  <a:lnTo>
                    <a:pt x="253771" y="105968"/>
                  </a:lnTo>
                  <a:lnTo>
                    <a:pt x="258267" y="105968"/>
                  </a:lnTo>
                  <a:lnTo>
                    <a:pt x="261518" y="105549"/>
                  </a:lnTo>
                  <a:lnTo>
                    <a:pt x="265176" y="104419"/>
                  </a:lnTo>
                  <a:lnTo>
                    <a:pt x="265176" y="90601"/>
                  </a:lnTo>
                  <a:lnTo>
                    <a:pt x="262216" y="91033"/>
                  </a:lnTo>
                  <a:lnTo>
                    <a:pt x="255460" y="91033"/>
                  </a:lnTo>
                  <a:lnTo>
                    <a:pt x="254190" y="89484"/>
                  </a:lnTo>
                  <a:lnTo>
                    <a:pt x="254190" y="41300"/>
                  </a:lnTo>
                  <a:lnTo>
                    <a:pt x="265176" y="41300"/>
                  </a:lnTo>
                  <a:lnTo>
                    <a:pt x="265176" y="28194"/>
                  </a:lnTo>
                  <a:close/>
                </a:path>
                <a:path w="675004" h="106045">
                  <a:moveTo>
                    <a:pt x="343065" y="59893"/>
                  </a:moveTo>
                  <a:lnTo>
                    <a:pt x="342722" y="57785"/>
                  </a:lnTo>
                  <a:lnTo>
                    <a:pt x="341934" y="52844"/>
                  </a:lnTo>
                  <a:lnTo>
                    <a:pt x="340118" y="47498"/>
                  </a:lnTo>
                  <a:lnTo>
                    <a:pt x="336245" y="40449"/>
                  </a:lnTo>
                  <a:lnTo>
                    <a:pt x="335013" y="38214"/>
                  </a:lnTo>
                  <a:lnTo>
                    <a:pt x="327621" y="31254"/>
                  </a:lnTo>
                  <a:lnTo>
                    <a:pt x="322503" y="28867"/>
                  </a:lnTo>
                  <a:lnTo>
                    <a:pt x="322503" y="57785"/>
                  </a:lnTo>
                  <a:lnTo>
                    <a:pt x="292201" y="57785"/>
                  </a:lnTo>
                  <a:lnTo>
                    <a:pt x="293484" y="46088"/>
                  </a:lnTo>
                  <a:lnTo>
                    <a:pt x="298411" y="40449"/>
                  </a:lnTo>
                  <a:lnTo>
                    <a:pt x="316166" y="40449"/>
                  </a:lnTo>
                  <a:lnTo>
                    <a:pt x="321513" y="46507"/>
                  </a:lnTo>
                  <a:lnTo>
                    <a:pt x="322503" y="57785"/>
                  </a:lnTo>
                  <a:lnTo>
                    <a:pt x="322503" y="28867"/>
                  </a:lnTo>
                  <a:lnTo>
                    <a:pt x="318287" y="26885"/>
                  </a:lnTo>
                  <a:lnTo>
                    <a:pt x="307428" y="25374"/>
                  </a:lnTo>
                  <a:lnTo>
                    <a:pt x="292696" y="28232"/>
                  </a:lnTo>
                  <a:lnTo>
                    <a:pt x="281622" y="36449"/>
                  </a:lnTo>
                  <a:lnTo>
                    <a:pt x="274624" y="49441"/>
                  </a:lnTo>
                  <a:lnTo>
                    <a:pt x="272199" y="66662"/>
                  </a:lnTo>
                  <a:lnTo>
                    <a:pt x="274599" y="83083"/>
                  </a:lnTo>
                  <a:lnTo>
                    <a:pt x="281508" y="95453"/>
                  </a:lnTo>
                  <a:lnTo>
                    <a:pt x="292455" y="103251"/>
                  </a:lnTo>
                  <a:lnTo>
                    <a:pt x="306997" y="105968"/>
                  </a:lnTo>
                  <a:lnTo>
                    <a:pt x="319074" y="104241"/>
                  </a:lnTo>
                  <a:lnTo>
                    <a:pt x="329361" y="99301"/>
                  </a:lnTo>
                  <a:lnTo>
                    <a:pt x="337273" y="91528"/>
                  </a:lnTo>
                  <a:lnTo>
                    <a:pt x="337591" y="90881"/>
                  </a:lnTo>
                  <a:lnTo>
                    <a:pt x="342226" y="81318"/>
                  </a:lnTo>
                  <a:lnTo>
                    <a:pt x="322770" y="81318"/>
                  </a:lnTo>
                  <a:lnTo>
                    <a:pt x="320382" y="87363"/>
                  </a:lnTo>
                  <a:lnTo>
                    <a:pt x="314883" y="90881"/>
                  </a:lnTo>
                  <a:lnTo>
                    <a:pt x="302082" y="90881"/>
                  </a:lnTo>
                  <a:lnTo>
                    <a:pt x="297561" y="88493"/>
                  </a:lnTo>
                  <a:lnTo>
                    <a:pt x="294741" y="84264"/>
                  </a:lnTo>
                  <a:lnTo>
                    <a:pt x="292912" y="81445"/>
                  </a:lnTo>
                  <a:lnTo>
                    <a:pt x="292201" y="78066"/>
                  </a:lnTo>
                  <a:lnTo>
                    <a:pt x="291934" y="70878"/>
                  </a:lnTo>
                  <a:lnTo>
                    <a:pt x="342925" y="70878"/>
                  </a:lnTo>
                  <a:lnTo>
                    <a:pt x="343065" y="69189"/>
                  </a:lnTo>
                  <a:lnTo>
                    <a:pt x="343065" y="59893"/>
                  </a:lnTo>
                  <a:close/>
                </a:path>
                <a:path w="675004" h="106045">
                  <a:moveTo>
                    <a:pt x="420954" y="55105"/>
                  </a:moveTo>
                  <a:lnTo>
                    <a:pt x="417918" y="42608"/>
                  </a:lnTo>
                  <a:lnTo>
                    <a:pt x="411200" y="33261"/>
                  </a:lnTo>
                  <a:lnTo>
                    <a:pt x="401142" y="27406"/>
                  </a:lnTo>
                  <a:lnTo>
                    <a:pt x="388124" y="25374"/>
                  </a:lnTo>
                  <a:lnTo>
                    <a:pt x="372872" y="28105"/>
                  </a:lnTo>
                  <a:lnTo>
                    <a:pt x="361594" y="36080"/>
                  </a:lnTo>
                  <a:lnTo>
                    <a:pt x="354596" y="48907"/>
                  </a:lnTo>
                  <a:lnTo>
                    <a:pt x="352196" y="66230"/>
                  </a:lnTo>
                  <a:lnTo>
                    <a:pt x="354596" y="83019"/>
                  </a:lnTo>
                  <a:lnTo>
                    <a:pt x="361569" y="95504"/>
                  </a:lnTo>
                  <a:lnTo>
                    <a:pt x="372770" y="103289"/>
                  </a:lnTo>
                  <a:lnTo>
                    <a:pt x="387858" y="105968"/>
                  </a:lnTo>
                  <a:lnTo>
                    <a:pt x="400545" y="103898"/>
                  </a:lnTo>
                  <a:lnTo>
                    <a:pt x="410629" y="97993"/>
                  </a:lnTo>
                  <a:lnTo>
                    <a:pt x="417601" y="88671"/>
                  </a:lnTo>
                  <a:lnTo>
                    <a:pt x="420954" y="76377"/>
                  </a:lnTo>
                  <a:lnTo>
                    <a:pt x="402082" y="76377"/>
                  </a:lnTo>
                  <a:lnTo>
                    <a:pt x="399694" y="86245"/>
                  </a:lnTo>
                  <a:lnTo>
                    <a:pt x="395744" y="90043"/>
                  </a:lnTo>
                  <a:lnTo>
                    <a:pt x="387858" y="90043"/>
                  </a:lnTo>
                  <a:lnTo>
                    <a:pt x="381139" y="88417"/>
                  </a:lnTo>
                  <a:lnTo>
                    <a:pt x="376135" y="83731"/>
                  </a:lnTo>
                  <a:lnTo>
                    <a:pt x="372999" y="76250"/>
                  </a:lnTo>
                  <a:lnTo>
                    <a:pt x="371919" y="66230"/>
                  </a:lnTo>
                  <a:lnTo>
                    <a:pt x="371919" y="58915"/>
                  </a:lnTo>
                  <a:lnTo>
                    <a:pt x="373329" y="52298"/>
                  </a:lnTo>
                  <a:lnTo>
                    <a:pt x="377990" y="43561"/>
                  </a:lnTo>
                  <a:lnTo>
                    <a:pt x="382358" y="41313"/>
                  </a:lnTo>
                  <a:lnTo>
                    <a:pt x="396011" y="41313"/>
                  </a:lnTo>
                  <a:lnTo>
                    <a:pt x="399821" y="45110"/>
                  </a:lnTo>
                  <a:lnTo>
                    <a:pt x="402082" y="55105"/>
                  </a:lnTo>
                  <a:lnTo>
                    <a:pt x="420954" y="55105"/>
                  </a:lnTo>
                  <a:close/>
                </a:path>
                <a:path w="675004" h="106045">
                  <a:moveTo>
                    <a:pt x="468261" y="28194"/>
                  </a:moveTo>
                  <a:lnTo>
                    <a:pt x="457263" y="28194"/>
                  </a:lnTo>
                  <a:lnTo>
                    <a:pt x="457263" y="7759"/>
                  </a:lnTo>
                  <a:lnTo>
                    <a:pt x="437540" y="7759"/>
                  </a:lnTo>
                  <a:lnTo>
                    <a:pt x="437540" y="28194"/>
                  </a:lnTo>
                  <a:lnTo>
                    <a:pt x="427812" y="28194"/>
                  </a:lnTo>
                  <a:lnTo>
                    <a:pt x="427812" y="41300"/>
                  </a:lnTo>
                  <a:lnTo>
                    <a:pt x="437540" y="41300"/>
                  </a:lnTo>
                  <a:lnTo>
                    <a:pt x="437540" y="88074"/>
                  </a:lnTo>
                  <a:lnTo>
                    <a:pt x="438721" y="95923"/>
                  </a:lnTo>
                  <a:lnTo>
                    <a:pt x="442328" y="101511"/>
                  </a:lnTo>
                  <a:lnTo>
                    <a:pt x="448348" y="104863"/>
                  </a:lnTo>
                  <a:lnTo>
                    <a:pt x="456844" y="105968"/>
                  </a:lnTo>
                  <a:lnTo>
                    <a:pt x="461340" y="105968"/>
                  </a:lnTo>
                  <a:lnTo>
                    <a:pt x="464591" y="105549"/>
                  </a:lnTo>
                  <a:lnTo>
                    <a:pt x="468261" y="104419"/>
                  </a:lnTo>
                  <a:lnTo>
                    <a:pt x="468261" y="90601"/>
                  </a:lnTo>
                  <a:lnTo>
                    <a:pt x="465302" y="91033"/>
                  </a:lnTo>
                  <a:lnTo>
                    <a:pt x="458533" y="91033"/>
                  </a:lnTo>
                  <a:lnTo>
                    <a:pt x="457263" y="89484"/>
                  </a:lnTo>
                  <a:lnTo>
                    <a:pt x="457263" y="41300"/>
                  </a:lnTo>
                  <a:lnTo>
                    <a:pt x="468261" y="41300"/>
                  </a:lnTo>
                  <a:lnTo>
                    <a:pt x="468261" y="28194"/>
                  </a:lnTo>
                  <a:close/>
                </a:path>
                <a:path w="675004" h="106045">
                  <a:moveTo>
                    <a:pt x="501637" y="26631"/>
                  </a:moveTo>
                  <a:lnTo>
                    <a:pt x="481901" y="26631"/>
                  </a:lnTo>
                  <a:lnTo>
                    <a:pt x="481901" y="102717"/>
                  </a:lnTo>
                  <a:lnTo>
                    <a:pt x="501637" y="102717"/>
                  </a:lnTo>
                  <a:lnTo>
                    <a:pt x="501637" y="26631"/>
                  </a:lnTo>
                  <a:close/>
                </a:path>
                <a:path w="675004" h="106045">
                  <a:moveTo>
                    <a:pt x="501637" y="0"/>
                  </a:moveTo>
                  <a:lnTo>
                    <a:pt x="481901" y="0"/>
                  </a:lnTo>
                  <a:lnTo>
                    <a:pt x="481901" y="17614"/>
                  </a:lnTo>
                  <a:lnTo>
                    <a:pt x="501637" y="17614"/>
                  </a:lnTo>
                  <a:lnTo>
                    <a:pt x="501637" y="0"/>
                  </a:lnTo>
                  <a:close/>
                </a:path>
                <a:path w="675004" h="106045">
                  <a:moveTo>
                    <a:pt x="591781" y="66230"/>
                  </a:moveTo>
                  <a:lnTo>
                    <a:pt x="589216" y="48971"/>
                  </a:lnTo>
                  <a:lnTo>
                    <a:pt x="584796" y="41300"/>
                  </a:lnTo>
                  <a:lnTo>
                    <a:pt x="581825" y="36131"/>
                  </a:lnTo>
                  <a:lnTo>
                    <a:pt x="572008" y="29527"/>
                  </a:lnTo>
                  <a:lnTo>
                    <a:pt x="572008" y="65671"/>
                  </a:lnTo>
                  <a:lnTo>
                    <a:pt x="572008" y="66230"/>
                  </a:lnTo>
                  <a:lnTo>
                    <a:pt x="570725" y="75717"/>
                  </a:lnTo>
                  <a:lnTo>
                    <a:pt x="567042" y="83350"/>
                  </a:lnTo>
                  <a:lnTo>
                    <a:pt x="561403" y="88277"/>
                  </a:lnTo>
                  <a:lnTo>
                    <a:pt x="554151" y="90043"/>
                  </a:lnTo>
                  <a:lnTo>
                    <a:pt x="546811" y="88277"/>
                  </a:lnTo>
                  <a:lnTo>
                    <a:pt x="541172" y="83337"/>
                  </a:lnTo>
                  <a:lnTo>
                    <a:pt x="537540" y="75653"/>
                  </a:lnTo>
                  <a:lnTo>
                    <a:pt x="536257" y="65671"/>
                  </a:lnTo>
                  <a:lnTo>
                    <a:pt x="537540" y="55676"/>
                  </a:lnTo>
                  <a:lnTo>
                    <a:pt x="541185" y="47993"/>
                  </a:lnTo>
                  <a:lnTo>
                    <a:pt x="546836" y="43053"/>
                  </a:lnTo>
                  <a:lnTo>
                    <a:pt x="554151" y="41300"/>
                  </a:lnTo>
                  <a:lnTo>
                    <a:pt x="561517" y="43053"/>
                  </a:lnTo>
                  <a:lnTo>
                    <a:pt x="567169" y="48031"/>
                  </a:lnTo>
                  <a:lnTo>
                    <a:pt x="570776" y="55803"/>
                  </a:lnTo>
                  <a:lnTo>
                    <a:pt x="572008" y="65671"/>
                  </a:lnTo>
                  <a:lnTo>
                    <a:pt x="572008" y="29527"/>
                  </a:lnTo>
                  <a:lnTo>
                    <a:pt x="569950" y="28130"/>
                  </a:lnTo>
                  <a:lnTo>
                    <a:pt x="554012" y="25374"/>
                  </a:lnTo>
                  <a:lnTo>
                    <a:pt x="538340" y="28168"/>
                  </a:lnTo>
                  <a:lnTo>
                    <a:pt x="526542" y="36169"/>
                  </a:lnTo>
                  <a:lnTo>
                    <a:pt x="519112" y="48856"/>
                  </a:lnTo>
                  <a:lnTo>
                    <a:pt x="516534" y="65671"/>
                  </a:lnTo>
                  <a:lnTo>
                    <a:pt x="519112" y="82550"/>
                  </a:lnTo>
                  <a:lnTo>
                    <a:pt x="526567" y="95224"/>
                  </a:lnTo>
                  <a:lnTo>
                    <a:pt x="538403" y="103200"/>
                  </a:lnTo>
                  <a:lnTo>
                    <a:pt x="554151" y="105968"/>
                  </a:lnTo>
                  <a:lnTo>
                    <a:pt x="569849" y="103200"/>
                  </a:lnTo>
                  <a:lnTo>
                    <a:pt x="581672" y="95300"/>
                  </a:lnTo>
                  <a:lnTo>
                    <a:pt x="584822" y="90043"/>
                  </a:lnTo>
                  <a:lnTo>
                    <a:pt x="589165" y="82791"/>
                  </a:lnTo>
                  <a:lnTo>
                    <a:pt x="591781" y="66230"/>
                  </a:lnTo>
                  <a:close/>
                </a:path>
                <a:path w="675004" h="106045">
                  <a:moveTo>
                    <a:pt x="674598" y="51727"/>
                  </a:moveTo>
                  <a:lnTo>
                    <a:pt x="672909" y="40474"/>
                  </a:lnTo>
                  <a:lnTo>
                    <a:pt x="667969" y="32207"/>
                  </a:lnTo>
                  <a:lnTo>
                    <a:pt x="659955" y="27114"/>
                  </a:lnTo>
                  <a:lnTo>
                    <a:pt x="649084" y="25374"/>
                  </a:lnTo>
                  <a:lnTo>
                    <a:pt x="641959" y="26073"/>
                  </a:lnTo>
                  <a:lnTo>
                    <a:pt x="635927" y="28270"/>
                  </a:lnTo>
                  <a:lnTo>
                    <a:pt x="630758" y="32080"/>
                  </a:lnTo>
                  <a:lnTo>
                    <a:pt x="626262" y="37630"/>
                  </a:lnTo>
                  <a:lnTo>
                    <a:pt x="626262" y="26644"/>
                  </a:lnTo>
                  <a:lnTo>
                    <a:pt x="606526" y="26644"/>
                  </a:lnTo>
                  <a:lnTo>
                    <a:pt x="606526" y="102730"/>
                  </a:lnTo>
                  <a:lnTo>
                    <a:pt x="626262" y="102730"/>
                  </a:lnTo>
                  <a:lnTo>
                    <a:pt x="626262" y="48056"/>
                  </a:lnTo>
                  <a:lnTo>
                    <a:pt x="632460" y="42151"/>
                  </a:lnTo>
                  <a:lnTo>
                    <a:pt x="650633" y="42151"/>
                  </a:lnTo>
                  <a:lnTo>
                    <a:pt x="654862" y="46799"/>
                  </a:lnTo>
                  <a:lnTo>
                    <a:pt x="654862" y="102730"/>
                  </a:lnTo>
                  <a:lnTo>
                    <a:pt x="674598" y="102730"/>
                  </a:lnTo>
                  <a:lnTo>
                    <a:pt x="674598" y="51727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4">
            <a:extLst>
              <a:ext uri="{FF2B5EF4-FFF2-40B4-BE49-F238E27FC236}">
                <a16:creationId xmlns:a16="http://schemas.microsoft.com/office/drawing/2014/main" id="{3868B5A6-C8FA-490B-8085-7D7DACE45CD6}"/>
              </a:ext>
            </a:extLst>
          </p:cNvPr>
          <p:cNvGrpSpPr/>
          <p:nvPr/>
        </p:nvGrpSpPr>
        <p:grpSpPr>
          <a:xfrm>
            <a:off x="791044" y="10262996"/>
            <a:ext cx="259079" cy="129539"/>
            <a:chOff x="791044" y="10262996"/>
            <a:chExt cx="259079" cy="129539"/>
          </a:xfrm>
        </p:grpSpPr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3CF017BB-EEC9-493F-8E4A-15C41AAD050A}"/>
                </a:ext>
              </a:extLst>
            </p:cNvPr>
            <p:cNvSpPr/>
            <p:nvPr/>
          </p:nvSpPr>
          <p:spPr>
            <a:xfrm>
              <a:off x="867667" y="10283182"/>
              <a:ext cx="182012" cy="94294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9DE3C31E-F3D0-454B-A2B8-3E32EC9CB75B}"/>
                </a:ext>
              </a:extLst>
            </p:cNvPr>
            <p:cNvSpPr/>
            <p:nvPr/>
          </p:nvSpPr>
          <p:spPr>
            <a:xfrm>
              <a:off x="791044" y="10262996"/>
              <a:ext cx="118338" cy="128917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3">
            <a:extLst>
              <a:ext uri="{FF2B5EF4-FFF2-40B4-BE49-F238E27FC236}">
                <a16:creationId xmlns:a16="http://schemas.microsoft.com/office/drawing/2014/main" id="{E7A78B0B-87FD-43C6-9CF7-647E2DD727D0}"/>
              </a:ext>
            </a:extLst>
          </p:cNvPr>
          <p:cNvSpPr/>
          <p:nvPr/>
        </p:nvSpPr>
        <p:spPr>
          <a:xfrm>
            <a:off x="-20604" y="3221828"/>
            <a:ext cx="7556499" cy="42495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732C86CE-459B-4750-9F92-59186AF9C566}"/>
              </a:ext>
            </a:extLst>
          </p:cNvPr>
          <p:cNvSpPr/>
          <p:nvPr/>
        </p:nvSpPr>
        <p:spPr>
          <a:xfrm>
            <a:off x="343524" y="3985507"/>
            <a:ext cx="1852130" cy="0"/>
          </a:xfrm>
          <a:custGeom>
            <a:avLst/>
            <a:gdLst/>
            <a:ahLst/>
            <a:cxnLst/>
            <a:rect l="l" t="t" r="r" b="b"/>
            <a:pathLst>
              <a:path w="2988310">
                <a:moveTo>
                  <a:pt x="0" y="0"/>
                </a:moveTo>
                <a:lnTo>
                  <a:pt x="2988310" y="0"/>
                </a:lnTo>
              </a:path>
            </a:pathLst>
          </a:custGeom>
          <a:ln w="19050">
            <a:solidFill>
              <a:srgbClr val="0361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2C6B7DF2-CEF8-4D67-B2F2-01D2C29CE3D2}"/>
              </a:ext>
            </a:extLst>
          </p:cNvPr>
          <p:cNvSpPr txBox="1"/>
          <p:nvPr/>
        </p:nvSpPr>
        <p:spPr>
          <a:xfrm>
            <a:off x="440232" y="5115722"/>
            <a:ext cx="4563745" cy="2355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44536A"/>
                </a:solidFill>
                <a:latin typeface="Haettenschweiler"/>
                <a:cs typeface="Haettenschweiler"/>
              </a:rPr>
              <a:t>DISPOSABLE  PROTECTIVE</a:t>
            </a:r>
            <a:r>
              <a:rPr sz="5400" spc="-105" dirty="0">
                <a:solidFill>
                  <a:srgbClr val="44536A"/>
                </a:solidFill>
                <a:latin typeface="Haettenschweiler"/>
                <a:cs typeface="Haettenschweiler"/>
              </a:rPr>
              <a:t> </a:t>
            </a:r>
            <a:r>
              <a:rPr sz="5400" spc="-5" dirty="0">
                <a:solidFill>
                  <a:srgbClr val="44536A"/>
                </a:solidFill>
                <a:latin typeface="Haettenschweiler"/>
                <a:cs typeface="Haettenschweiler"/>
              </a:rPr>
              <a:t>COVERALL</a:t>
            </a:r>
            <a:endParaRPr sz="5400">
              <a:latin typeface="Haettenschweiler"/>
              <a:cs typeface="Haettenschweiler"/>
            </a:endParaRPr>
          </a:p>
          <a:p>
            <a:pPr marL="20320">
              <a:lnSpc>
                <a:spcPct val="100000"/>
              </a:lnSpc>
              <a:spcBef>
                <a:spcPts val="105"/>
              </a:spcBef>
            </a:pPr>
            <a:r>
              <a:rPr sz="4400" i="1" spc="-5" dirty="0">
                <a:solidFill>
                  <a:srgbClr val="44536A"/>
                </a:solidFill>
                <a:latin typeface="Calibri"/>
                <a:cs typeface="Calibri"/>
              </a:rPr>
              <a:t>Protecting</a:t>
            </a:r>
            <a:r>
              <a:rPr sz="4400" i="1" spc="-15" dirty="0">
                <a:solidFill>
                  <a:srgbClr val="44536A"/>
                </a:solidFill>
                <a:latin typeface="Calibri"/>
                <a:cs typeface="Calibri"/>
              </a:rPr>
              <a:t> People</a:t>
            </a:r>
            <a:endParaRPr sz="4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9654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D532D43-B09C-4FA8-867F-F6101855C298}"/>
              </a:ext>
            </a:extLst>
          </p:cNvPr>
          <p:cNvSpPr/>
          <p:nvPr/>
        </p:nvSpPr>
        <p:spPr>
          <a:xfrm>
            <a:off x="0" y="0"/>
            <a:ext cx="7535896" cy="205835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FE167B2-29AD-4AD4-BD02-6BBD59D850E4}"/>
              </a:ext>
            </a:extLst>
          </p:cNvPr>
          <p:cNvSpPr/>
          <p:nvPr/>
        </p:nvSpPr>
        <p:spPr>
          <a:xfrm>
            <a:off x="432692" y="10281676"/>
            <a:ext cx="347793" cy="9579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56D6FD4E-D5BE-4993-9644-BA1F13C2C00B}"/>
              </a:ext>
            </a:extLst>
          </p:cNvPr>
          <p:cNvSpPr/>
          <p:nvPr/>
        </p:nvSpPr>
        <p:spPr>
          <a:xfrm>
            <a:off x="214905" y="10215341"/>
            <a:ext cx="175501" cy="21879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8">
            <a:extLst>
              <a:ext uri="{FF2B5EF4-FFF2-40B4-BE49-F238E27FC236}">
                <a16:creationId xmlns:a16="http://schemas.microsoft.com/office/drawing/2014/main" id="{F128FA2A-BA41-4C55-9939-CA991149FF58}"/>
              </a:ext>
            </a:extLst>
          </p:cNvPr>
          <p:cNvGrpSpPr/>
          <p:nvPr/>
        </p:nvGrpSpPr>
        <p:grpSpPr>
          <a:xfrm>
            <a:off x="6639903" y="10177370"/>
            <a:ext cx="675005" cy="260350"/>
            <a:chOff x="6639903" y="10177370"/>
            <a:chExt cx="675005" cy="260350"/>
          </a:xfrm>
        </p:grpSpPr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F2F7098B-834C-43B7-A830-CF1C41A4718E}"/>
                </a:ext>
              </a:extLst>
            </p:cNvPr>
            <p:cNvSpPr/>
            <p:nvPr/>
          </p:nvSpPr>
          <p:spPr>
            <a:xfrm>
              <a:off x="6710096" y="10177374"/>
              <a:ext cx="417830" cy="135255"/>
            </a:xfrm>
            <a:custGeom>
              <a:avLst/>
              <a:gdLst/>
              <a:ahLst/>
              <a:cxnLst/>
              <a:rect l="l" t="t" r="r" b="b"/>
              <a:pathLst>
                <a:path w="417829" h="135254">
                  <a:moveTo>
                    <a:pt x="84696" y="74396"/>
                  </a:moveTo>
                  <a:lnTo>
                    <a:pt x="57492" y="46075"/>
                  </a:lnTo>
                  <a:lnTo>
                    <a:pt x="26352" y="40017"/>
                  </a:lnTo>
                  <a:lnTo>
                    <a:pt x="21971" y="37058"/>
                  </a:lnTo>
                  <a:lnTo>
                    <a:pt x="21971" y="21844"/>
                  </a:lnTo>
                  <a:lnTo>
                    <a:pt x="28740" y="16903"/>
                  </a:lnTo>
                  <a:lnTo>
                    <a:pt x="39738" y="16903"/>
                  </a:lnTo>
                  <a:lnTo>
                    <a:pt x="48641" y="17957"/>
                  </a:lnTo>
                  <a:lnTo>
                    <a:pt x="55257" y="21031"/>
                  </a:lnTo>
                  <a:lnTo>
                    <a:pt x="59499" y="26073"/>
                  </a:lnTo>
                  <a:lnTo>
                    <a:pt x="61290" y="32969"/>
                  </a:lnTo>
                  <a:lnTo>
                    <a:pt x="81026" y="32969"/>
                  </a:lnTo>
                  <a:lnTo>
                    <a:pt x="78308" y="18846"/>
                  </a:lnTo>
                  <a:lnTo>
                    <a:pt x="70535" y="8509"/>
                  </a:lnTo>
                  <a:lnTo>
                    <a:pt x="57937" y="2159"/>
                  </a:lnTo>
                  <a:lnTo>
                    <a:pt x="40728" y="0"/>
                  </a:lnTo>
                  <a:lnTo>
                    <a:pt x="24244" y="2120"/>
                  </a:lnTo>
                  <a:lnTo>
                    <a:pt x="12026" y="8280"/>
                  </a:lnTo>
                  <a:lnTo>
                    <a:pt x="4432" y="18199"/>
                  </a:lnTo>
                  <a:lnTo>
                    <a:pt x="1828" y="31572"/>
                  </a:lnTo>
                  <a:lnTo>
                    <a:pt x="3403" y="42049"/>
                  </a:lnTo>
                  <a:lnTo>
                    <a:pt x="8445" y="49860"/>
                  </a:lnTo>
                  <a:lnTo>
                    <a:pt x="17399" y="55435"/>
                  </a:lnTo>
                  <a:lnTo>
                    <a:pt x="30721" y="59169"/>
                  </a:lnTo>
                  <a:lnTo>
                    <a:pt x="59182" y="64668"/>
                  </a:lnTo>
                  <a:lnTo>
                    <a:pt x="64389" y="68618"/>
                  </a:lnTo>
                  <a:lnTo>
                    <a:pt x="64389" y="85521"/>
                  </a:lnTo>
                  <a:lnTo>
                    <a:pt x="56502" y="90741"/>
                  </a:lnTo>
                  <a:lnTo>
                    <a:pt x="43675" y="90741"/>
                  </a:lnTo>
                  <a:lnTo>
                    <a:pt x="34099" y="89623"/>
                  </a:lnTo>
                  <a:lnTo>
                    <a:pt x="27000" y="86334"/>
                  </a:lnTo>
                  <a:lnTo>
                    <a:pt x="22453" y="80987"/>
                  </a:lnTo>
                  <a:lnTo>
                    <a:pt x="20574" y="73685"/>
                  </a:lnTo>
                  <a:lnTo>
                    <a:pt x="0" y="73685"/>
                  </a:lnTo>
                  <a:lnTo>
                    <a:pt x="3492" y="88265"/>
                  </a:lnTo>
                  <a:lnTo>
                    <a:pt x="11925" y="98907"/>
                  </a:lnTo>
                  <a:lnTo>
                    <a:pt x="25019" y="105435"/>
                  </a:lnTo>
                  <a:lnTo>
                    <a:pt x="42545" y="107645"/>
                  </a:lnTo>
                  <a:lnTo>
                    <a:pt x="60299" y="105410"/>
                  </a:lnTo>
                  <a:lnTo>
                    <a:pt x="73545" y="98894"/>
                  </a:lnTo>
                  <a:lnTo>
                    <a:pt x="81826" y="88455"/>
                  </a:lnTo>
                  <a:lnTo>
                    <a:pt x="84696" y="74396"/>
                  </a:lnTo>
                  <a:close/>
                </a:path>
                <a:path w="417829" h="135254">
                  <a:moveTo>
                    <a:pt x="164109" y="102019"/>
                  </a:moveTo>
                  <a:lnTo>
                    <a:pt x="160705" y="98780"/>
                  </a:lnTo>
                  <a:lnTo>
                    <a:pt x="159727" y="96799"/>
                  </a:lnTo>
                  <a:lnTo>
                    <a:pt x="159600" y="96532"/>
                  </a:lnTo>
                  <a:lnTo>
                    <a:pt x="159600" y="91732"/>
                  </a:lnTo>
                  <a:lnTo>
                    <a:pt x="159600" y="68491"/>
                  </a:lnTo>
                  <a:lnTo>
                    <a:pt x="159600" y="50457"/>
                  </a:lnTo>
                  <a:lnTo>
                    <a:pt x="158153" y="42989"/>
                  </a:lnTo>
                  <a:lnTo>
                    <a:pt x="157619" y="40259"/>
                  </a:lnTo>
                  <a:lnTo>
                    <a:pt x="151739" y="32943"/>
                  </a:lnTo>
                  <a:lnTo>
                    <a:pt x="141998" y="28536"/>
                  </a:lnTo>
                  <a:lnTo>
                    <a:pt x="128460" y="27063"/>
                  </a:lnTo>
                  <a:lnTo>
                    <a:pt x="114871" y="28702"/>
                  </a:lnTo>
                  <a:lnTo>
                    <a:pt x="104940" y="33629"/>
                  </a:lnTo>
                  <a:lnTo>
                    <a:pt x="98628" y="41859"/>
                  </a:lnTo>
                  <a:lnTo>
                    <a:pt x="95910" y="53416"/>
                  </a:lnTo>
                  <a:lnTo>
                    <a:pt x="114935" y="53416"/>
                  </a:lnTo>
                  <a:lnTo>
                    <a:pt x="115912" y="45516"/>
                  </a:lnTo>
                  <a:lnTo>
                    <a:pt x="119151" y="42989"/>
                  </a:lnTo>
                  <a:lnTo>
                    <a:pt x="136486" y="42989"/>
                  </a:lnTo>
                  <a:lnTo>
                    <a:pt x="140284" y="45516"/>
                  </a:lnTo>
                  <a:lnTo>
                    <a:pt x="140284" y="53136"/>
                  </a:lnTo>
                  <a:lnTo>
                    <a:pt x="140284" y="68491"/>
                  </a:lnTo>
                  <a:lnTo>
                    <a:pt x="140284" y="85255"/>
                  </a:lnTo>
                  <a:lnTo>
                    <a:pt x="134658" y="91732"/>
                  </a:lnTo>
                  <a:lnTo>
                    <a:pt x="118021" y="91732"/>
                  </a:lnTo>
                  <a:lnTo>
                    <a:pt x="113944" y="88214"/>
                  </a:lnTo>
                  <a:lnTo>
                    <a:pt x="113944" y="76657"/>
                  </a:lnTo>
                  <a:lnTo>
                    <a:pt x="117043" y="73837"/>
                  </a:lnTo>
                  <a:lnTo>
                    <a:pt x="125209" y="72148"/>
                  </a:lnTo>
                  <a:lnTo>
                    <a:pt x="137185" y="69888"/>
                  </a:lnTo>
                  <a:lnTo>
                    <a:pt x="138036" y="69608"/>
                  </a:lnTo>
                  <a:lnTo>
                    <a:pt x="140284" y="68491"/>
                  </a:lnTo>
                  <a:lnTo>
                    <a:pt x="140284" y="53136"/>
                  </a:lnTo>
                  <a:lnTo>
                    <a:pt x="139014" y="55245"/>
                  </a:lnTo>
                  <a:lnTo>
                    <a:pt x="136906" y="56515"/>
                  </a:lnTo>
                  <a:lnTo>
                    <a:pt x="134226" y="57924"/>
                  </a:lnTo>
                  <a:lnTo>
                    <a:pt x="124510" y="59474"/>
                  </a:lnTo>
                  <a:lnTo>
                    <a:pt x="116624" y="60871"/>
                  </a:lnTo>
                  <a:lnTo>
                    <a:pt x="106756" y="63766"/>
                  </a:lnTo>
                  <a:lnTo>
                    <a:pt x="99758" y="68681"/>
                  </a:lnTo>
                  <a:lnTo>
                    <a:pt x="95592" y="75679"/>
                  </a:lnTo>
                  <a:lnTo>
                    <a:pt x="94221" y="84836"/>
                  </a:lnTo>
                  <a:lnTo>
                    <a:pt x="95859" y="94157"/>
                  </a:lnTo>
                  <a:lnTo>
                    <a:pt x="100533" y="101371"/>
                  </a:lnTo>
                  <a:lnTo>
                    <a:pt x="107823" y="106006"/>
                  </a:lnTo>
                  <a:lnTo>
                    <a:pt x="117322" y="107657"/>
                  </a:lnTo>
                  <a:lnTo>
                    <a:pt x="123494" y="106984"/>
                  </a:lnTo>
                  <a:lnTo>
                    <a:pt x="129400" y="104978"/>
                  </a:lnTo>
                  <a:lnTo>
                    <a:pt x="135039" y="101587"/>
                  </a:lnTo>
                  <a:lnTo>
                    <a:pt x="140436" y="96799"/>
                  </a:lnTo>
                  <a:lnTo>
                    <a:pt x="140436" y="100749"/>
                  </a:lnTo>
                  <a:lnTo>
                    <a:pt x="140855" y="102158"/>
                  </a:lnTo>
                  <a:lnTo>
                    <a:pt x="142671" y="104419"/>
                  </a:lnTo>
                  <a:lnTo>
                    <a:pt x="164109" y="104419"/>
                  </a:lnTo>
                  <a:lnTo>
                    <a:pt x="164109" y="102019"/>
                  </a:lnTo>
                  <a:close/>
                </a:path>
                <a:path w="417829" h="135254">
                  <a:moveTo>
                    <a:pt x="212686" y="29870"/>
                  </a:moveTo>
                  <a:lnTo>
                    <a:pt x="200977" y="29870"/>
                  </a:lnTo>
                  <a:lnTo>
                    <a:pt x="200977" y="18453"/>
                  </a:lnTo>
                  <a:lnTo>
                    <a:pt x="202679" y="16484"/>
                  </a:lnTo>
                  <a:lnTo>
                    <a:pt x="208178" y="16484"/>
                  </a:lnTo>
                  <a:lnTo>
                    <a:pt x="211963" y="16903"/>
                  </a:lnTo>
                  <a:lnTo>
                    <a:pt x="211963" y="2120"/>
                  </a:lnTo>
                  <a:lnTo>
                    <a:pt x="181254" y="20713"/>
                  </a:lnTo>
                  <a:lnTo>
                    <a:pt x="181254" y="29870"/>
                  </a:lnTo>
                  <a:lnTo>
                    <a:pt x="170548" y="29870"/>
                  </a:lnTo>
                  <a:lnTo>
                    <a:pt x="170548" y="42976"/>
                  </a:lnTo>
                  <a:lnTo>
                    <a:pt x="181254" y="42976"/>
                  </a:lnTo>
                  <a:lnTo>
                    <a:pt x="181254" y="104406"/>
                  </a:lnTo>
                  <a:lnTo>
                    <a:pt x="200977" y="104406"/>
                  </a:lnTo>
                  <a:lnTo>
                    <a:pt x="200977" y="42976"/>
                  </a:lnTo>
                  <a:lnTo>
                    <a:pt x="212686" y="42976"/>
                  </a:lnTo>
                  <a:lnTo>
                    <a:pt x="212686" y="29870"/>
                  </a:lnTo>
                  <a:close/>
                </a:path>
                <a:path w="417829" h="135254">
                  <a:moveTo>
                    <a:pt x="289013" y="61582"/>
                  </a:moveTo>
                  <a:lnTo>
                    <a:pt x="288671" y="59474"/>
                  </a:lnTo>
                  <a:lnTo>
                    <a:pt x="287896" y="54533"/>
                  </a:lnTo>
                  <a:lnTo>
                    <a:pt x="286067" y="49187"/>
                  </a:lnTo>
                  <a:lnTo>
                    <a:pt x="282194" y="42138"/>
                  </a:lnTo>
                  <a:lnTo>
                    <a:pt x="280974" y="39903"/>
                  </a:lnTo>
                  <a:lnTo>
                    <a:pt x="273570" y="32943"/>
                  </a:lnTo>
                  <a:lnTo>
                    <a:pt x="268452" y="30556"/>
                  </a:lnTo>
                  <a:lnTo>
                    <a:pt x="268452" y="59474"/>
                  </a:lnTo>
                  <a:lnTo>
                    <a:pt x="238163" y="59474"/>
                  </a:lnTo>
                  <a:lnTo>
                    <a:pt x="239433" y="47777"/>
                  </a:lnTo>
                  <a:lnTo>
                    <a:pt x="244360" y="42138"/>
                  </a:lnTo>
                  <a:lnTo>
                    <a:pt x="262115" y="42138"/>
                  </a:lnTo>
                  <a:lnTo>
                    <a:pt x="267462" y="48196"/>
                  </a:lnTo>
                  <a:lnTo>
                    <a:pt x="268452" y="59474"/>
                  </a:lnTo>
                  <a:lnTo>
                    <a:pt x="268452" y="30556"/>
                  </a:lnTo>
                  <a:lnTo>
                    <a:pt x="264236" y="28575"/>
                  </a:lnTo>
                  <a:lnTo>
                    <a:pt x="253377" y="27063"/>
                  </a:lnTo>
                  <a:lnTo>
                    <a:pt x="238658" y="29921"/>
                  </a:lnTo>
                  <a:lnTo>
                    <a:pt x="227571" y="38138"/>
                  </a:lnTo>
                  <a:lnTo>
                    <a:pt x="220573" y="51130"/>
                  </a:lnTo>
                  <a:lnTo>
                    <a:pt x="218147" y="68351"/>
                  </a:lnTo>
                  <a:lnTo>
                    <a:pt x="220548" y="84772"/>
                  </a:lnTo>
                  <a:lnTo>
                    <a:pt x="227457" y="97142"/>
                  </a:lnTo>
                  <a:lnTo>
                    <a:pt x="238404" y="104940"/>
                  </a:lnTo>
                  <a:lnTo>
                    <a:pt x="252945" y="107657"/>
                  </a:lnTo>
                  <a:lnTo>
                    <a:pt x="265023" y="105918"/>
                  </a:lnTo>
                  <a:lnTo>
                    <a:pt x="275323" y="100977"/>
                  </a:lnTo>
                  <a:lnTo>
                    <a:pt x="283222" y="93205"/>
                  </a:lnTo>
                  <a:lnTo>
                    <a:pt x="283540" y="92570"/>
                  </a:lnTo>
                  <a:lnTo>
                    <a:pt x="288175" y="83007"/>
                  </a:lnTo>
                  <a:lnTo>
                    <a:pt x="268732" y="83007"/>
                  </a:lnTo>
                  <a:lnTo>
                    <a:pt x="266331" y="89052"/>
                  </a:lnTo>
                  <a:lnTo>
                    <a:pt x="260832" y="92570"/>
                  </a:lnTo>
                  <a:lnTo>
                    <a:pt x="248031" y="92570"/>
                  </a:lnTo>
                  <a:lnTo>
                    <a:pt x="243509" y="90182"/>
                  </a:lnTo>
                  <a:lnTo>
                    <a:pt x="240690" y="85953"/>
                  </a:lnTo>
                  <a:lnTo>
                    <a:pt x="238861" y="83134"/>
                  </a:lnTo>
                  <a:lnTo>
                    <a:pt x="238163" y="79756"/>
                  </a:lnTo>
                  <a:lnTo>
                    <a:pt x="237883" y="72567"/>
                  </a:lnTo>
                  <a:lnTo>
                    <a:pt x="288886" y="72567"/>
                  </a:lnTo>
                  <a:lnTo>
                    <a:pt x="289013" y="70878"/>
                  </a:lnTo>
                  <a:lnTo>
                    <a:pt x="289013" y="61582"/>
                  </a:lnTo>
                  <a:close/>
                </a:path>
                <a:path w="417829" h="135254">
                  <a:moveTo>
                    <a:pt x="335203" y="29870"/>
                  </a:moveTo>
                  <a:lnTo>
                    <a:pt x="324218" y="29870"/>
                  </a:lnTo>
                  <a:lnTo>
                    <a:pt x="324218" y="9436"/>
                  </a:lnTo>
                  <a:lnTo>
                    <a:pt x="304482" y="9436"/>
                  </a:lnTo>
                  <a:lnTo>
                    <a:pt x="304482" y="29870"/>
                  </a:lnTo>
                  <a:lnTo>
                    <a:pt x="294767" y="29870"/>
                  </a:lnTo>
                  <a:lnTo>
                    <a:pt x="294767" y="42976"/>
                  </a:lnTo>
                  <a:lnTo>
                    <a:pt x="304482" y="42976"/>
                  </a:lnTo>
                  <a:lnTo>
                    <a:pt x="304482" y="89750"/>
                  </a:lnTo>
                  <a:lnTo>
                    <a:pt x="305676" y="97599"/>
                  </a:lnTo>
                  <a:lnTo>
                    <a:pt x="309270" y="103187"/>
                  </a:lnTo>
                  <a:lnTo>
                    <a:pt x="315302" y="106540"/>
                  </a:lnTo>
                  <a:lnTo>
                    <a:pt x="323799" y="107645"/>
                  </a:lnTo>
                  <a:lnTo>
                    <a:pt x="328295" y="107645"/>
                  </a:lnTo>
                  <a:lnTo>
                    <a:pt x="331533" y="107226"/>
                  </a:lnTo>
                  <a:lnTo>
                    <a:pt x="335203" y="106095"/>
                  </a:lnTo>
                  <a:lnTo>
                    <a:pt x="335203" y="92290"/>
                  </a:lnTo>
                  <a:lnTo>
                    <a:pt x="332244" y="92722"/>
                  </a:lnTo>
                  <a:lnTo>
                    <a:pt x="325475" y="92722"/>
                  </a:lnTo>
                  <a:lnTo>
                    <a:pt x="324218" y="91160"/>
                  </a:lnTo>
                  <a:lnTo>
                    <a:pt x="324218" y="42976"/>
                  </a:lnTo>
                  <a:lnTo>
                    <a:pt x="335203" y="42976"/>
                  </a:lnTo>
                  <a:lnTo>
                    <a:pt x="335203" y="29870"/>
                  </a:lnTo>
                  <a:close/>
                </a:path>
                <a:path w="417829" h="135254">
                  <a:moveTo>
                    <a:pt x="417461" y="28321"/>
                  </a:moveTo>
                  <a:lnTo>
                    <a:pt x="397154" y="28321"/>
                  </a:lnTo>
                  <a:lnTo>
                    <a:pt x="381393" y="83693"/>
                  </a:lnTo>
                  <a:lnTo>
                    <a:pt x="364617" y="28321"/>
                  </a:lnTo>
                  <a:lnTo>
                    <a:pt x="342925" y="28321"/>
                  </a:lnTo>
                  <a:lnTo>
                    <a:pt x="371246" y="107505"/>
                  </a:lnTo>
                  <a:lnTo>
                    <a:pt x="371246" y="115392"/>
                  </a:lnTo>
                  <a:lnTo>
                    <a:pt x="366318" y="120738"/>
                  </a:lnTo>
                  <a:lnTo>
                    <a:pt x="357428" y="120738"/>
                  </a:lnTo>
                  <a:lnTo>
                    <a:pt x="353771" y="119900"/>
                  </a:lnTo>
                  <a:lnTo>
                    <a:pt x="353771" y="134696"/>
                  </a:lnTo>
                  <a:lnTo>
                    <a:pt x="356743" y="135128"/>
                  </a:lnTo>
                  <a:lnTo>
                    <a:pt x="365887" y="135255"/>
                  </a:lnTo>
                  <a:lnTo>
                    <a:pt x="371525" y="134277"/>
                  </a:lnTo>
                  <a:lnTo>
                    <a:pt x="380542" y="130606"/>
                  </a:lnTo>
                  <a:lnTo>
                    <a:pt x="382943" y="127508"/>
                  </a:lnTo>
                  <a:lnTo>
                    <a:pt x="417461" y="28321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83B8F47B-5ABC-4800-9FFE-D970CF68A074}"/>
                </a:ext>
              </a:extLst>
            </p:cNvPr>
            <p:cNvSpPr/>
            <p:nvPr/>
          </p:nvSpPr>
          <p:spPr>
            <a:xfrm>
              <a:off x="7148309" y="10187191"/>
              <a:ext cx="95973" cy="95999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A9966BF6-3207-42A2-B10C-17AE81BB7854}"/>
                </a:ext>
              </a:extLst>
            </p:cNvPr>
            <p:cNvSpPr/>
            <p:nvPr/>
          </p:nvSpPr>
          <p:spPr>
            <a:xfrm>
              <a:off x="6639903" y="10331272"/>
              <a:ext cx="675005" cy="106045"/>
            </a:xfrm>
            <a:custGeom>
              <a:avLst/>
              <a:gdLst/>
              <a:ahLst/>
              <a:cxnLst/>
              <a:rect l="l" t="t" r="r" b="b"/>
              <a:pathLst>
                <a:path w="675004" h="106045">
                  <a:moveTo>
                    <a:pt x="78486" y="31851"/>
                  </a:moveTo>
                  <a:lnTo>
                    <a:pt x="76314" y="18199"/>
                  </a:lnTo>
                  <a:lnTo>
                    <a:pt x="75946" y="17627"/>
                  </a:lnTo>
                  <a:lnTo>
                    <a:pt x="69951" y="8216"/>
                  </a:lnTo>
                  <a:lnTo>
                    <a:pt x="59563" y="2095"/>
                  </a:lnTo>
                  <a:lnTo>
                    <a:pt x="57340" y="1778"/>
                  </a:lnTo>
                  <a:lnTo>
                    <a:pt x="57340" y="22542"/>
                  </a:lnTo>
                  <a:lnTo>
                    <a:pt x="57340" y="43548"/>
                  </a:lnTo>
                  <a:lnTo>
                    <a:pt x="52133" y="48475"/>
                  </a:lnTo>
                  <a:lnTo>
                    <a:pt x="21132" y="48475"/>
                  </a:lnTo>
                  <a:lnTo>
                    <a:pt x="21132" y="17627"/>
                  </a:lnTo>
                  <a:lnTo>
                    <a:pt x="52133" y="17627"/>
                  </a:lnTo>
                  <a:lnTo>
                    <a:pt x="57340" y="22542"/>
                  </a:lnTo>
                  <a:lnTo>
                    <a:pt x="57340" y="1778"/>
                  </a:lnTo>
                  <a:lnTo>
                    <a:pt x="45351" y="12"/>
                  </a:lnTo>
                  <a:lnTo>
                    <a:pt x="0" y="12"/>
                  </a:lnTo>
                  <a:lnTo>
                    <a:pt x="0" y="102717"/>
                  </a:lnTo>
                  <a:lnTo>
                    <a:pt x="21132" y="102717"/>
                  </a:lnTo>
                  <a:lnTo>
                    <a:pt x="21132" y="66090"/>
                  </a:lnTo>
                  <a:lnTo>
                    <a:pt x="47472" y="66090"/>
                  </a:lnTo>
                  <a:lnTo>
                    <a:pt x="60274" y="63677"/>
                  </a:lnTo>
                  <a:lnTo>
                    <a:pt x="70053" y="56794"/>
                  </a:lnTo>
                  <a:lnTo>
                    <a:pt x="74853" y="48475"/>
                  </a:lnTo>
                  <a:lnTo>
                    <a:pt x="76288" y="45999"/>
                  </a:lnTo>
                  <a:lnTo>
                    <a:pt x="78486" y="31851"/>
                  </a:lnTo>
                  <a:close/>
                </a:path>
                <a:path w="675004" h="106045">
                  <a:moveTo>
                    <a:pt x="135343" y="25514"/>
                  </a:moveTo>
                  <a:lnTo>
                    <a:pt x="111810" y="41579"/>
                  </a:lnTo>
                  <a:lnTo>
                    <a:pt x="111810" y="26644"/>
                  </a:lnTo>
                  <a:lnTo>
                    <a:pt x="92075" y="26644"/>
                  </a:lnTo>
                  <a:lnTo>
                    <a:pt x="92075" y="102730"/>
                  </a:lnTo>
                  <a:lnTo>
                    <a:pt x="111810" y="102730"/>
                  </a:lnTo>
                  <a:lnTo>
                    <a:pt x="111810" y="50736"/>
                  </a:lnTo>
                  <a:lnTo>
                    <a:pt x="117589" y="44958"/>
                  </a:lnTo>
                  <a:lnTo>
                    <a:pt x="131254" y="44958"/>
                  </a:lnTo>
                  <a:lnTo>
                    <a:pt x="135343" y="45529"/>
                  </a:lnTo>
                  <a:lnTo>
                    <a:pt x="135343" y="25514"/>
                  </a:lnTo>
                  <a:close/>
                </a:path>
                <a:path w="675004" h="106045">
                  <a:moveTo>
                    <a:pt x="218033" y="66230"/>
                  </a:moveTo>
                  <a:lnTo>
                    <a:pt x="215468" y="48971"/>
                  </a:lnTo>
                  <a:lnTo>
                    <a:pt x="211048" y="41300"/>
                  </a:lnTo>
                  <a:lnTo>
                    <a:pt x="208076" y="36131"/>
                  </a:lnTo>
                  <a:lnTo>
                    <a:pt x="198272" y="29527"/>
                  </a:lnTo>
                  <a:lnTo>
                    <a:pt x="198272" y="65671"/>
                  </a:lnTo>
                  <a:lnTo>
                    <a:pt x="198272" y="66230"/>
                  </a:lnTo>
                  <a:lnTo>
                    <a:pt x="196989" y="75717"/>
                  </a:lnTo>
                  <a:lnTo>
                    <a:pt x="193306" y="83350"/>
                  </a:lnTo>
                  <a:lnTo>
                    <a:pt x="187655" y="88277"/>
                  </a:lnTo>
                  <a:lnTo>
                    <a:pt x="180403" y="90043"/>
                  </a:lnTo>
                  <a:lnTo>
                    <a:pt x="173075" y="88277"/>
                  </a:lnTo>
                  <a:lnTo>
                    <a:pt x="167436" y="83337"/>
                  </a:lnTo>
                  <a:lnTo>
                    <a:pt x="163804" y="75653"/>
                  </a:lnTo>
                  <a:lnTo>
                    <a:pt x="162521" y="65671"/>
                  </a:lnTo>
                  <a:lnTo>
                    <a:pt x="163804" y="55676"/>
                  </a:lnTo>
                  <a:lnTo>
                    <a:pt x="167436" y="47993"/>
                  </a:lnTo>
                  <a:lnTo>
                    <a:pt x="173088" y="43053"/>
                  </a:lnTo>
                  <a:lnTo>
                    <a:pt x="180403" y="41300"/>
                  </a:lnTo>
                  <a:lnTo>
                    <a:pt x="187782" y="43053"/>
                  </a:lnTo>
                  <a:lnTo>
                    <a:pt x="193433" y="48031"/>
                  </a:lnTo>
                  <a:lnTo>
                    <a:pt x="197040" y="55803"/>
                  </a:lnTo>
                  <a:lnTo>
                    <a:pt x="198272" y="65671"/>
                  </a:lnTo>
                  <a:lnTo>
                    <a:pt x="198272" y="29527"/>
                  </a:lnTo>
                  <a:lnTo>
                    <a:pt x="196202" y="28130"/>
                  </a:lnTo>
                  <a:lnTo>
                    <a:pt x="180263" y="25374"/>
                  </a:lnTo>
                  <a:lnTo>
                    <a:pt x="164592" y="28168"/>
                  </a:lnTo>
                  <a:lnTo>
                    <a:pt x="152806" y="36169"/>
                  </a:lnTo>
                  <a:lnTo>
                    <a:pt x="145364" y="48856"/>
                  </a:lnTo>
                  <a:lnTo>
                    <a:pt x="142786" y="65671"/>
                  </a:lnTo>
                  <a:lnTo>
                    <a:pt x="145364" y="82550"/>
                  </a:lnTo>
                  <a:lnTo>
                    <a:pt x="152819" y="95224"/>
                  </a:lnTo>
                  <a:lnTo>
                    <a:pt x="164655" y="103200"/>
                  </a:lnTo>
                  <a:lnTo>
                    <a:pt x="180403" y="105968"/>
                  </a:lnTo>
                  <a:lnTo>
                    <a:pt x="196100" y="103200"/>
                  </a:lnTo>
                  <a:lnTo>
                    <a:pt x="207937" y="95300"/>
                  </a:lnTo>
                  <a:lnTo>
                    <a:pt x="211074" y="90043"/>
                  </a:lnTo>
                  <a:lnTo>
                    <a:pt x="215417" y="82791"/>
                  </a:lnTo>
                  <a:lnTo>
                    <a:pt x="218033" y="66230"/>
                  </a:lnTo>
                  <a:close/>
                </a:path>
                <a:path w="675004" h="106045">
                  <a:moveTo>
                    <a:pt x="265176" y="28194"/>
                  </a:moveTo>
                  <a:lnTo>
                    <a:pt x="254190" y="28194"/>
                  </a:lnTo>
                  <a:lnTo>
                    <a:pt x="254190" y="7759"/>
                  </a:lnTo>
                  <a:lnTo>
                    <a:pt x="234467" y="7759"/>
                  </a:lnTo>
                  <a:lnTo>
                    <a:pt x="234467" y="28194"/>
                  </a:lnTo>
                  <a:lnTo>
                    <a:pt x="224739" y="28194"/>
                  </a:lnTo>
                  <a:lnTo>
                    <a:pt x="224739" y="41300"/>
                  </a:lnTo>
                  <a:lnTo>
                    <a:pt x="234467" y="41300"/>
                  </a:lnTo>
                  <a:lnTo>
                    <a:pt x="234467" y="88074"/>
                  </a:lnTo>
                  <a:lnTo>
                    <a:pt x="235648" y="95923"/>
                  </a:lnTo>
                  <a:lnTo>
                    <a:pt x="239255" y="101511"/>
                  </a:lnTo>
                  <a:lnTo>
                    <a:pt x="245275" y="104863"/>
                  </a:lnTo>
                  <a:lnTo>
                    <a:pt x="253771" y="105968"/>
                  </a:lnTo>
                  <a:lnTo>
                    <a:pt x="258267" y="105968"/>
                  </a:lnTo>
                  <a:lnTo>
                    <a:pt x="261518" y="105549"/>
                  </a:lnTo>
                  <a:lnTo>
                    <a:pt x="265176" y="104419"/>
                  </a:lnTo>
                  <a:lnTo>
                    <a:pt x="265176" y="90601"/>
                  </a:lnTo>
                  <a:lnTo>
                    <a:pt x="262216" y="91033"/>
                  </a:lnTo>
                  <a:lnTo>
                    <a:pt x="255460" y="91033"/>
                  </a:lnTo>
                  <a:lnTo>
                    <a:pt x="254190" y="89484"/>
                  </a:lnTo>
                  <a:lnTo>
                    <a:pt x="254190" y="41300"/>
                  </a:lnTo>
                  <a:lnTo>
                    <a:pt x="265176" y="41300"/>
                  </a:lnTo>
                  <a:lnTo>
                    <a:pt x="265176" y="28194"/>
                  </a:lnTo>
                  <a:close/>
                </a:path>
                <a:path w="675004" h="106045">
                  <a:moveTo>
                    <a:pt x="343065" y="59893"/>
                  </a:moveTo>
                  <a:lnTo>
                    <a:pt x="342722" y="57785"/>
                  </a:lnTo>
                  <a:lnTo>
                    <a:pt x="341934" y="52844"/>
                  </a:lnTo>
                  <a:lnTo>
                    <a:pt x="340118" y="47498"/>
                  </a:lnTo>
                  <a:lnTo>
                    <a:pt x="336245" y="40449"/>
                  </a:lnTo>
                  <a:lnTo>
                    <a:pt x="335013" y="38214"/>
                  </a:lnTo>
                  <a:lnTo>
                    <a:pt x="327621" y="31254"/>
                  </a:lnTo>
                  <a:lnTo>
                    <a:pt x="322503" y="28867"/>
                  </a:lnTo>
                  <a:lnTo>
                    <a:pt x="322503" y="57785"/>
                  </a:lnTo>
                  <a:lnTo>
                    <a:pt x="292201" y="57785"/>
                  </a:lnTo>
                  <a:lnTo>
                    <a:pt x="293484" y="46088"/>
                  </a:lnTo>
                  <a:lnTo>
                    <a:pt x="298411" y="40449"/>
                  </a:lnTo>
                  <a:lnTo>
                    <a:pt x="316166" y="40449"/>
                  </a:lnTo>
                  <a:lnTo>
                    <a:pt x="321513" y="46507"/>
                  </a:lnTo>
                  <a:lnTo>
                    <a:pt x="322503" y="57785"/>
                  </a:lnTo>
                  <a:lnTo>
                    <a:pt x="322503" y="28867"/>
                  </a:lnTo>
                  <a:lnTo>
                    <a:pt x="318287" y="26885"/>
                  </a:lnTo>
                  <a:lnTo>
                    <a:pt x="307428" y="25374"/>
                  </a:lnTo>
                  <a:lnTo>
                    <a:pt x="292696" y="28232"/>
                  </a:lnTo>
                  <a:lnTo>
                    <a:pt x="281622" y="36449"/>
                  </a:lnTo>
                  <a:lnTo>
                    <a:pt x="274624" y="49441"/>
                  </a:lnTo>
                  <a:lnTo>
                    <a:pt x="272199" y="66662"/>
                  </a:lnTo>
                  <a:lnTo>
                    <a:pt x="274599" y="83083"/>
                  </a:lnTo>
                  <a:lnTo>
                    <a:pt x="281508" y="95453"/>
                  </a:lnTo>
                  <a:lnTo>
                    <a:pt x="292455" y="103251"/>
                  </a:lnTo>
                  <a:lnTo>
                    <a:pt x="306997" y="105968"/>
                  </a:lnTo>
                  <a:lnTo>
                    <a:pt x="319074" y="104241"/>
                  </a:lnTo>
                  <a:lnTo>
                    <a:pt x="329361" y="99301"/>
                  </a:lnTo>
                  <a:lnTo>
                    <a:pt x="337273" y="91528"/>
                  </a:lnTo>
                  <a:lnTo>
                    <a:pt x="337591" y="90881"/>
                  </a:lnTo>
                  <a:lnTo>
                    <a:pt x="342226" y="81318"/>
                  </a:lnTo>
                  <a:lnTo>
                    <a:pt x="322770" y="81318"/>
                  </a:lnTo>
                  <a:lnTo>
                    <a:pt x="320382" y="87363"/>
                  </a:lnTo>
                  <a:lnTo>
                    <a:pt x="314883" y="90881"/>
                  </a:lnTo>
                  <a:lnTo>
                    <a:pt x="302082" y="90881"/>
                  </a:lnTo>
                  <a:lnTo>
                    <a:pt x="297561" y="88493"/>
                  </a:lnTo>
                  <a:lnTo>
                    <a:pt x="294741" y="84264"/>
                  </a:lnTo>
                  <a:lnTo>
                    <a:pt x="292912" y="81445"/>
                  </a:lnTo>
                  <a:lnTo>
                    <a:pt x="292201" y="78066"/>
                  </a:lnTo>
                  <a:lnTo>
                    <a:pt x="291934" y="70878"/>
                  </a:lnTo>
                  <a:lnTo>
                    <a:pt x="342925" y="70878"/>
                  </a:lnTo>
                  <a:lnTo>
                    <a:pt x="343065" y="69189"/>
                  </a:lnTo>
                  <a:lnTo>
                    <a:pt x="343065" y="59893"/>
                  </a:lnTo>
                  <a:close/>
                </a:path>
                <a:path w="675004" h="106045">
                  <a:moveTo>
                    <a:pt x="420954" y="55105"/>
                  </a:moveTo>
                  <a:lnTo>
                    <a:pt x="417918" y="42608"/>
                  </a:lnTo>
                  <a:lnTo>
                    <a:pt x="411200" y="33261"/>
                  </a:lnTo>
                  <a:lnTo>
                    <a:pt x="401142" y="27406"/>
                  </a:lnTo>
                  <a:lnTo>
                    <a:pt x="388124" y="25374"/>
                  </a:lnTo>
                  <a:lnTo>
                    <a:pt x="372872" y="28105"/>
                  </a:lnTo>
                  <a:lnTo>
                    <a:pt x="361594" y="36080"/>
                  </a:lnTo>
                  <a:lnTo>
                    <a:pt x="354596" y="48907"/>
                  </a:lnTo>
                  <a:lnTo>
                    <a:pt x="352196" y="66230"/>
                  </a:lnTo>
                  <a:lnTo>
                    <a:pt x="354596" y="83019"/>
                  </a:lnTo>
                  <a:lnTo>
                    <a:pt x="361569" y="95504"/>
                  </a:lnTo>
                  <a:lnTo>
                    <a:pt x="372770" y="103289"/>
                  </a:lnTo>
                  <a:lnTo>
                    <a:pt x="387858" y="105968"/>
                  </a:lnTo>
                  <a:lnTo>
                    <a:pt x="400545" y="103898"/>
                  </a:lnTo>
                  <a:lnTo>
                    <a:pt x="410629" y="97993"/>
                  </a:lnTo>
                  <a:lnTo>
                    <a:pt x="417601" y="88671"/>
                  </a:lnTo>
                  <a:lnTo>
                    <a:pt x="420954" y="76377"/>
                  </a:lnTo>
                  <a:lnTo>
                    <a:pt x="402082" y="76377"/>
                  </a:lnTo>
                  <a:lnTo>
                    <a:pt x="399694" y="86245"/>
                  </a:lnTo>
                  <a:lnTo>
                    <a:pt x="395744" y="90043"/>
                  </a:lnTo>
                  <a:lnTo>
                    <a:pt x="387858" y="90043"/>
                  </a:lnTo>
                  <a:lnTo>
                    <a:pt x="381139" y="88417"/>
                  </a:lnTo>
                  <a:lnTo>
                    <a:pt x="376135" y="83731"/>
                  </a:lnTo>
                  <a:lnTo>
                    <a:pt x="372999" y="76250"/>
                  </a:lnTo>
                  <a:lnTo>
                    <a:pt x="371919" y="66230"/>
                  </a:lnTo>
                  <a:lnTo>
                    <a:pt x="371919" y="58915"/>
                  </a:lnTo>
                  <a:lnTo>
                    <a:pt x="373329" y="52298"/>
                  </a:lnTo>
                  <a:lnTo>
                    <a:pt x="377990" y="43561"/>
                  </a:lnTo>
                  <a:lnTo>
                    <a:pt x="382358" y="41313"/>
                  </a:lnTo>
                  <a:lnTo>
                    <a:pt x="396011" y="41313"/>
                  </a:lnTo>
                  <a:lnTo>
                    <a:pt x="399821" y="45110"/>
                  </a:lnTo>
                  <a:lnTo>
                    <a:pt x="402082" y="55105"/>
                  </a:lnTo>
                  <a:lnTo>
                    <a:pt x="420954" y="55105"/>
                  </a:lnTo>
                  <a:close/>
                </a:path>
                <a:path w="675004" h="106045">
                  <a:moveTo>
                    <a:pt x="468261" y="28194"/>
                  </a:moveTo>
                  <a:lnTo>
                    <a:pt x="457263" y="28194"/>
                  </a:lnTo>
                  <a:lnTo>
                    <a:pt x="457263" y="7759"/>
                  </a:lnTo>
                  <a:lnTo>
                    <a:pt x="437540" y="7759"/>
                  </a:lnTo>
                  <a:lnTo>
                    <a:pt x="437540" y="28194"/>
                  </a:lnTo>
                  <a:lnTo>
                    <a:pt x="427812" y="28194"/>
                  </a:lnTo>
                  <a:lnTo>
                    <a:pt x="427812" y="41300"/>
                  </a:lnTo>
                  <a:lnTo>
                    <a:pt x="437540" y="41300"/>
                  </a:lnTo>
                  <a:lnTo>
                    <a:pt x="437540" y="88074"/>
                  </a:lnTo>
                  <a:lnTo>
                    <a:pt x="438721" y="95923"/>
                  </a:lnTo>
                  <a:lnTo>
                    <a:pt x="442328" y="101511"/>
                  </a:lnTo>
                  <a:lnTo>
                    <a:pt x="448348" y="104863"/>
                  </a:lnTo>
                  <a:lnTo>
                    <a:pt x="456844" y="105968"/>
                  </a:lnTo>
                  <a:lnTo>
                    <a:pt x="461340" y="105968"/>
                  </a:lnTo>
                  <a:lnTo>
                    <a:pt x="464591" y="105549"/>
                  </a:lnTo>
                  <a:lnTo>
                    <a:pt x="468261" y="104419"/>
                  </a:lnTo>
                  <a:lnTo>
                    <a:pt x="468261" y="90601"/>
                  </a:lnTo>
                  <a:lnTo>
                    <a:pt x="465302" y="91033"/>
                  </a:lnTo>
                  <a:lnTo>
                    <a:pt x="458533" y="91033"/>
                  </a:lnTo>
                  <a:lnTo>
                    <a:pt x="457263" y="89484"/>
                  </a:lnTo>
                  <a:lnTo>
                    <a:pt x="457263" y="41300"/>
                  </a:lnTo>
                  <a:lnTo>
                    <a:pt x="468261" y="41300"/>
                  </a:lnTo>
                  <a:lnTo>
                    <a:pt x="468261" y="28194"/>
                  </a:lnTo>
                  <a:close/>
                </a:path>
                <a:path w="675004" h="106045">
                  <a:moveTo>
                    <a:pt x="501637" y="26631"/>
                  </a:moveTo>
                  <a:lnTo>
                    <a:pt x="481901" y="26631"/>
                  </a:lnTo>
                  <a:lnTo>
                    <a:pt x="481901" y="102717"/>
                  </a:lnTo>
                  <a:lnTo>
                    <a:pt x="501637" y="102717"/>
                  </a:lnTo>
                  <a:lnTo>
                    <a:pt x="501637" y="26631"/>
                  </a:lnTo>
                  <a:close/>
                </a:path>
                <a:path w="675004" h="106045">
                  <a:moveTo>
                    <a:pt x="501637" y="0"/>
                  </a:moveTo>
                  <a:lnTo>
                    <a:pt x="481901" y="0"/>
                  </a:lnTo>
                  <a:lnTo>
                    <a:pt x="481901" y="17614"/>
                  </a:lnTo>
                  <a:lnTo>
                    <a:pt x="501637" y="17614"/>
                  </a:lnTo>
                  <a:lnTo>
                    <a:pt x="501637" y="0"/>
                  </a:lnTo>
                  <a:close/>
                </a:path>
                <a:path w="675004" h="106045">
                  <a:moveTo>
                    <a:pt x="591781" y="66230"/>
                  </a:moveTo>
                  <a:lnTo>
                    <a:pt x="589216" y="48971"/>
                  </a:lnTo>
                  <a:lnTo>
                    <a:pt x="584796" y="41300"/>
                  </a:lnTo>
                  <a:lnTo>
                    <a:pt x="581825" y="36131"/>
                  </a:lnTo>
                  <a:lnTo>
                    <a:pt x="572008" y="29527"/>
                  </a:lnTo>
                  <a:lnTo>
                    <a:pt x="572008" y="65671"/>
                  </a:lnTo>
                  <a:lnTo>
                    <a:pt x="572008" y="66230"/>
                  </a:lnTo>
                  <a:lnTo>
                    <a:pt x="570725" y="75717"/>
                  </a:lnTo>
                  <a:lnTo>
                    <a:pt x="567042" y="83350"/>
                  </a:lnTo>
                  <a:lnTo>
                    <a:pt x="561403" y="88277"/>
                  </a:lnTo>
                  <a:lnTo>
                    <a:pt x="554151" y="90043"/>
                  </a:lnTo>
                  <a:lnTo>
                    <a:pt x="546811" y="88277"/>
                  </a:lnTo>
                  <a:lnTo>
                    <a:pt x="541172" y="83337"/>
                  </a:lnTo>
                  <a:lnTo>
                    <a:pt x="537540" y="75653"/>
                  </a:lnTo>
                  <a:lnTo>
                    <a:pt x="536257" y="65671"/>
                  </a:lnTo>
                  <a:lnTo>
                    <a:pt x="537540" y="55676"/>
                  </a:lnTo>
                  <a:lnTo>
                    <a:pt x="541185" y="47993"/>
                  </a:lnTo>
                  <a:lnTo>
                    <a:pt x="546836" y="43053"/>
                  </a:lnTo>
                  <a:lnTo>
                    <a:pt x="554151" y="41300"/>
                  </a:lnTo>
                  <a:lnTo>
                    <a:pt x="561517" y="43053"/>
                  </a:lnTo>
                  <a:lnTo>
                    <a:pt x="567169" y="48031"/>
                  </a:lnTo>
                  <a:lnTo>
                    <a:pt x="570776" y="55803"/>
                  </a:lnTo>
                  <a:lnTo>
                    <a:pt x="572008" y="65671"/>
                  </a:lnTo>
                  <a:lnTo>
                    <a:pt x="572008" y="29527"/>
                  </a:lnTo>
                  <a:lnTo>
                    <a:pt x="569950" y="28130"/>
                  </a:lnTo>
                  <a:lnTo>
                    <a:pt x="554012" y="25374"/>
                  </a:lnTo>
                  <a:lnTo>
                    <a:pt x="538340" y="28168"/>
                  </a:lnTo>
                  <a:lnTo>
                    <a:pt x="526542" y="36169"/>
                  </a:lnTo>
                  <a:lnTo>
                    <a:pt x="519112" y="48856"/>
                  </a:lnTo>
                  <a:lnTo>
                    <a:pt x="516534" y="65671"/>
                  </a:lnTo>
                  <a:lnTo>
                    <a:pt x="519112" y="82550"/>
                  </a:lnTo>
                  <a:lnTo>
                    <a:pt x="526567" y="95224"/>
                  </a:lnTo>
                  <a:lnTo>
                    <a:pt x="538403" y="103200"/>
                  </a:lnTo>
                  <a:lnTo>
                    <a:pt x="554151" y="105968"/>
                  </a:lnTo>
                  <a:lnTo>
                    <a:pt x="569849" y="103200"/>
                  </a:lnTo>
                  <a:lnTo>
                    <a:pt x="581672" y="95300"/>
                  </a:lnTo>
                  <a:lnTo>
                    <a:pt x="584822" y="90043"/>
                  </a:lnTo>
                  <a:lnTo>
                    <a:pt x="589165" y="82791"/>
                  </a:lnTo>
                  <a:lnTo>
                    <a:pt x="591781" y="66230"/>
                  </a:lnTo>
                  <a:close/>
                </a:path>
                <a:path w="675004" h="106045">
                  <a:moveTo>
                    <a:pt x="674598" y="51727"/>
                  </a:moveTo>
                  <a:lnTo>
                    <a:pt x="672909" y="40474"/>
                  </a:lnTo>
                  <a:lnTo>
                    <a:pt x="667969" y="32207"/>
                  </a:lnTo>
                  <a:lnTo>
                    <a:pt x="659955" y="27114"/>
                  </a:lnTo>
                  <a:lnTo>
                    <a:pt x="649084" y="25374"/>
                  </a:lnTo>
                  <a:lnTo>
                    <a:pt x="641959" y="26073"/>
                  </a:lnTo>
                  <a:lnTo>
                    <a:pt x="635927" y="28270"/>
                  </a:lnTo>
                  <a:lnTo>
                    <a:pt x="630758" y="32080"/>
                  </a:lnTo>
                  <a:lnTo>
                    <a:pt x="626262" y="37630"/>
                  </a:lnTo>
                  <a:lnTo>
                    <a:pt x="626262" y="26644"/>
                  </a:lnTo>
                  <a:lnTo>
                    <a:pt x="606526" y="26644"/>
                  </a:lnTo>
                  <a:lnTo>
                    <a:pt x="606526" y="102730"/>
                  </a:lnTo>
                  <a:lnTo>
                    <a:pt x="626262" y="102730"/>
                  </a:lnTo>
                  <a:lnTo>
                    <a:pt x="626262" y="48056"/>
                  </a:lnTo>
                  <a:lnTo>
                    <a:pt x="632460" y="42151"/>
                  </a:lnTo>
                  <a:lnTo>
                    <a:pt x="650633" y="42151"/>
                  </a:lnTo>
                  <a:lnTo>
                    <a:pt x="654862" y="46799"/>
                  </a:lnTo>
                  <a:lnTo>
                    <a:pt x="654862" y="102730"/>
                  </a:lnTo>
                  <a:lnTo>
                    <a:pt x="674598" y="102730"/>
                  </a:lnTo>
                  <a:lnTo>
                    <a:pt x="674598" y="51727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4">
            <a:extLst>
              <a:ext uri="{FF2B5EF4-FFF2-40B4-BE49-F238E27FC236}">
                <a16:creationId xmlns:a16="http://schemas.microsoft.com/office/drawing/2014/main" id="{3868B5A6-C8FA-490B-8085-7D7DACE45CD6}"/>
              </a:ext>
            </a:extLst>
          </p:cNvPr>
          <p:cNvGrpSpPr/>
          <p:nvPr/>
        </p:nvGrpSpPr>
        <p:grpSpPr>
          <a:xfrm>
            <a:off x="791044" y="10262996"/>
            <a:ext cx="259079" cy="129539"/>
            <a:chOff x="791044" y="10262996"/>
            <a:chExt cx="259079" cy="129539"/>
          </a:xfrm>
        </p:grpSpPr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3CF017BB-EEC9-493F-8E4A-15C41AAD050A}"/>
                </a:ext>
              </a:extLst>
            </p:cNvPr>
            <p:cNvSpPr/>
            <p:nvPr/>
          </p:nvSpPr>
          <p:spPr>
            <a:xfrm>
              <a:off x="867667" y="10283182"/>
              <a:ext cx="182012" cy="94294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9DE3C31E-F3D0-454B-A2B8-3E32EC9CB75B}"/>
                </a:ext>
              </a:extLst>
            </p:cNvPr>
            <p:cNvSpPr/>
            <p:nvPr/>
          </p:nvSpPr>
          <p:spPr>
            <a:xfrm>
              <a:off x="791044" y="10262996"/>
              <a:ext cx="118338" cy="128917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7">
            <a:extLst>
              <a:ext uri="{FF2B5EF4-FFF2-40B4-BE49-F238E27FC236}">
                <a16:creationId xmlns:a16="http://schemas.microsoft.com/office/drawing/2014/main" id="{401E6ADC-689A-4CB9-BBBD-7D3503724B5E}"/>
              </a:ext>
            </a:extLst>
          </p:cNvPr>
          <p:cNvSpPr txBox="1">
            <a:spLocks/>
          </p:cNvSpPr>
          <p:nvPr/>
        </p:nvSpPr>
        <p:spPr>
          <a:xfrm>
            <a:off x="231540" y="1056465"/>
            <a:ext cx="53060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IN" sz="2800" b="1" kern="0" spc="-15" dirty="0" err="1">
                <a:solidFill>
                  <a:schemeClr val="tx2"/>
                </a:solidFill>
                <a:latin typeface="Calibri"/>
                <a:cs typeface="Calibri"/>
              </a:rPr>
              <a:t>MAFGuard</a:t>
            </a:r>
            <a:r>
              <a:rPr lang="en-IN" sz="2800" b="1" kern="0" spc="-1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IN" sz="2800" b="1" kern="0" spc="-5" dirty="0">
                <a:solidFill>
                  <a:schemeClr val="tx2"/>
                </a:solidFill>
                <a:latin typeface="Calibri"/>
                <a:cs typeface="Calibri"/>
              </a:rPr>
              <a:t>Body </a:t>
            </a:r>
            <a:r>
              <a:rPr lang="en-IN" sz="2800" b="1" kern="0" spc="-15" dirty="0">
                <a:solidFill>
                  <a:schemeClr val="tx2"/>
                </a:solidFill>
                <a:latin typeface="Calibri"/>
                <a:cs typeface="Calibri"/>
              </a:rPr>
              <a:t>Protective</a:t>
            </a:r>
            <a:r>
              <a:rPr lang="en-IN" sz="2800" b="1" kern="0" spc="6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IN" sz="2800" b="1" kern="0" spc="-20" dirty="0">
                <a:solidFill>
                  <a:schemeClr val="tx2"/>
                </a:solidFill>
                <a:latin typeface="Calibri"/>
                <a:cs typeface="Calibri"/>
              </a:rPr>
              <a:t>Coverall</a:t>
            </a:r>
            <a:endParaRPr lang="en-IN" sz="2800" kern="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5080CF9B-7772-409A-9494-BEB8DC2CF785}"/>
              </a:ext>
            </a:extLst>
          </p:cNvPr>
          <p:cNvSpPr txBox="1"/>
          <p:nvPr/>
        </p:nvSpPr>
        <p:spPr>
          <a:xfrm>
            <a:off x="2871194" y="2237713"/>
            <a:ext cx="4632952" cy="5668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64515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chemeClr val="tx2"/>
                </a:solidFill>
                <a:latin typeface="Calibri"/>
                <a:cs typeface="Calibri"/>
              </a:rPr>
              <a:t>Type </a:t>
            </a:r>
            <a:r>
              <a:rPr sz="2000" b="1" spc="-5" dirty="0">
                <a:solidFill>
                  <a:schemeClr val="tx2"/>
                </a:solidFill>
                <a:latin typeface="Calibri"/>
                <a:cs typeface="Calibri"/>
              </a:rPr>
              <a:t>4-B, 5-B, </a:t>
            </a:r>
            <a:r>
              <a:rPr sz="2000" b="1" dirty="0">
                <a:solidFill>
                  <a:schemeClr val="tx2"/>
                </a:solidFill>
                <a:latin typeface="Calibri"/>
                <a:cs typeface="Calibri"/>
              </a:rPr>
              <a:t>6-B </a:t>
            </a:r>
            <a:r>
              <a:rPr sz="2000" b="1" spc="-10" dirty="0">
                <a:solidFill>
                  <a:schemeClr val="tx2"/>
                </a:solidFill>
                <a:latin typeface="Calibri"/>
                <a:cs typeface="Calibri"/>
              </a:rPr>
              <a:t>protective </a:t>
            </a:r>
            <a:r>
              <a:rPr sz="2000" b="1" spc="-15" dirty="0">
                <a:solidFill>
                  <a:schemeClr val="tx2"/>
                </a:solidFill>
                <a:latin typeface="Calibri"/>
                <a:cs typeface="Calibri"/>
              </a:rPr>
              <a:t>coverall </a:t>
            </a:r>
            <a:r>
              <a:rPr sz="2000" b="1" spc="-10" dirty="0">
                <a:solidFill>
                  <a:schemeClr val="tx2"/>
                </a:solidFill>
                <a:latin typeface="Calibri"/>
                <a:cs typeface="Calibri"/>
              </a:rPr>
              <a:t>against cytostatics, </a:t>
            </a:r>
            <a:r>
              <a:rPr sz="2000" b="1" spc="-5" dirty="0">
                <a:solidFill>
                  <a:schemeClr val="tx2"/>
                </a:solidFill>
                <a:latin typeface="Calibri"/>
                <a:cs typeface="Calibri"/>
              </a:rPr>
              <a:t>chemicals </a:t>
            </a:r>
            <a:r>
              <a:rPr sz="2000" b="1" dirty="0">
                <a:solidFill>
                  <a:schemeClr val="tx2"/>
                </a:solidFill>
                <a:latin typeface="Calibri"/>
                <a:cs typeface="Calibri"/>
              </a:rPr>
              <a:t>and  biological</a:t>
            </a:r>
            <a:r>
              <a:rPr sz="2000" b="1" spc="-4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chemeClr val="tx2"/>
                </a:solidFill>
                <a:latin typeface="Calibri"/>
                <a:cs typeface="Calibri"/>
              </a:rPr>
              <a:t>agents</a:t>
            </a:r>
            <a:endParaRPr sz="2000" dirty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The</a:t>
            </a:r>
            <a:r>
              <a:rPr lang="en-IN" sz="1800" spc="-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/>
                </a:solidFill>
                <a:latin typeface="Calibri"/>
                <a:cs typeface="Calibri"/>
              </a:rPr>
              <a:t>type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4, 5, </a:t>
            </a:r>
            <a:r>
              <a:rPr sz="1800" dirty="0">
                <a:solidFill>
                  <a:schemeClr val="tx2"/>
                </a:solidFill>
                <a:latin typeface="Calibri"/>
                <a:cs typeface="Calibri"/>
              </a:rPr>
              <a:t>6 hooded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limited-life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chemical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protection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suit, MAFGuard </a:t>
            </a:r>
            <a:r>
              <a:rPr sz="1800" spc="-20" dirty="0">
                <a:solidFill>
                  <a:schemeClr val="tx2"/>
                </a:solidFill>
                <a:latin typeface="Calibri"/>
                <a:cs typeface="Calibri"/>
              </a:rPr>
              <a:t>offers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good protection</a:t>
            </a:r>
            <a:r>
              <a:rPr lang="en-IN" sz="1800" spc="-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/>
                </a:solidFill>
                <a:latin typeface="Calibri"/>
                <a:cs typeface="Calibri"/>
              </a:rPr>
              <a:t>when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handling pathogenic agents </a:t>
            </a:r>
            <a:r>
              <a:rPr sz="1800" dirty="0">
                <a:solidFill>
                  <a:schemeClr val="tx2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against many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chemicals </a:t>
            </a:r>
            <a:r>
              <a:rPr sz="1800" dirty="0">
                <a:solidFill>
                  <a:schemeClr val="tx2"/>
                </a:solidFill>
                <a:latin typeface="Calibri"/>
                <a:cs typeface="Calibri"/>
              </a:rPr>
              <a:t>and 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biological agents. The well-know</a:t>
            </a:r>
            <a:r>
              <a:rPr lang="en-IN" sz="1800" spc="-5" dirty="0">
                <a:solidFill>
                  <a:schemeClr val="tx2"/>
                </a:solidFill>
                <a:latin typeface="Calibri"/>
                <a:cs typeface="Calibri"/>
              </a:rPr>
              <a:t>n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polyethylene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film </a:t>
            </a:r>
            <a:r>
              <a:rPr sz="1800" spc="-15" dirty="0">
                <a:solidFill>
                  <a:schemeClr val="tx2"/>
                </a:solidFill>
                <a:latin typeface="Calibri"/>
                <a:cs typeface="Calibri"/>
              </a:rPr>
              <a:t>coated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spunbonded is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extremely  </a:t>
            </a:r>
            <a:r>
              <a:rPr sz="1800" spc="-15" dirty="0">
                <a:solidFill>
                  <a:schemeClr val="tx2"/>
                </a:solidFill>
                <a:latin typeface="Calibri"/>
                <a:cs typeface="Calibri"/>
              </a:rPr>
              <a:t>comfortable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to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wear </a:t>
            </a:r>
            <a:r>
              <a:rPr sz="1800" dirty="0">
                <a:solidFill>
                  <a:schemeClr val="tx2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meets </a:t>
            </a:r>
            <a:r>
              <a:rPr sz="1800" dirty="0">
                <a:solidFill>
                  <a:schemeClr val="tx2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requirements of EN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1149-1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being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anti-statically treated. Suitable </a:t>
            </a:r>
            <a:r>
              <a:rPr sz="1800" spc="-15" dirty="0">
                <a:solidFill>
                  <a:schemeClr val="tx2"/>
                </a:solidFill>
                <a:latin typeface="Calibri"/>
                <a:cs typeface="Calibri"/>
              </a:rPr>
              <a:t>for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use </a:t>
            </a:r>
            <a:r>
              <a:rPr sz="1800" dirty="0">
                <a:solidFill>
                  <a:schemeClr val="tx2"/>
                </a:solidFill>
                <a:latin typeface="Calibri"/>
                <a:cs typeface="Calibri"/>
              </a:rPr>
              <a:t>as a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pandemic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protective</a:t>
            </a:r>
            <a:r>
              <a:rPr sz="1800" spc="10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gown.</a:t>
            </a:r>
            <a:endParaRPr sz="18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Approved </a:t>
            </a:r>
            <a:r>
              <a:rPr sz="1800" spc="-15" dirty="0">
                <a:solidFill>
                  <a:schemeClr val="tx2"/>
                </a:solidFill>
                <a:latin typeface="Calibri"/>
                <a:cs typeface="Calibri"/>
              </a:rPr>
              <a:t>for </a:t>
            </a:r>
            <a:r>
              <a:rPr sz="1800" dirty="0">
                <a:solidFill>
                  <a:schemeClr val="tx2"/>
                </a:solidFill>
                <a:latin typeface="Calibri"/>
                <a:cs typeface="Calibri"/>
              </a:rPr>
              <a:t>AAMI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PB70 Level 4, </a:t>
            </a:r>
            <a:r>
              <a:rPr sz="1800" spc="-45" dirty="0">
                <a:solidFill>
                  <a:schemeClr val="tx2"/>
                </a:solidFill>
                <a:latin typeface="Calibri"/>
                <a:cs typeface="Calibri"/>
              </a:rPr>
              <a:t>Test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involved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ASTM 1670,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Resistance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of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Materials  </a:t>
            </a:r>
            <a:r>
              <a:rPr sz="1800" dirty="0">
                <a:solidFill>
                  <a:schemeClr val="tx2"/>
                </a:solidFill>
                <a:latin typeface="Calibri"/>
                <a:cs typeface="Calibri"/>
              </a:rPr>
              <a:t>Used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in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Protective Clothing to Penetration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by Synthetic </a:t>
            </a:r>
            <a:r>
              <a:rPr sz="1800" dirty="0">
                <a:solidFill>
                  <a:schemeClr val="tx2"/>
                </a:solidFill>
                <a:latin typeface="Calibri"/>
                <a:cs typeface="Calibri"/>
              </a:rPr>
              <a:t>Blood,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ASTM 1671,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Resistance 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of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Materials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Used in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Protective Clothing to </a:t>
            </a:r>
            <a:r>
              <a:rPr sz="1800" spc="-15" dirty="0">
                <a:solidFill>
                  <a:schemeClr val="tx2"/>
                </a:solidFill>
                <a:latin typeface="Calibri"/>
                <a:cs typeface="Calibri"/>
              </a:rPr>
              <a:t>Penetration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by Blood-Borne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Pathogens 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Using Phi-X174 Bacteriophage</a:t>
            </a:r>
            <a:r>
              <a:rPr sz="1800" spc="4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chemeClr val="tx2"/>
                </a:solidFill>
                <a:latin typeface="Calibri"/>
                <a:cs typeface="Calibri"/>
              </a:rPr>
              <a:t>Penetration.</a:t>
            </a:r>
            <a:endParaRPr sz="18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A9C57CE-AB5D-446F-80C9-9BC5712AAF22}"/>
              </a:ext>
            </a:extLst>
          </p:cNvPr>
          <p:cNvSpPr/>
          <p:nvPr/>
        </p:nvSpPr>
        <p:spPr>
          <a:xfrm>
            <a:off x="1567180" y="8752122"/>
            <a:ext cx="4397319" cy="14828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Picture 26" descr="A person wearing a uniform&#10;&#10;Description automatically generated">
            <a:extLst>
              <a:ext uri="{FF2B5EF4-FFF2-40B4-BE49-F238E27FC236}">
                <a16:creationId xmlns:a16="http://schemas.microsoft.com/office/drawing/2014/main" id="{7FD4B499-9A67-4547-A01E-0F6072137AC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4" y="1900785"/>
            <a:ext cx="3035557" cy="68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92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0854" cy="205638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85832" y="2472461"/>
            <a:ext cx="3787292" cy="329187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85832" y="6115812"/>
            <a:ext cx="3787292" cy="2561386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98576" y="8796570"/>
            <a:ext cx="895985" cy="1157605"/>
            <a:chOff x="598576" y="8796570"/>
            <a:chExt cx="895985" cy="1157605"/>
          </a:xfrm>
        </p:grpSpPr>
        <p:sp>
          <p:nvSpPr>
            <p:cNvPr id="6" name="object 6"/>
            <p:cNvSpPr/>
            <p:nvPr/>
          </p:nvSpPr>
          <p:spPr>
            <a:xfrm>
              <a:off x="1026777" y="9833744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59">
                  <a:moveTo>
                    <a:pt x="0" y="0"/>
                  </a:moveTo>
                  <a:lnTo>
                    <a:pt x="6045" y="3898"/>
                  </a:lnTo>
                  <a:lnTo>
                    <a:pt x="10591" y="6730"/>
                  </a:lnTo>
                  <a:lnTo>
                    <a:pt x="12877" y="8153"/>
                  </a:lnTo>
                  <a:lnTo>
                    <a:pt x="14020" y="8839"/>
                  </a:lnTo>
                  <a:lnTo>
                    <a:pt x="14579" y="9194"/>
                  </a:lnTo>
                  <a:lnTo>
                    <a:pt x="13944" y="9182"/>
                  </a:lnTo>
                  <a:lnTo>
                    <a:pt x="16789" y="9677"/>
                  </a:lnTo>
                  <a:lnTo>
                    <a:pt x="13309" y="9258"/>
                  </a:lnTo>
                  <a:lnTo>
                    <a:pt x="28016" y="266"/>
                  </a:lnTo>
                </a:path>
              </a:pathLst>
            </a:custGeom>
            <a:ln w="13792">
              <a:solidFill>
                <a:srgbClr val="99DA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9169" y="8892767"/>
              <a:ext cx="735330" cy="931544"/>
            </a:xfrm>
            <a:custGeom>
              <a:avLst/>
              <a:gdLst/>
              <a:ahLst/>
              <a:cxnLst/>
              <a:rect l="l" t="t" r="r" b="b"/>
              <a:pathLst>
                <a:path w="735330" h="931545">
                  <a:moveTo>
                    <a:pt x="404374" y="922782"/>
                  </a:moveTo>
                  <a:lnTo>
                    <a:pt x="449665" y="890989"/>
                  </a:lnTo>
                  <a:lnTo>
                    <a:pt x="483798" y="864894"/>
                  </a:lnTo>
                  <a:lnTo>
                    <a:pt x="533114" y="823428"/>
                  </a:lnTo>
                  <a:lnTo>
                    <a:pt x="564546" y="794164"/>
                  </a:lnTo>
                  <a:lnTo>
                    <a:pt x="594540" y="763473"/>
                  </a:lnTo>
                  <a:lnTo>
                    <a:pt x="622839" y="731240"/>
                  </a:lnTo>
                  <a:lnTo>
                    <a:pt x="649182" y="697431"/>
                  </a:lnTo>
                  <a:lnTo>
                    <a:pt x="673144" y="661936"/>
                  </a:lnTo>
                  <a:lnTo>
                    <a:pt x="693881" y="624544"/>
                  </a:lnTo>
                  <a:lnTo>
                    <a:pt x="710952" y="585419"/>
                  </a:lnTo>
                  <a:lnTo>
                    <a:pt x="723547" y="544703"/>
                  </a:lnTo>
                  <a:lnTo>
                    <a:pt x="730751" y="502767"/>
                  </a:lnTo>
                  <a:lnTo>
                    <a:pt x="732262" y="460044"/>
                  </a:lnTo>
                  <a:lnTo>
                    <a:pt x="732605" y="416979"/>
                  </a:lnTo>
                  <a:lnTo>
                    <a:pt x="733926" y="244716"/>
                  </a:lnTo>
                  <a:lnTo>
                    <a:pt x="734587" y="158584"/>
                  </a:lnTo>
                  <a:lnTo>
                    <a:pt x="734523" y="151549"/>
                  </a:lnTo>
                  <a:lnTo>
                    <a:pt x="734955" y="143929"/>
                  </a:lnTo>
                  <a:lnTo>
                    <a:pt x="734485" y="137363"/>
                  </a:lnTo>
                  <a:lnTo>
                    <a:pt x="734460" y="131063"/>
                  </a:lnTo>
                  <a:lnTo>
                    <a:pt x="731158" y="125120"/>
                  </a:lnTo>
                  <a:lnTo>
                    <a:pt x="696918" y="92252"/>
                  </a:lnTo>
                  <a:lnTo>
                    <a:pt x="659555" y="72148"/>
                  </a:lnTo>
                  <a:lnTo>
                    <a:pt x="620045" y="55892"/>
                  </a:lnTo>
                  <a:lnTo>
                    <a:pt x="579489" y="42129"/>
                  </a:lnTo>
                  <a:lnTo>
                    <a:pt x="538295" y="30251"/>
                  </a:lnTo>
                  <a:lnTo>
                    <a:pt x="496652" y="19931"/>
                  </a:lnTo>
                  <a:lnTo>
                    <a:pt x="454666" y="11125"/>
                  </a:lnTo>
                  <a:lnTo>
                    <a:pt x="412418" y="4057"/>
                  </a:lnTo>
                  <a:lnTo>
                    <a:pt x="370122" y="0"/>
                  </a:lnTo>
                  <a:lnTo>
                    <a:pt x="359637" y="7"/>
                  </a:lnTo>
                  <a:lnTo>
                    <a:pt x="317230" y="3802"/>
                  </a:lnTo>
                  <a:lnTo>
                    <a:pt x="264367" y="12352"/>
                  </a:lnTo>
                  <a:lnTo>
                    <a:pt x="222383" y="21136"/>
                  </a:lnTo>
                  <a:lnTo>
                    <a:pt x="180772" y="31497"/>
                  </a:lnTo>
                  <a:lnTo>
                    <a:pt x="139654" y="43575"/>
                  </a:lnTo>
                  <a:lnTo>
                    <a:pt x="99329" y="57867"/>
                  </a:lnTo>
                  <a:lnTo>
                    <a:pt x="60432" y="75244"/>
                  </a:lnTo>
                  <a:lnTo>
                    <a:pt x="25060" y="97967"/>
                  </a:lnTo>
                  <a:lnTo>
                    <a:pt x="3994" y="130467"/>
                  </a:lnTo>
                  <a:lnTo>
                    <a:pt x="3422" y="137033"/>
                  </a:lnTo>
                  <a:lnTo>
                    <a:pt x="3702" y="144652"/>
                  </a:lnTo>
                  <a:lnTo>
                    <a:pt x="3511" y="151688"/>
                  </a:lnTo>
                  <a:lnTo>
                    <a:pt x="2546" y="237820"/>
                  </a:lnTo>
                  <a:lnTo>
                    <a:pt x="615" y="410083"/>
                  </a:lnTo>
                  <a:lnTo>
                    <a:pt x="133" y="453148"/>
                  </a:lnTo>
                  <a:lnTo>
                    <a:pt x="0" y="463915"/>
                  </a:lnTo>
                  <a:lnTo>
                    <a:pt x="3304" y="517026"/>
                  </a:lnTo>
                  <a:lnTo>
                    <a:pt x="12567" y="558592"/>
                  </a:lnTo>
                  <a:lnTo>
                    <a:pt x="26743" y="598816"/>
                  </a:lnTo>
                  <a:lnTo>
                    <a:pt x="45013" y="637438"/>
                  </a:lnTo>
                  <a:lnTo>
                    <a:pt x="66751" y="674301"/>
                  </a:lnTo>
                  <a:lnTo>
                    <a:pt x="91308" y="709398"/>
                  </a:lnTo>
                  <a:lnTo>
                    <a:pt x="132117" y="759114"/>
                  </a:lnTo>
                  <a:lnTo>
                    <a:pt x="161528" y="790365"/>
                  </a:lnTo>
                  <a:lnTo>
                    <a:pt x="192401" y="820216"/>
                  </a:lnTo>
                  <a:lnTo>
                    <a:pt x="224478" y="848779"/>
                  </a:lnTo>
                  <a:lnTo>
                    <a:pt x="257621" y="876114"/>
                  </a:lnTo>
                  <a:lnTo>
                    <a:pt x="291725" y="902258"/>
                  </a:lnTo>
                  <a:lnTo>
                    <a:pt x="326764" y="927138"/>
                  </a:lnTo>
                  <a:lnTo>
                    <a:pt x="333355" y="931532"/>
                  </a:lnTo>
                </a:path>
              </a:pathLst>
            </a:custGeom>
            <a:ln w="13792">
              <a:solidFill>
                <a:srgbClr val="99DAF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28985" y="9891514"/>
              <a:ext cx="22860" cy="8255"/>
            </a:xfrm>
            <a:custGeom>
              <a:avLst/>
              <a:gdLst/>
              <a:ahLst/>
              <a:cxnLst/>
              <a:rect l="l" t="t" r="r" b="b"/>
              <a:pathLst>
                <a:path w="22859" h="8254">
                  <a:moveTo>
                    <a:pt x="0" y="0"/>
                  </a:moveTo>
                  <a:lnTo>
                    <a:pt x="11798" y="7378"/>
                  </a:lnTo>
                  <a:lnTo>
                    <a:pt x="11099" y="7378"/>
                  </a:lnTo>
                  <a:lnTo>
                    <a:pt x="14262" y="7924"/>
                  </a:lnTo>
                  <a:lnTo>
                    <a:pt x="10388" y="7467"/>
                  </a:lnTo>
                  <a:lnTo>
                    <a:pt x="22263" y="215"/>
                  </a:lnTo>
                </a:path>
              </a:pathLst>
            </a:custGeom>
            <a:ln w="10439">
              <a:solidFill>
                <a:srgbClr val="54A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8613" y="8843826"/>
              <a:ext cx="816610" cy="1034415"/>
            </a:xfrm>
            <a:custGeom>
              <a:avLst/>
              <a:gdLst/>
              <a:ahLst/>
              <a:cxnLst/>
              <a:rect l="l" t="t" r="r" b="b"/>
              <a:pathLst>
                <a:path w="816610" h="1034415">
                  <a:moveTo>
                    <a:pt x="453277" y="1021803"/>
                  </a:moveTo>
                  <a:lnTo>
                    <a:pt x="499308" y="989362"/>
                  </a:lnTo>
                  <a:lnTo>
                    <a:pt x="537208" y="960377"/>
                  </a:lnTo>
                  <a:lnTo>
                    <a:pt x="591967" y="914340"/>
                  </a:lnTo>
                  <a:lnTo>
                    <a:pt x="626870" y="881846"/>
                  </a:lnTo>
                  <a:lnTo>
                    <a:pt x="660177" y="847766"/>
                  </a:lnTo>
                  <a:lnTo>
                    <a:pt x="691605" y="811974"/>
                  </a:lnTo>
                  <a:lnTo>
                    <a:pt x="720856" y="774438"/>
                  </a:lnTo>
                  <a:lnTo>
                    <a:pt x="747459" y="735025"/>
                  </a:lnTo>
                  <a:lnTo>
                    <a:pt x="770484" y="693499"/>
                  </a:lnTo>
                  <a:lnTo>
                    <a:pt x="789433" y="650049"/>
                  </a:lnTo>
                  <a:lnTo>
                    <a:pt x="803431" y="604839"/>
                  </a:lnTo>
                  <a:lnTo>
                    <a:pt x="811429" y="558266"/>
                  </a:lnTo>
                  <a:lnTo>
                    <a:pt x="813118" y="510844"/>
                  </a:lnTo>
                  <a:lnTo>
                    <a:pt x="813487" y="463016"/>
                  </a:lnTo>
                  <a:lnTo>
                    <a:pt x="814960" y="271729"/>
                  </a:lnTo>
                  <a:lnTo>
                    <a:pt x="815684" y="176098"/>
                  </a:lnTo>
                  <a:lnTo>
                    <a:pt x="815620" y="168275"/>
                  </a:lnTo>
                  <a:lnTo>
                    <a:pt x="816103" y="159816"/>
                  </a:lnTo>
                  <a:lnTo>
                    <a:pt x="815582" y="152539"/>
                  </a:lnTo>
                  <a:lnTo>
                    <a:pt x="815557" y="145542"/>
                  </a:lnTo>
                  <a:lnTo>
                    <a:pt x="811886" y="138925"/>
                  </a:lnTo>
                  <a:lnTo>
                    <a:pt x="783470" y="109044"/>
                  </a:lnTo>
                  <a:lnTo>
                    <a:pt x="743061" y="85176"/>
                  </a:lnTo>
                  <a:lnTo>
                    <a:pt x="699616" y="66260"/>
                  </a:lnTo>
                  <a:lnTo>
                    <a:pt x="643478" y="46775"/>
                  </a:lnTo>
                  <a:lnTo>
                    <a:pt x="597726" y="33578"/>
                  </a:lnTo>
                  <a:lnTo>
                    <a:pt x="551486" y="22120"/>
                  </a:lnTo>
                  <a:lnTo>
                    <a:pt x="504864" y="12357"/>
                  </a:lnTo>
                  <a:lnTo>
                    <a:pt x="457944" y="4497"/>
                  </a:lnTo>
                  <a:lnTo>
                    <a:pt x="410986" y="0"/>
                  </a:lnTo>
                  <a:lnTo>
                    <a:pt x="399342" y="4"/>
                  </a:lnTo>
                  <a:lnTo>
                    <a:pt x="352260" y="4219"/>
                  </a:lnTo>
                  <a:lnTo>
                    <a:pt x="293553" y="13709"/>
                  </a:lnTo>
                  <a:lnTo>
                    <a:pt x="246931" y="23462"/>
                  </a:lnTo>
                  <a:lnTo>
                    <a:pt x="200727" y="34966"/>
                  </a:lnTo>
                  <a:lnTo>
                    <a:pt x="155071" y="48378"/>
                  </a:lnTo>
                  <a:lnTo>
                    <a:pt x="110296" y="64244"/>
                  </a:lnTo>
                  <a:lnTo>
                    <a:pt x="67097" y="83553"/>
                  </a:lnTo>
                  <a:lnTo>
                    <a:pt x="27825" y="108777"/>
                  </a:lnTo>
                  <a:lnTo>
                    <a:pt x="4433" y="144868"/>
                  </a:lnTo>
                  <a:lnTo>
                    <a:pt x="3785" y="152158"/>
                  </a:lnTo>
                  <a:lnTo>
                    <a:pt x="4103" y="160616"/>
                  </a:lnTo>
                  <a:lnTo>
                    <a:pt x="3887" y="168452"/>
                  </a:lnTo>
                  <a:lnTo>
                    <a:pt x="2820" y="264083"/>
                  </a:lnTo>
                  <a:lnTo>
                    <a:pt x="687" y="455345"/>
                  </a:lnTo>
                  <a:lnTo>
                    <a:pt x="153" y="503174"/>
                  </a:lnTo>
                  <a:lnTo>
                    <a:pt x="0" y="515134"/>
                  </a:lnTo>
                  <a:lnTo>
                    <a:pt x="3665" y="574103"/>
                  </a:lnTo>
                  <a:lnTo>
                    <a:pt x="13951" y="620258"/>
                  </a:lnTo>
                  <a:lnTo>
                    <a:pt x="29693" y="664929"/>
                  </a:lnTo>
                  <a:lnTo>
                    <a:pt x="49981" y="707821"/>
                  </a:lnTo>
                  <a:lnTo>
                    <a:pt x="74123" y="748749"/>
                  </a:lnTo>
                  <a:lnTo>
                    <a:pt x="101392" y="787727"/>
                  </a:lnTo>
                  <a:lnTo>
                    <a:pt x="146701" y="842926"/>
                  </a:lnTo>
                  <a:lnTo>
                    <a:pt x="179360" y="877627"/>
                  </a:lnTo>
                  <a:lnTo>
                    <a:pt x="213643" y="910775"/>
                  </a:lnTo>
                  <a:lnTo>
                    <a:pt x="249264" y="942492"/>
                  </a:lnTo>
                  <a:lnTo>
                    <a:pt x="286067" y="972846"/>
                  </a:lnTo>
                  <a:lnTo>
                    <a:pt x="323927" y="1001877"/>
                  </a:lnTo>
                  <a:lnTo>
                    <a:pt x="362840" y="1029487"/>
                  </a:lnTo>
                  <a:lnTo>
                    <a:pt x="370193" y="1034402"/>
                  </a:lnTo>
                </a:path>
              </a:pathLst>
            </a:custGeom>
            <a:ln w="10439">
              <a:solidFill>
                <a:srgbClr val="54A4D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1478" y="9944274"/>
              <a:ext cx="16510" cy="6350"/>
            </a:xfrm>
            <a:custGeom>
              <a:avLst/>
              <a:gdLst/>
              <a:ahLst/>
              <a:cxnLst/>
              <a:rect l="l" t="t" r="r" b="b"/>
              <a:pathLst>
                <a:path w="16509" h="6350">
                  <a:moveTo>
                    <a:pt x="0" y="0"/>
                  </a:moveTo>
                  <a:lnTo>
                    <a:pt x="3962" y="2476"/>
                  </a:lnTo>
                  <a:lnTo>
                    <a:pt x="6731" y="4178"/>
                  </a:lnTo>
                  <a:lnTo>
                    <a:pt x="8102" y="5029"/>
                  </a:lnTo>
                  <a:lnTo>
                    <a:pt x="8788" y="5448"/>
                  </a:lnTo>
                  <a:lnTo>
                    <a:pt x="8026" y="5448"/>
                  </a:lnTo>
                  <a:lnTo>
                    <a:pt x="11468" y="6045"/>
                  </a:lnTo>
                  <a:lnTo>
                    <a:pt x="7264" y="5549"/>
                  </a:lnTo>
                  <a:lnTo>
                    <a:pt x="16078" y="152"/>
                  </a:lnTo>
                </a:path>
              </a:pathLst>
            </a:custGeom>
            <a:ln w="6896">
              <a:solidFill>
                <a:srgbClr val="3988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2024" y="8800018"/>
              <a:ext cx="889000" cy="1127760"/>
            </a:xfrm>
            <a:custGeom>
              <a:avLst/>
              <a:gdLst/>
              <a:ahLst/>
              <a:cxnLst/>
              <a:rect l="l" t="t" r="r" b="b"/>
              <a:pathLst>
                <a:path w="889000" h="1127759">
                  <a:moveTo>
                    <a:pt x="497722" y="1110881"/>
                  </a:moveTo>
                  <a:lnTo>
                    <a:pt x="544095" y="1078097"/>
                  </a:lnTo>
                  <a:lnTo>
                    <a:pt x="585396" y="1046524"/>
                  </a:lnTo>
                  <a:lnTo>
                    <a:pt x="645068" y="996358"/>
                  </a:lnTo>
                  <a:lnTo>
                    <a:pt x="683099" y="960943"/>
                  </a:lnTo>
                  <a:lnTo>
                    <a:pt x="719388" y="923802"/>
                  </a:lnTo>
                  <a:lnTo>
                    <a:pt x="753627" y="884796"/>
                  </a:lnTo>
                  <a:lnTo>
                    <a:pt x="785510" y="843899"/>
                  </a:lnTo>
                  <a:lnTo>
                    <a:pt x="814498" y="800963"/>
                  </a:lnTo>
                  <a:lnTo>
                    <a:pt x="839595" y="755703"/>
                  </a:lnTo>
                  <a:lnTo>
                    <a:pt x="860243" y="708367"/>
                  </a:lnTo>
                  <a:lnTo>
                    <a:pt x="875493" y="659098"/>
                  </a:lnTo>
                  <a:lnTo>
                    <a:pt x="884208" y="608342"/>
                  </a:lnTo>
                  <a:lnTo>
                    <a:pt x="885964" y="569691"/>
                  </a:lnTo>
                  <a:lnTo>
                    <a:pt x="886050" y="556653"/>
                  </a:lnTo>
                  <a:lnTo>
                    <a:pt x="886443" y="504558"/>
                  </a:lnTo>
                  <a:lnTo>
                    <a:pt x="888043" y="296113"/>
                  </a:lnTo>
                  <a:lnTo>
                    <a:pt x="888844" y="191896"/>
                  </a:lnTo>
                  <a:lnTo>
                    <a:pt x="888879" y="185411"/>
                  </a:lnTo>
                  <a:lnTo>
                    <a:pt x="888977" y="178842"/>
                  </a:lnTo>
                  <a:lnTo>
                    <a:pt x="888979" y="172382"/>
                  </a:lnTo>
                  <a:lnTo>
                    <a:pt x="888729" y="166217"/>
                  </a:lnTo>
                  <a:lnTo>
                    <a:pt x="888704" y="158610"/>
                  </a:lnTo>
                  <a:lnTo>
                    <a:pt x="863669" y="126668"/>
                  </a:lnTo>
                  <a:lnTo>
                    <a:pt x="832377" y="104921"/>
                  </a:lnTo>
                  <a:lnTo>
                    <a:pt x="798064" y="87299"/>
                  </a:lnTo>
                  <a:lnTo>
                    <a:pt x="762372" y="72208"/>
                  </a:lnTo>
                  <a:lnTo>
                    <a:pt x="725846" y="58982"/>
                  </a:lnTo>
                  <a:lnTo>
                    <a:pt x="676336" y="43544"/>
                  </a:lnTo>
                  <a:lnTo>
                    <a:pt x="626200" y="30121"/>
                  </a:lnTo>
                  <a:lnTo>
                    <a:pt x="575595" y="18575"/>
                  </a:lnTo>
                  <a:lnTo>
                    <a:pt x="524637" y="8933"/>
                  </a:lnTo>
                  <a:lnTo>
                    <a:pt x="473400" y="1812"/>
                  </a:lnTo>
                  <a:lnTo>
                    <a:pt x="447849" y="0"/>
                  </a:lnTo>
                  <a:lnTo>
                    <a:pt x="435162" y="6"/>
                  </a:lnTo>
                  <a:lnTo>
                    <a:pt x="396693" y="3047"/>
                  </a:lnTo>
                  <a:lnTo>
                    <a:pt x="358215" y="8316"/>
                  </a:lnTo>
                  <a:lnTo>
                    <a:pt x="319883" y="14946"/>
                  </a:lnTo>
                  <a:lnTo>
                    <a:pt x="269083" y="25576"/>
                  </a:lnTo>
                  <a:lnTo>
                    <a:pt x="218730" y="38115"/>
                  </a:lnTo>
                  <a:lnTo>
                    <a:pt x="168980" y="52730"/>
                  </a:lnTo>
                  <a:lnTo>
                    <a:pt x="132266" y="65397"/>
                  </a:lnTo>
                  <a:lnTo>
                    <a:pt x="96364" y="79984"/>
                  </a:lnTo>
                  <a:lnTo>
                    <a:pt x="61849" y="97168"/>
                  </a:lnTo>
                  <a:lnTo>
                    <a:pt x="21197" y="127031"/>
                  </a:lnTo>
                  <a:lnTo>
                    <a:pt x="4835" y="157873"/>
                  </a:lnTo>
                  <a:lnTo>
                    <a:pt x="4481" y="164043"/>
                  </a:lnTo>
                  <a:lnTo>
                    <a:pt x="4366" y="170503"/>
                  </a:lnTo>
                  <a:lnTo>
                    <a:pt x="4340" y="177068"/>
                  </a:lnTo>
                  <a:lnTo>
                    <a:pt x="4250" y="183553"/>
                  </a:lnTo>
                  <a:lnTo>
                    <a:pt x="3082" y="287769"/>
                  </a:lnTo>
                  <a:lnTo>
                    <a:pt x="745" y="496214"/>
                  </a:lnTo>
                  <a:lnTo>
                    <a:pt x="161" y="548309"/>
                  </a:lnTo>
                  <a:lnTo>
                    <a:pt x="0" y="561342"/>
                  </a:lnTo>
                  <a:lnTo>
                    <a:pt x="126" y="574284"/>
                  </a:lnTo>
                  <a:lnTo>
                    <a:pt x="486" y="587164"/>
                  </a:lnTo>
                  <a:lnTo>
                    <a:pt x="3998" y="625605"/>
                  </a:lnTo>
                  <a:lnTo>
                    <a:pt x="15209" y="675903"/>
                  </a:lnTo>
                  <a:lnTo>
                    <a:pt x="32361" y="724574"/>
                  </a:lnTo>
                  <a:lnTo>
                    <a:pt x="54469" y="771304"/>
                  </a:lnTo>
                  <a:lnTo>
                    <a:pt x="80768" y="815905"/>
                  </a:lnTo>
                  <a:lnTo>
                    <a:pt x="110490" y="858374"/>
                  </a:lnTo>
                  <a:lnTo>
                    <a:pt x="159863" y="918524"/>
                  </a:lnTo>
                  <a:lnTo>
                    <a:pt x="195449" y="956341"/>
                  </a:lnTo>
                  <a:lnTo>
                    <a:pt x="232806" y="992463"/>
                  </a:lnTo>
                  <a:lnTo>
                    <a:pt x="271624" y="1027023"/>
                  </a:lnTo>
                  <a:lnTo>
                    <a:pt x="311727" y="1060102"/>
                  </a:lnTo>
                  <a:lnTo>
                    <a:pt x="352992" y="1091742"/>
                  </a:lnTo>
                  <a:lnTo>
                    <a:pt x="384675" y="1114477"/>
                  </a:lnTo>
                  <a:lnTo>
                    <a:pt x="395385" y="1121841"/>
                  </a:lnTo>
                  <a:lnTo>
                    <a:pt x="403513" y="1127264"/>
                  </a:lnTo>
                </a:path>
              </a:pathLst>
            </a:custGeom>
            <a:ln w="6896">
              <a:solidFill>
                <a:srgbClr val="3988C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1343" y="9163443"/>
              <a:ext cx="310247" cy="85458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9357" y="9164790"/>
              <a:ext cx="162356" cy="84112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5044" y="9147441"/>
              <a:ext cx="363631" cy="647398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68240" y="8926919"/>
              <a:ext cx="156565" cy="195173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662816" y="5284514"/>
            <a:ext cx="858519" cy="244475"/>
            <a:chOff x="662816" y="5284514"/>
            <a:chExt cx="858519" cy="244475"/>
          </a:xfrm>
        </p:grpSpPr>
        <p:sp>
          <p:nvSpPr>
            <p:cNvPr id="17" name="object 17"/>
            <p:cNvSpPr/>
            <p:nvPr/>
          </p:nvSpPr>
          <p:spPr>
            <a:xfrm>
              <a:off x="662816" y="5292877"/>
              <a:ext cx="218376" cy="224231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03851" y="5292877"/>
              <a:ext cx="208241" cy="224231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39047" y="5284514"/>
              <a:ext cx="381694" cy="244348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541983" y="5244973"/>
            <a:ext cx="639445" cy="302260"/>
            <a:chOff x="1541983" y="5244973"/>
            <a:chExt cx="639445" cy="302260"/>
          </a:xfrm>
        </p:grpSpPr>
        <p:sp>
          <p:nvSpPr>
            <p:cNvPr id="21" name="object 21"/>
            <p:cNvSpPr/>
            <p:nvPr/>
          </p:nvSpPr>
          <p:spPr>
            <a:xfrm>
              <a:off x="1725275" y="5288197"/>
              <a:ext cx="455841" cy="240652"/>
            </a:xfrm>
            <a:prstGeom prst="rect">
              <a:avLst/>
            </a:pr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41983" y="5244973"/>
              <a:ext cx="290296" cy="301980"/>
            </a:xfrm>
            <a:prstGeom prst="rect">
              <a:avLst/>
            </a:pr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09218" y="10001444"/>
            <a:ext cx="675005" cy="260350"/>
            <a:chOff x="709218" y="10001444"/>
            <a:chExt cx="675005" cy="260350"/>
          </a:xfrm>
        </p:grpSpPr>
        <p:sp>
          <p:nvSpPr>
            <p:cNvPr id="24" name="object 24"/>
            <p:cNvSpPr/>
            <p:nvPr/>
          </p:nvSpPr>
          <p:spPr>
            <a:xfrm>
              <a:off x="779424" y="10001453"/>
              <a:ext cx="417830" cy="135890"/>
            </a:xfrm>
            <a:custGeom>
              <a:avLst/>
              <a:gdLst/>
              <a:ahLst/>
              <a:cxnLst/>
              <a:rect l="l" t="t" r="r" b="b"/>
              <a:pathLst>
                <a:path w="417830" h="135890">
                  <a:moveTo>
                    <a:pt x="84683" y="74409"/>
                  </a:moveTo>
                  <a:lnTo>
                    <a:pt x="57492" y="46088"/>
                  </a:lnTo>
                  <a:lnTo>
                    <a:pt x="26352" y="40030"/>
                  </a:lnTo>
                  <a:lnTo>
                    <a:pt x="21983" y="37071"/>
                  </a:lnTo>
                  <a:lnTo>
                    <a:pt x="21983" y="21856"/>
                  </a:lnTo>
                  <a:lnTo>
                    <a:pt x="28740" y="16916"/>
                  </a:lnTo>
                  <a:lnTo>
                    <a:pt x="39738" y="16916"/>
                  </a:lnTo>
                  <a:lnTo>
                    <a:pt x="48653" y="17957"/>
                  </a:lnTo>
                  <a:lnTo>
                    <a:pt x="55270" y="21031"/>
                  </a:lnTo>
                  <a:lnTo>
                    <a:pt x="59512" y="26073"/>
                  </a:lnTo>
                  <a:lnTo>
                    <a:pt x="61290" y="32981"/>
                  </a:lnTo>
                  <a:lnTo>
                    <a:pt x="81013" y="32981"/>
                  </a:lnTo>
                  <a:lnTo>
                    <a:pt x="78295" y="18846"/>
                  </a:lnTo>
                  <a:lnTo>
                    <a:pt x="70535" y="8509"/>
                  </a:lnTo>
                  <a:lnTo>
                    <a:pt x="57937" y="2159"/>
                  </a:lnTo>
                  <a:lnTo>
                    <a:pt x="40728" y="0"/>
                  </a:lnTo>
                  <a:lnTo>
                    <a:pt x="24244" y="2120"/>
                  </a:lnTo>
                  <a:lnTo>
                    <a:pt x="12026" y="8280"/>
                  </a:lnTo>
                  <a:lnTo>
                    <a:pt x="4445" y="18186"/>
                  </a:lnTo>
                  <a:lnTo>
                    <a:pt x="1841" y="31572"/>
                  </a:lnTo>
                  <a:lnTo>
                    <a:pt x="3416" y="42049"/>
                  </a:lnTo>
                  <a:lnTo>
                    <a:pt x="8458" y="49872"/>
                  </a:lnTo>
                  <a:lnTo>
                    <a:pt x="17411" y="55448"/>
                  </a:lnTo>
                  <a:lnTo>
                    <a:pt x="30721" y="59182"/>
                  </a:lnTo>
                  <a:lnTo>
                    <a:pt x="59182" y="64681"/>
                  </a:lnTo>
                  <a:lnTo>
                    <a:pt x="64389" y="68630"/>
                  </a:lnTo>
                  <a:lnTo>
                    <a:pt x="64389" y="85534"/>
                  </a:lnTo>
                  <a:lnTo>
                    <a:pt x="56502" y="90754"/>
                  </a:lnTo>
                  <a:lnTo>
                    <a:pt x="43675" y="90754"/>
                  </a:lnTo>
                  <a:lnTo>
                    <a:pt x="34099" y="89636"/>
                  </a:lnTo>
                  <a:lnTo>
                    <a:pt x="27000" y="86347"/>
                  </a:lnTo>
                  <a:lnTo>
                    <a:pt x="22453" y="81000"/>
                  </a:lnTo>
                  <a:lnTo>
                    <a:pt x="20574" y="73698"/>
                  </a:lnTo>
                  <a:lnTo>
                    <a:pt x="0" y="73698"/>
                  </a:lnTo>
                  <a:lnTo>
                    <a:pt x="3492" y="88277"/>
                  </a:lnTo>
                  <a:lnTo>
                    <a:pt x="11925" y="98920"/>
                  </a:lnTo>
                  <a:lnTo>
                    <a:pt x="25019" y="105435"/>
                  </a:lnTo>
                  <a:lnTo>
                    <a:pt x="42557" y="107657"/>
                  </a:lnTo>
                  <a:lnTo>
                    <a:pt x="60312" y="105410"/>
                  </a:lnTo>
                  <a:lnTo>
                    <a:pt x="73545" y="98907"/>
                  </a:lnTo>
                  <a:lnTo>
                    <a:pt x="81826" y="88455"/>
                  </a:lnTo>
                  <a:lnTo>
                    <a:pt x="84683" y="74409"/>
                  </a:lnTo>
                  <a:close/>
                </a:path>
                <a:path w="417830" h="135890">
                  <a:moveTo>
                    <a:pt x="164096" y="102019"/>
                  </a:moveTo>
                  <a:lnTo>
                    <a:pt x="160718" y="98780"/>
                  </a:lnTo>
                  <a:lnTo>
                    <a:pt x="159727" y="96799"/>
                  </a:lnTo>
                  <a:lnTo>
                    <a:pt x="159588" y="96520"/>
                  </a:lnTo>
                  <a:lnTo>
                    <a:pt x="159588" y="91732"/>
                  </a:lnTo>
                  <a:lnTo>
                    <a:pt x="159588" y="68491"/>
                  </a:lnTo>
                  <a:lnTo>
                    <a:pt x="159588" y="50457"/>
                  </a:lnTo>
                  <a:lnTo>
                    <a:pt x="158140" y="42989"/>
                  </a:lnTo>
                  <a:lnTo>
                    <a:pt x="157607" y="40259"/>
                  </a:lnTo>
                  <a:lnTo>
                    <a:pt x="151726" y="32943"/>
                  </a:lnTo>
                  <a:lnTo>
                    <a:pt x="141986" y="28536"/>
                  </a:lnTo>
                  <a:lnTo>
                    <a:pt x="128460" y="27063"/>
                  </a:lnTo>
                  <a:lnTo>
                    <a:pt x="114871" y="28702"/>
                  </a:lnTo>
                  <a:lnTo>
                    <a:pt x="104940" y="33629"/>
                  </a:lnTo>
                  <a:lnTo>
                    <a:pt x="98628" y="41859"/>
                  </a:lnTo>
                  <a:lnTo>
                    <a:pt x="95910" y="53416"/>
                  </a:lnTo>
                  <a:lnTo>
                    <a:pt x="114922" y="53416"/>
                  </a:lnTo>
                  <a:lnTo>
                    <a:pt x="115925" y="45516"/>
                  </a:lnTo>
                  <a:lnTo>
                    <a:pt x="119151" y="42989"/>
                  </a:lnTo>
                  <a:lnTo>
                    <a:pt x="136486" y="42989"/>
                  </a:lnTo>
                  <a:lnTo>
                    <a:pt x="140284" y="45516"/>
                  </a:lnTo>
                  <a:lnTo>
                    <a:pt x="140284" y="53136"/>
                  </a:lnTo>
                  <a:lnTo>
                    <a:pt x="140284" y="68491"/>
                  </a:lnTo>
                  <a:lnTo>
                    <a:pt x="140284" y="85255"/>
                  </a:lnTo>
                  <a:lnTo>
                    <a:pt x="134658" y="91732"/>
                  </a:lnTo>
                  <a:lnTo>
                    <a:pt x="118021" y="91732"/>
                  </a:lnTo>
                  <a:lnTo>
                    <a:pt x="113944" y="88214"/>
                  </a:lnTo>
                  <a:lnTo>
                    <a:pt x="113944" y="76669"/>
                  </a:lnTo>
                  <a:lnTo>
                    <a:pt x="117043" y="73837"/>
                  </a:lnTo>
                  <a:lnTo>
                    <a:pt x="125209" y="72148"/>
                  </a:lnTo>
                  <a:lnTo>
                    <a:pt x="137185" y="69888"/>
                  </a:lnTo>
                  <a:lnTo>
                    <a:pt x="138036" y="69621"/>
                  </a:lnTo>
                  <a:lnTo>
                    <a:pt x="140284" y="68491"/>
                  </a:lnTo>
                  <a:lnTo>
                    <a:pt x="140284" y="53136"/>
                  </a:lnTo>
                  <a:lnTo>
                    <a:pt x="139026" y="55245"/>
                  </a:lnTo>
                  <a:lnTo>
                    <a:pt x="136906" y="56515"/>
                  </a:lnTo>
                  <a:lnTo>
                    <a:pt x="134226" y="57924"/>
                  </a:lnTo>
                  <a:lnTo>
                    <a:pt x="124510" y="59474"/>
                  </a:lnTo>
                  <a:lnTo>
                    <a:pt x="116624" y="60871"/>
                  </a:lnTo>
                  <a:lnTo>
                    <a:pt x="106756" y="63766"/>
                  </a:lnTo>
                  <a:lnTo>
                    <a:pt x="99758" y="68681"/>
                  </a:lnTo>
                  <a:lnTo>
                    <a:pt x="95592" y="75679"/>
                  </a:lnTo>
                  <a:lnTo>
                    <a:pt x="94221" y="84836"/>
                  </a:lnTo>
                  <a:lnTo>
                    <a:pt x="95859" y="94157"/>
                  </a:lnTo>
                  <a:lnTo>
                    <a:pt x="100533" y="101358"/>
                  </a:lnTo>
                  <a:lnTo>
                    <a:pt x="107823" y="106006"/>
                  </a:lnTo>
                  <a:lnTo>
                    <a:pt x="117322" y="107657"/>
                  </a:lnTo>
                  <a:lnTo>
                    <a:pt x="123494" y="106984"/>
                  </a:lnTo>
                  <a:lnTo>
                    <a:pt x="129400" y="104978"/>
                  </a:lnTo>
                  <a:lnTo>
                    <a:pt x="135026" y="101587"/>
                  </a:lnTo>
                  <a:lnTo>
                    <a:pt x="140423" y="96799"/>
                  </a:lnTo>
                  <a:lnTo>
                    <a:pt x="140423" y="100749"/>
                  </a:lnTo>
                  <a:lnTo>
                    <a:pt x="140855" y="102158"/>
                  </a:lnTo>
                  <a:lnTo>
                    <a:pt x="142671" y="104419"/>
                  </a:lnTo>
                  <a:lnTo>
                    <a:pt x="164096" y="104419"/>
                  </a:lnTo>
                  <a:lnTo>
                    <a:pt x="164096" y="102019"/>
                  </a:lnTo>
                  <a:close/>
                </a:path>
                <a:path w="417830" h="135890">
                  <a:moveTo>
                    <a:pt x="212674" y="29883"/>
                  </a:moveTo>
                  <a:lnTo>
                    <a:pt x="200977" y="29883"/>
                  </a:lnTo>
                  <a:lnTo>
                    <a:pt x="200977" y="18465"/>
                  </a:lnTo>
                  <a:lnTo>
                    <a:pt x="202666" y="16497"/>
                  </a:lnTo>
                  <a:lnTo>
                    <a:pt x="208165" y="16497"/>
                  </a:lnTo>
                  <a:lnTo>
                    <a:pt x="211963" y="16916"/>
                  </a:lnTo>
                  <a:lnTo>
                    <a:pt x="211963" y="2120"/>
                  </a:lnTo>
                  <a:lnTo>
                    <a:pt x="181254" y="20713"/>
                  </a:lnTo>
                  <a:lnTo>
                    <a:pt x="181254" y="29883"/>
                  </a:lnTo>
                  <a:lnTo>
                    <a:pt x="170548" y="29883"/>
                  </a:lnTo>
                  <a:lnTo>
                    <a:pt x="170548" y="42989"/>
                  </a:lnTo>
                  <a:lnTo>
                    <a:pt x="181254" y="42989"/>
                  </a:lnTo>
                  <a:lnTo>
                    <a:pt x="181254" y="104419"/>
                  </a:lnTo>
                  <a:lnTo>
                    <a:pt x="200977" y="104419"/>
                  </a:lnTo>
                  <a:lnTo>
                    <a:pt x="200977" y="42989"/>
                  </a:lnTo>
                  <a:lnTo>
                    <a:pt x="212674" y="42989"/>
                  </a:lnTo>
                  <a:lnTo>
                    <a:pt x="212674" y="29883"/>
                  </a:lnTo>
                  <a:close/>
                </a:path>
                <a:path w="417830" h="135890">
                  <a:moveTo>
                    <a:pt x="289001" y="61582"/>
                  </a:moveTo>
                  <a:lnTo>
                    <a:pt x="268439" y="30543"/>
                  </a:lnTo>
                  <a:lnTo>
                    <a:pt x="268439" y="59474"/>
                  </a:lnTo>
                  <a:lnTo>
                    <a:pt x="238150" y="59474"/>
                  </a:lnTo>
                  <a:lnTo>
                    <a:pt x="239420" y="47764"/>
                  </a:lnTo>
                  <a:lnTo>
                    <a:pt x="244348" y="42138"/>
                  </a:lnTo>
                  <a:lnTo>
                    <a:pt x="262089" y="42138"/>
                  </a:lnTo>
                  <a:lnTo>
                    <a:pt x="267449" y="48196"/>
                  </a:lnTo>
                  <a:lnTo>
                    <a:pt x="268439" y="59474"/>
                  </a:lnTo>
                  <a:lnTo>
                    <a:pt x="268439" y="30543"/>
                  </a:lnTo>
                  <a:lnTo>
                    <a:pt x="264236" y="28575"/>
                  </a:lnTo>
                  <a:lnTo>
                    <a:pt x="253365" y="27063"/>
                  </a:lnTo>
                  <a:lnTo>
                    <a:pt x="238645" y="29921"/>
                  </a:lnTo>
                  <a:lnTo>
                    <a:pt x="227558" y="38138"/>
                  </a:lnTo>
                  <a:lnTo>
                    <a:pt x="220573" y="51130"/>
                  </a:lnTo>
                  <a:lnTo>
                    <a:pt x="218135" y="68338"/>
                  </a:lnTo>
                  <a:lnTo>
                    <a:pt x="220548" y="84772"/>
                  </a:lnTo>
                  <a:lnTo>
                    <a:pt x="227457" y="97142"/>
                  </a:lnTo>
                  <a:lnTo>
                    <a:pt x="238404" y="104940"/>
                  </a:lnTo>
                  <a:lnTo>
                    <a:pt x="252933" y="107657"/>
                  </a:lnTo>
                  <a:lnTo>
                    <a:pt x="265023" y="105918"/>
                  </a:lnTo>
                  <a:lnTo>
                    <a:pt x="275310" y="100977"/>
                  </a:lnTo>
                  <a:lnTo>
                    <a:pt x="283222" y="93205"/>
                  </a:lnTo>
                  <a:lnTo>
                    <a:pt x="283527" y="92570"/>
                  </a:lnTo>
                  <a:lnTo>
                    <a:pt x="288163" y="83007"/>
                  </a:lnTo>
                  <a:lnTo>
                    <a:pt x="268719" y="83007"/>
                  </a:lnTo>
                  <a:lnTo>
                    <a:pt x="266319" y="89052"/>
                  </a:lnTo>
                  <a:lnTo>
                    <a:pt x="260832" y="92570"/>
                  </a:lnTo>
                  <a:lnTo>
                    <a:pt x="248005" y="92570"/>
                  </a:lnTo>
                  <a:lnTo>
                    <a:pt x="243497" y="90182"/>
                  </a:lnTo>
                  <a:lnTo>
                    <a:pt x="240677" y="85953"/>
                  </a:lnTo>
                  <a:lnTo>
                    <a:pt x="238848" y="83134"/>
                  </a:lnTo>
                  <a:lnTo>
                    <a:pt x="238150" y="79768"/>
                  </a:lnTo>
                  <a:lnTo>
                    <a:pt x="237871" y="72567"/>
                  </a:lnTo>
                  <a:lnTo>
                    <a:pt x="288874" y="72567"/>
                  </a:lnTo>
                  <a:lnTo>
                    <a:pt x="289001" y="70878"/>
                  </a:lnTo>
                  <a:lnTo>
                    <a:pt x="289001" y="61582"/>
                  </a:lnTo>
                  <a:close/>
                </a:path>
                <a:path w="417830" h="135890">
                  <a:moveTo>
                    <a:pt x="335191" y="29883"/>
                  </a:moveTo>
                  <a:lnTo>
                    <a:pt x="324205" y="29883"/>
                  </a:lnTo>
                  <a:lnTo>
                    <a:pt x="324205" y="9448"/>
                  </a:lnTo>
                  <a:lnTo>
                    <a:pt x="304469" y="9448"/>
                  </a:lnTo>
                  <a:lnTo>
                    <a:pt x="304469" y="29883"/>
                  </a:lnTo>
                  <a:lnTo>
                    <a:pt x="294754" y="29883"/>
                  </a:lnTo>
                  <a:lnTo>
                    <a:pt x="294754" y="42989"/>
                  </a:lnTo>
                  <a:lnTo>
                    <a:pt x="304469" y="42989"/>
                  </a:lnTo>
                  <a:lnTo>
                    <a:pt x="304469" y="89763"/>
                  </a:lnTo>
                  <a:lnTo>
                    <a:pt x="305663" y="97612"/>
                  </a:lnTo>
                  <a:lnTo>
                    <a:pt x="309270" y="103200"/>
                  </a:lnTo>
                  <a:lnTo>
                    <a:pt x="315290" y="106540"/>
                  </a:lnTo>
                  <a:lnTo>
                    <a:pt x="323773" y="107657"/>
                  </a:lnTo>
                  <a:lnTo>
                    <a:pt x="328282" y="107657"/>
                  </a:lnTo>
                  <a:lnTo>
                    <a:pt x="331520" y="107238"/>
                  </a:lnTo>
                  <a:lnTo>
                    <a:pt x="335191" y="106108"/>
                  </a:lnTo>
                  <a:lnTo>
                    <a:pt x="335191" y="92303"/>
                  </a:lnTo>
                  <a:lnTo>
                    <a:pt x="332232" y="92722"/>
                  </a:lnTo>
                  <a:lnTo>
                    <a:pt x="325475" y="92722"/>
                  </a:lnTo>
                  <a:lnTo>
                    <a:pt x="324205" y="91173"/>
                  </a:lnTo>
                  <a:lnTo>
                    <a:pt x="324205" y="42989"/>
                  </a:lnTo>
                  <a:lnTo>
                    <a:pt x="335191" y="42989"/>
                  </a:lnTo>
                  <a:lnTo>
                    <a:pt x="335191" y="29883"/>
                  </a:lnTo>
                  <a:close/>
                </a:path>
                <a:path w="417830" h="135890">
                  <a:moveTo>
                    <a:pt x="417461" y="28333"/>
                  </a:moveTo>
                  <a:lnTo>
                    <a:pt x="397167" y="28333"/>
                  </a:lnTo>
                  <a:lnTo>
                    <a:pt x="381393" y="83705"/>
                  </a:lnTo>
                  <a:lnTo>
                    <a:pt x="364617" y="28333"/>
                  </a:lnTo>
                  <a:lnTo>
                    <a:pt x="342925" y="28333"/>
                  </a:lnTo>
                  <a:lnTo>
                    <a:pt x="371246" y="107505"/>
                  </a:lnTo>
                  <a:lnTo>
                    <a:pt x="371246" y="115404"/>
                  </a:lnTo>
                  <a:lnTo>
                    <a:pt x="366306" y="120751"/>
                  </a:lnTo>
                  <a:lnTo>
                    <a:pt x="357428" y="120751"/>
                  </a:lnTo>
                  <a:lnTo>
                    <a:pt x="353771" y="119913"/>
                  </a:lnTo>
                  <a:lnTo>
                    <a:pt x="353771" y="134708"/>
                  </a:lnTo>
                  <a:lnTo>
                    <a:pt x="356730" y="135128"/>
                  </a:lnTo>
                  <a:lnTo>
                    <a:pt x="365887" y="135267"/>
                  </a:lnTo>
                  <a:lnTo>
                    <a:pt x="371525" y="134289"/>
                  </a:lnTo>
                  <a:lnTo>
                    <a:pt x="380542" y="130632"/>
                  </a:lnTo>
                  <a:lnTo>
                    <a:pt x="382943" y="127533"/>
                  </a:lnTo>
                  <a:lnTo>
                    <a:pt x="417461" y="28333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17637" y="10011283"/>
              <a:ext cx="95973" cy="95986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9218" y="10155364"/>
              <a:ext cx="675005" cy="106045"/>
            </a:xfrm>
            <a:custGeom>
              <a:avLst/>
              <a:gdLst/>
              <a:ahLst/>
              <a:cxnLst/>
              <a:rect l="l" t="t" r="r" b="b"/>
              <a:pathLst>
                <a:path w="675005" h="106045">
                  <a:moveTo>
                    <a:pt x="78486" y="31851"/>
                  </a:moveTo>
                  <a:lnTo>
                    <a:pt x="57340" y="1778"/>
                  </a:lnTo>
                  <a:lnTo>
                    <a:pt x="57340" y="22542"/>
                  </a:lnTo>
                  <a:lnTo>
                    <a:pt x="57340" y="43535"/>
                  </a:lnTo>
                  <a:lnTo>
                    <a:pt x="52133" y="48475"/>
                  </a:lnTo>
                  <a:lnTo>
                    <a:pt x="21132" y="48475"/>
                  </a:lnTo>
                  <a:lnTo>
                    <a:pt x="21132" y="17614"/>
                  </a:lnTo>
                  <a:lnTo>
                    <a:pt x="52133" y="17614"/>
                  </a:lnTo>
                  <a:lnTo>
                    <a:pt x="57340" y="22542"/>
                  </a:lnTo>
                  <a:lnTo>
                    <a:pt x="57340" y="1778"/>
                  </a:lnTo>
                  <a:lnTo>
                    <a:pt x="45364" y="12"/>
                  </a:lnTo>
                  <a:lnTo>
                    <a:pt x="0" y="12"/>
                  </a:lnTo>
                  <a:lnTo>
                    <a:pt x="0" y="102717"/>
                  </a:lnTo>
                  <a:lnTo>
                    <a:pt x="21132" y="102717"/>
                  </a:lnTo>
                  <a:lnTo>
                    <a:pt x="21132" y="66090"/>
                  </a:lnTo>
                  <a:lnTo>
                    <a:pt x="47485" y="66090"/>
                  </a:lnTo>
                  <a:lnTo>
                    <a:pt x="60286" y="63665"/>
                  </a:lnTo>
                  <a:lnTo>
                    <a:pt x="70053" y="56781"/>
                  </a:lnTo>
                  <a:lnTo>
                    <a:pt x="74853" y="48475"/>
                  </a:lnTo>
                  <a:lnTo>
                    <a:pt x="76288" y="45999"/>
                  </a:lnTo>
                  <a:lnTo>
                    <a:pt x="78486" y="31851"/>
                  </a:lnTo>
                  <a:close/>
                </a:path>
                <a:path w="675005" h="106045">
                  <a:moveTo>
                    <a:pt x="135356" y="25501"/>
                  </a:moveTo>
                  <a:lnTo>
                    <a:pt x="111823" y="41567"/>
                  </a:lnTo>
                  <a:lnTo>
                    <a:pt x="111823" y="26631"/>
                  </a:lnTo>
                  <a:lnTo>
                    <a:pt x="92100" y="26631"/>
                  </a:lnTo>
                  <a:lnTo>
                    <a:pt x="92100" y="102717"/>
                  </a:lnTo>
                  <a:lnTo>
                    <a:pt x="111823" y="102717"/>
                  </a:lnTo>
                  <a:lnTo>
                    <a:pt x="111823" y="50723"/>
                  </a:lnTo>
                  <a:lnTo>
                    <a:pt x="117602" y="44945"/>
                  </a:lnTo>
                  <a:lnTo>
                    <a:pt x="131267" y="44945"/>
                  </a:lnTo>
                  <a:lnTo>
                    <a:pt x="135356" y="45504"/>
                  </a:lnTo>
                  <a:lnTo>
                    <a:pt x="135356" y="25501"/>
                  </a:lnTo>
                  <a:close/>
                </a:path>
                <a:path w="675005" h="106045">
                  <a:moveTo>
                    <a:pt x="218046" y="66217"/>
                  </a:moveTo>
                  <a:lnTo>
                    <a:pt x="215493" y="48971"/>
                  </a:lnTo>
                  <a:lnTo>
                    <a:pt x="211061" y="41287"/>
                  </a:lnTo>
                  <a:lnTo>
                    <a:pt x="208089" y="36131"/>
                  </a:lnTo>
                  <a:lnTo>
                    <a:pt x="198272" y="29527"/>
                  </a:lnTo>
                  <a:lnTo>
                    <a:pt x="198272" y="65659"/>
                  </a:lnTo>
                  <a:lnTo>
                    <a:pt x="198272" y="66217"/>
                  </a:lnTo>
                  <a:lnTo>
                    <a:pt x="197002" y="75717"/>
                  </a:lnTo>
                  <a:lnTo>
                    <a:pt x="193306" y="83337"/>
                  </a:lnTo>
                  <a:lnTo>
                    <a:pt x="187667" y="88265"/>
                  </a:lnTo>
                  <a:lnTo>
                    <a:pt x="180416" y="90030"/>
                  </a:lnTo>
                  <a:lnTo>
                    <a:pt x="173088" y="88265"/>
                  </a:lnTo>
                  <a:lnTo>
                    <a:pt x="167449" y="83324"/>
                  </a:lnTo>
                  <a:lnTo>
                    <a:pt x="163804" y="75641"/>
                  </a:lnTo>
                  <a:lnTo>
                    <a:pt x="162521" y="65659"/>
                  </a:lnTo>
                  <a:lnTo>
                    <a:pt x="163804" y="55676"/>
                  </a:lnTo>
                  <a:lnTo>
                    <a:pt x="167449" y="47980"/>
                  </a:lnTo>
                  <a:lnTo>
                    <a:pt x="173101" y="43040"/>
                  </a:lnTo>
                  <a:lnTo>
                    <a:pt x="180416" y="41287"/>
                  </a:lnTo>
                  <a:lnTo>
                    <a:pt x="187782" y="43040"/>
                  </a:lnTo>
                  <a:lnTo>
                    <a:pt x="193433" y="48018"/>
                  </a:lnTo>
                  <a:lnTo>
                    <a:pt x="197040" y="55791"/>
                  </a:lnTo>
                  <a:lnTo>
                    <a:pt x="198272" y="65659"/>
                  </a:lnTo>
                  <a:lnTo>
                    <a:pt x="198272" y="29527"/>
                  </a:lnTo>
                  <a:lnTo>
                    <a:pt x="196215" y="28130"/>
                  </a:lnTo>
                  <a:lnTo>
                    <a:pt x="180276" y="25361"/>
                  </a:lnTo>
                  <a:lnTo>
                    <a:pt x="164604" y="28155"/>
                  </a:lnTo>
                  <a:lnTo>
                    <a:pt x="152806" y="36156"/>
                  </a:lnTo>
                  <a:lnTo>
                    <a:pt x="145376" y="48844"/>
                  </a:lnTo>
                  <a:lnTo>
                    <a:pt x="142798" y="65659"/>
                  </a:lnTo>
                  <a:lnTo>
                    <a:pt x="145376" y="82537"/>
                  </a:lnTo>
                  <a:lnTo>
                    <a:pt x="152831" y="95211"/>
                  </a:lnTo>
                  <a:lnTo>
                    <a:pt x="164668" y="103187"/>
                  </a:lnTo>
                  <a:lnTo>
                    <a:pt x="180416" y="105956"/>
                  </a:lnTo>
                  <a:lnTo>
                    <a:pt x="196113" y="103187"/>
                  </a:lnTo>
                  <a:lnTo>
                    <a:pt x="207949" y="95288"/>
                  </a:lnTo>
                  <a:lnTo>
                    <a:pt x="211086" y="90030"/>
                  </a:lnTo>
                  <a:lnTo>
                    <a:pt x="215430" y="82778"/>
                  </a:lnTo>
                  <a:lnTo>
                    <a:pt x="218046" y="66217"/>
                  </a:lnTo>
                  <a:close/>
                </a:path>
                <a:path w="675005" h="106045">
                  <a:moveTo>
                    <a:pt x="265201" y="28181"/>
                  </a:moveTo>
                  <a:lnTo>
                    <a:pt x="254203" y="28181"/>
                  </a:lnTo>
                  <a:lnTo>
                    <a:pt x="254203" y="7747"/>
                  </a:lnTo>
                  <a:lnTo>
                    <a:pt x="234480" y="7747"/>
                  </a:lnTo>
                  <a:lnTo>
                    <a:pt x="234480" y="28181"/>
                  </a:lnTo>
                  <a:lnTo>
                    <a:pt x="224751" y="28181"/>
                  </a:lnTo>
                  <a:lnTo>
                    <a:pt x="224751" y="41287"/>
                  </a:lnTo>
                  <a:lnTo>
                    <a:pt x="234480" y="41287"/>
                  </a:lnTo>
                  <a:lnTo>
                    <a:pt x="234480" y="88061"/>
                  </a:lnTo>
                  <a:lnTo>
                    <a:pt x="235673" y="95910"/>
                  </a:lnTo>
                  <a:lnTo>
                    <a:pt x="239268" y="101498"/>
                  </a:lnTo>
                  <a:lnTo>
                    <a:pt x="245300" y="104851"/>
                  </a:lnTo>
                  <a:lnTo>
                    <a:pt x="253784" y="105956"/>
                  </a:lnTo>
                  <a:lnTo>
                    <a:pt x="258292" y="105956"/>
                  </a:lnTo>
                  <a:lnTo>
                    <a:pt x="261531" y="105537"/>
                  </a:lnTo>
                  <a:lnTo>
                    <a:pt x="265201" y="104406"/>
                  </a:lnTo>
                  <a:lnTo>
                    <a:pt x="265201" y="90601"/>
                  </a:lnTo>
                  <a:lnTo>
                    <a:pt x="262242" y="91020"/>
                  </a:lnTo>
                  <a:lnTo>
                    <a:pt x="255473" y="91020"/>
                  </a:lnTo>
                  <a:lnTo>
                    <a:pt x="254203" y="89471"/>
                  </a:lnTo>
                  <a:lnTo>
                    <a:pt x="254203" y="41287"/>
                  </a:lnTo>
                  <a:lnTo>
                    <a:pt x="265201" y="41287"/>
                  </a:lnTo>
                  <a:lnTo>
                    <a:pt x="265201" y="28181"/>
                  </a:lnTo>
                  <a:close/>
                </a:path>
                <a:path w="675005" h="106045">
                  <a:moveTo>
                    <a:pt x="343077" y="59880"/>
                  </a:moveTo>
                  <a:lnTo>
                    <a:pt x="342734" y="57772"/>
                  </a:lnTo>
                  <a:lnTo>
                    <a:pt x="341947" y="52832"/>
                  </a:lnTo>
                  <a:lnTo>
                    <a:pt x="340131" y="47485"/>
                  </a:lnTo>
                  <a:lnTo>
                    <a:pt x="336270" y="40449"/>
                  </a:lnTo>
                  <a:lnTo>
                    <a:pt x="335038" y="38201"/>
                  </a:lnTo>
                  <a:lnTo>
                    <a:pt x="327634" y="31242"/>
                  </a:lnTo>
                  <a:lnTo>
                    <a:pt x="322516" y="28854"/>
                  </a:lnTo>
                  <a:lnTo>
                    <a:pt x="322516" y="57772"/>
                  </a:lnTo>
                  <a:lnTo>
                    <a:pt x="292214" y="57772"/>
                  </a:lnTo>
                  <a:lnTo>
                    <a:pt x="293484" y="46062"/>
                  </a:lnTo>
                  <a:lnTo>
                    <a:pt x="298424" y="40449"/>
                  </a:lnTo>
                  <a:lnTo>
                    <a:pt x="316166" y="40449"/>
                  </a:lnTo>
                  <a:lnTo>
                    <a:pt x="321525" y="46494"/>
                  </a:lnTo>
                  <a:lnTo>
                    <a:pt x="322516" y="57772"/>
                  </a:lnTo>
                  <a:lnTo>
                    <a:pt x="322516" y="28854"/>
                  </a:lnTo>
                  <a:lnTo>
                    <a:pt x="318312" y="26873"/>
                  </a:lnTo>
                  <a:lnTo>
                    <a:pt x="307441" y="25361"/>
                  </a:lnTo>
                  <a:lnTo>
                    <a:pt x="292722" y="28232"/>
                  </a:lnTo>
                  <a:lnTo>
                    <a:pt x="281635" y="36436"/>
                  </a:lnTo>
                  <a:lnTo>
                    <a:pt x="274637" y="49428"/>
                  </a:lnTo>
                  <a:lnTo>
                    <a:pt x="272211" y="66636"/>
                  </a:lnTo>
                  <a:lnTo>
                    <a:pt x="274612" y="83070"/>
                  </a:lnTo>
                  <a:lnTo>
                    <a:pt x="281520" y="95440"/>
                  </a:lnTo>
                  <a:lnTo>
                    <a:pt x="292481" y="103238"/>
                  </a:lnTo>
                  <a:lnTo>
                    <a:pt x="307009" y="105956"/>
                  </a:lnTo>
                  <a:lnTo>
                    <a:pt x="319087" y="104228"/>
                  </a:lnTo>
                  <a:lnTo>
                    <a:pt x="329374" y="99275"/>
                  </a:lnTo>
                  <a:lnTo>
                    <a:pt x="337286" y="91516"/>
                  </a:lnTo>
                  <a:lnTo>
                    <a:pt x="337591" y="90868"/>
                  </a:lnTo>
                  <a:lnTo>
                    <a:pt x="342226" y="81305"/>
                  </a:lnTo>
                  <a:lnTo>
                    <a:pt x="322795" y="81305"/>
                  </a:lnTo>
                  <a:lnTo>
                    <a:pt x="320395" y="87350"/>
                  </a:lnTo>
                  <a:lnTo>
                    <a:pt x="314896" y="90868"/>
                  </a:lnTo>
                  <a:lnTo>
                    <a:pt x="302082" y="90868"/>
                  </a:lnTo>
                  <a:lnTo>
                    <a:pt x="297573" y="88480"/>
                  </a:lnTo>
                  <a:lnTo>
                    <a:pt x="294754" y="84251"/>
                  </a:lnTo>
                  <a:lnTo>
                    <a:pt x="292912" y="81432"/>
                  </a:lnTo>
                  <a:lnTo>
                    <a:pt x="292214" y="78066"/>
                  </a:lnTo>
                  <a:lnTo>
                    <a:pt x="291934" y="70866"/>
                  </a:lnTo>
                  <a:lnTo>
                    <a:pt x="342938" y="70866"/>
                  </a:lnTo>
                  <a:lnTo>
                    <a:pt x="343077" y="69176"/>
                  </a:lnTo>
                  <a:lnTo>
                    <a:pt x="343077" y="59880"/>
                  </a:lnTo>
                  <a:close/>
                </a:path>
                <a:path w="675005" h="106045">
                  <a:moveTo>
                    <a:pt x="420954" y="55092"/>
                  </a:moveTo>
                  <a:lnTo>
                    <a:pt x="417931" y="42595"/>
                  </a:lnTo>
                  <a:lnTo>
                    <a:pt x="411200" y="33248"/>
                  </a:lnTo>
                  <a:lnTo>
                    <a:pt x="401142" y="27393"/>
                  </a:lnTo>
                  <a:lnTo>
                    <a:pt x="388124" y="25361"/>
                  </a:lnTo>
                  <a:lnTo>
                    <a:pt x="372884" y="28105"/>
                  </a:lnTo>
                  <a:lnTo>
                    <a:pt x="361619" y="36068"/>
                  </a:lnTo>
                  <a:lnTo>
                    <a:pt x="354622" y="48895"/>
                  </a:lnTo>
                  <a:lnTo>
                    <a:pt x="352209" y="66217"/>
                  </a:lnTo>
                  <a:lnTo>
                    <a:pt x="354609" y="83007"/>
                  </a:lnTo>
                  <a:lnTo>
                    <a:pt x="361581" y="95491"/>
                  </a:lnTo>
                  <a:lnTo>
                    <a:pt x="372770" y="103276"/>
                  </a:lnTo>
                  <a:lnTo>
                    <a:pt x="387845" y="105956"/>
                  </a:lnTo>
                  <a:lnTo>
                    <a:pt x="400558" y="103886"/>
                  </a:lnTo>
                  <a:lnTo>
                    <a:pt x="410641" y="97980"/>
                  </a:lnTo>
                  <a:lnTo>
                    <a:pt x="417614" y="88658"/>
                  </a:lnTo>
                  <a:lnTo>
                    <a:pt x="420954" y="76365"/>
                  </a:lnTo>
                  <a:lnTo>
                    <a:pt x="402082" y="76365"/>
                  </a:lnTo>
                  <a:lnTo>
                    <a:pt x="399694" y="86220"/>
                  </a:lnTo>
                  <a:lnTo>
                    <a:pt x="395732" y="90030"/>
                  </a:lnTo>
                  <a:lnTo>
                    <a:pt x="387845" y="90030"/>
                  </a:lnTo>
                  <a:lnTo>
                    <a:pt x="381139" y="88417"/>
                  </a:lnTo>
                  <a:lnTo>
                    <a:pt x="376135" y="83731"/>
                  </a:lnTo>
                  <a:lnTo>
                    <a:pt x="373011" y="76250"/>
                  </a:lnTo>
                  <a:lnTo>
                    <a:pt x="371919" y="66217"/>
                  </a:lnTo>
                  <a:lnTo>
                    <a:pt x="371919" y="58902"/>
                  </a:lnTo>
                  <a:lnTo>
                    <a:pt x="373341" y="52273"/>
                  </a:lnTo>
                  <a:lnTo>
                    <a:pt x="377990" y="43535"/>
                  </a:lnTo>
                  <a:lnTo>
                    <a:pt x="382358" y="41287"/>
                  </a:lnTo>
                  <a:lnTo>
                    <a:pt x="396011" y="41287"/>
                  </a:lnTo>
                  <a:lnTo>
                    <a:pt x="399821" y="45085"/>
                  </a:lnTo>
                  <a:lnTo>
                    <a:pt x="402082" y="55092"/>
                  </a:lnTo>
                  <a:lnTo>
                    <a:pt x="420954" y="55092"/>
                  </a:lnTo>
                  <a:close/>
                </a:path>
                <a:path w="675005" h="106045">
                  <a:moveTo>
                    <a:pt x="468261" y="28181"/>
                  </a:moveTo>
                  <a:lnTo>
                    <a:pt x="457276" y="28181"/>
                  </a:lnTo>
                  <a:lnTo>
                    <a:pt x="457276" y="7747"/>
                  </a:lnTo>
                  <a:lnTo>
                    <a:pt x="437540" y="7747"/>
                  </a:lnTo>
                  <a:lnTo>
                    <a:pt x="437540" y="28181"/>
                  </a:lnTo>
                  <a:lnTo>
                    <a:pt x="427824" y="28181"/>
                  </a:lnTo>
                  <a:lnTo>
                    <a:pt x="427824" y="41287"/>
                  </a:lnTo>
                  <a:lnTo>
                    <a:pt x="437540" y="41287"/>
                  </a:lnTo>
                  <a:lnTo>
                    <a:pt x="437540" y="88061"/>
                  </a:lnTo>
                  <a:lnTo>
                    <a:pt x="438734" y="95910"/>
                  </a:lnTo>
                  <a:lnTo>
                    <a:pt x="442328" y="101498"/>
                  </a:lnTo>
                  <a:lnTo>
                    <a:pt x="448360" y="104851"/>
                  </a:lnTo>
                  <a:lnTo>
                    <a:pt x="456844" y="105956"/>
                  </a:lnTo>
                  <a:lnTo>
                    <a:pt x="461352" y="105956"/>
                  </a:lnTo>
                  <a:lnTo>
                    <a:pt x="464591" y="105537"/>
                  </a:lnTo>
                  <a:lnTo>
                    <a:pt x="468261" y="104406"/>
                  </a:lnTo>
                  <a:lnTo>
                    <a:pt x="468261" y="90601"/>
                  </a:lnTo>
                  <a:lnTo>
                    <a:pt x="465302" y="91020"/>
                  </a:lnTo>
                  <a:lnTo>
                    <a:pt x="458546" y="91020"/>
                  </a:lnTo>
                  <a:lnTo>
                    <a:pt x="457276" y="89471"/>
                  </a:lnTo>
                  <a:lnTo>
                    <a:pt x="457276" y="41287"/>
                  </a:lnTo>
                  <a:lnTo>
                    <a:pt x="468261" y="41287"/>
                  </a:lnTo>
                  <a:lnTo>
                    <a:pt x="468261" y="28181"/>
                  </a:lnTo>
                  <a:close/>
                </a:path>
                <a:path w="675005" h="106045">
                  <a:moveTo>
                    <a:pt x="501637" y="26631"/>
                  </a:moveTo>
                  <a:lnTo>
                    <a:pt x="481914" y="26631"/>
                  </a:lnTo>
                  <a:lnTo>
                    <a:pt x="481914" y="102717"/>
                  </a:lnTo>
                  <a:lnTo>
                    <a:pt x="501637" y="102717"/>
                  </a:lnTo>
                  <a:lnTo>
                    <a:pt x="501637" y="26631"/>
                  </a:lnTo>
                  <a:close/>
                </a:path>
                <a:path w="675005" h="106045">
                  <a:moveTo>
                    <a:pt x="501637" y="0"/>
                  </a:moveTo>
                  <a:lnTo>
                    <a:pt x="481914" y="0"/>
                  </a:lnTo>
                  <a:lnTo>
                    <a:pt x="481914" y="17614"/>
                  </a:lnTo>
                  <a:lnTo>
                    <a:pt x="501637" y="17614"/>
                  </a:lnTo>
                  <a:lnTo>
                    <a:pt x="501637" y="0"/>
                  </a:lnTo>
                  <a:close/>
                </a:path>
                <a:path w="675005" h="106045">
                  <a:moveTo>
                    <a:pt x="591794" y="66217"/>
                  </a:moveTo>
                  <a:lnTo>
                    <a:pt x="589241" y="48971"/>
                  </a:lnTo>
                  <a:lnTo>
                    <a:pt x="584809" y="41287"/>
                  </a:lnTo>
                  <a:lnTo>
                    <a:pt x="581837" y="36131"/>
                  </a:lnTo>
                  <a:lnTo>
                    <a:pt x="572020" y="29514"/>
                  </a:lnTo>
                  <a:lnTo>
                    <a:pt x="572020" y="65659"/>
                  </a:lnTo>
                  <a:lnTo>
                    <a:pt x="572020" y="66217"/>
                  </a:lnTo>
                  <a:lnTo>
                    <a:pt x="570750" y="75717"/>
                  </a:lnTo>
                  <a:lnTo>
                    <a:pt x="567067" y="83337"/>
                  </a:lnTo>
                  <a:lnTo>
                    <a:pt x="561416" y="88265"/>
                  </a:lnTo>
                  <a:lnTo>
                    <a:pt x="554164" y="90030"/>
                  </a:lnTo>
                  <a:lnTo>
                    <a:pt x="546836" y="88265"/>
                  </a:lnTo>
                  <a:lnTo>
                    <a:pt x="541197" y="83324"/>
                  </a:lnTo>
                  <a:lnTo>
                    <a:pt x="537552" y="75641"/>
                  </a:lnTo>
                  <a:lnTo>
                    <a:pt x="536270" y="65659"/>
                  </a:lnTo>
                  <a:lnTo>
                    <a:pt x="537552" y="55676"/>
                  </a:lnTo>
                  <a:lnTo>
                    <a:pt x="541197" y="47980"/>
                  </a:lnTo>
                  <a:lnTo>
                    <a:pt x="546849" y="43040"/>
                  </a:lnTo>
                  <a:lnTo>
                    <a:pt x="554164" y="41287"/>
                  </a:lnTo>
                  <a:lnTo>
                    <a:pt x="561543" y="43040"/>
                  </a:lnTo>
                  <a:lnTo>
                    <a:pt x="567182" y="48018"/>
                  </a:lnTo>
                  <a:lnTo>
                    <a:pt x="570788" y="55791"/>
                  </a:lnTo>
                  <a:lnTo>
                    <a:pt x="572020" y="65659"/>
                  </a:lnTo>
                  <a:lnTo>
                    <a:pt x="572020" y="29514"/>
                  </a:lnTo>
                  <a:lnTo>
                    <a:pt x="569976" y="28130"/>
                  </a:lnTo>
                  <a:lnTo>
                    <a:pt x="554024" y="25361"/>
                  </a:lnTo>
                  <a:lnTo>
                    <a:pt x="538353" y="28155"/>
                  </a:lnTo>
                  <a:lnTo>
                    <a:pt x="526567" y="36156"/>
                  </a:lnTo>
                  <a:lnTo>
                    <a:pt x="519125" y="48844"/>
                  </a:lnTo>
                  <a:lnTo>
                    <a:pt x="516547" y="65659"/>
                  </a:lnTo>
                  <a:lnTo>
                    <a:pt x="519137" y="82537"/>
                  </a:lnTo>
                  <a:lnTo>
                    <a:pt x="526580" y="95211"/>
                  </a:lnTo>
                  <a:lnTo>
                    <a:pt x="538416" y="103187"/>
                  </a:lnTo>
                  <a:lnTo>
                    <a:pt x="554164" y="105956"/>
                  </a:lnTo>
                  <a:lnTo>
                    <a:pt x="569861" y="103187"/>
                  </a:lnTo>
                  <a:lnTo>
                    <a:pt x="581698" y="95288"/>
                  </a:lnTo>
                  <a:lnTo>
                    <a:pt x="584835" y="90030"/>
                  </a:lnTo>
                  <a:lnTo>
                    <a:pt x="589178" y="82778"/>
                  </a:lnTo>
                  <a:lnTo>
                    <a:pt x="591794" y="66217"/>
                  </a:lnTo>
                  <a:close/>
                </a:path>
                <a:path w="675005" h="106045">
                  <a:moveTo>
                    <a:pt x="674611" y="51714"/>
                  </a:moveTo>
                  <a:lnTo>
                    <a:pt x="672922" y="40462"/>
                  </a:lnTo>
                  <a:lnTo>
                    <a:pt x="667981" y="32194"/>
                  </a:lnTo>
                  <a:lnTo>
                    <a:pt x="659968" y="27101"/>
                  </a:lnTo>
                  <a:lnTo>
                    <a:pt x="649097" y="25361"/>
                  </a:lnTo>
                  <a:lnTo>
                    <a:pt x="641985" y="26073"/>
                  </a:lnTo>
                  <a:lnTo>
                    <a:pt x="635939" y="28270"/>
                  </a:lnTo>
                  <a:lnTo>
                    <a:pt x="630770" y="32080"/>
                  </a:lnTo>
                  <a:lnTo>
                    <a:pt x="626275" y="37617"/>
                  </a:lnTo>
                  <a:lnTo>
                    <a:pt x="626275" y="26631"/>
                  </a:lnTo>
                  <a:lnTo>
                    <a:pt x="606552" y="26631"/>
                  </a:lnTo>
                  <a:lnTo>
                    <a:pt x="606552" y="102717"/>
                  </a:lnTo>
                  <a:lnTo>
                    <a:pt x="626275" y="102717"/>
                  </a:lnTo>
                  <a:lnTo>
                    <a:pt x="626275" y="48056"/>
                  </a:lnTo>
                  <a:lnTo>
                    <a:pt x="632472" y="42138"/>
                  </a:lnTo>
                  <a:lnTo>
                    <a:pt x="650646" y="42138"/>
                  </a:lnTo>
                  <a:lnTo>
                    <a:pt x="654875" y="46786"/>
                  </a:lnTo>
                  <a:lnTo>
                    <a:pt x="654875" y="102717"/>
                  </a:lnTo>
                  <a:lnTo>
                    <a:pt x="674611" y="102717"/>
                  </a:lnTo>
                  <a:lnTo>
                    <a:pt x="674611" y="51714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50118" y="5640838"/>
            <a:ext cx="2022475" cy="115443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2390"/>
              </a:lnSpc>
              <a:spcBef>
                <a:spcPts val="370"/>
              </a:spcBef>
            </a:pPr>
            <a:r>
              <a:rPr sz="2150" b="0" spc="-50" dirty="0">
                <a:solidFill>
                  <a:srgbClr val="153B6C"/>
                </a:solidFill>
                <a:latin typeface="Roboto"/>
                <a:cs typeface="Roboto"/>
              </a:rPr>
              <a:t>Ultrasonic </a:t>
            </a:r>
            <a:r>
              <a:rPr sz="2150" b="0" spc="5" dirty="0">
                <a:solidFill>
                  <a:srgbClr val="153B6C"/>
                </a:solidFill>
                <a:latin typeface="Roboto"/>
                <a:cs typeface="Roboto"/>
              </a:rPr>
              <a:t>seam  </a:t>
            </a:r>
            <a:r>
              <a:rPr sz="2150" b="0" spc="-50" dirty="0">
                <a:solidFill>
                  <a:srgbClr val="153B6C"/>
                </a:solidFill>
                <a:latin typeface="Roboto"/>
                <a:cs typeface="Roboto"/>
              </a:rPr>
              <a:t>welding</a:t>
            </a:r>
            <a:r>
              <a:rPr sz="2150" b="0" spc="-65" dirty="0">
                <a:solidFill>
                  <a:srgbClr val="153B6C"/>
                </a:solidFill>
                <a:latin typeface="Roboto"/>
                <a:cs typeface="Roboto"/>
              </a:rPr>
              <a:t> </a:t>
            </a:r>
            <a:r>
              <a:rPr sz="2150" b="0" spc="-60" dirty="0">
                <a:solidFill>
                  <a:srgbClr val="153B6C"/>
                </a:solidFill>
                <a:latin typeface="Roboto"/>
                <a:cs typeface="Roboto"/>
              </a:rPr>
              <a:t>process.</a:t>
            </a:r>
            <a:endParaRPr sz="2150" dirty="0">
              <a:latin typeface="Roboto"/>
              <a:cs typeface="Roboto"/>
            </a:endParaRPr>
          </a:p>
          <a:p>
            <a:pPr marL="12700" marR="290195">
              <a:lnSpc>
                <a:spcPct val="102899"/>
              </a:lnSpc>
              <a:spcBef>
                <a:spcPts val="310"/>
              </a:spcBef>
            </a:pPr>
            <a:r>
              <a:rPr sz="950" b="1" spc="-145" dirty="0">
                <a:solidFill>
                  <a:srgbClr val="37A5DD"/>
                </a:solidFill>
                <a:latin typeface="DejaVu Sans"/>
                <a:cs typeface="DejaVu Sans"/>
              </a:rPr>
              <a:t>Specialised </a:t>
            </a:r>
            <a:r>
              <a:rPr sz="950" b="1" spc="-155" dirty="0">
                <a:solidFill>
                  <a:srgbClr val="37A5DD"/>
                </a:solidFill>
                <a:latin typeface="DejaVu Sans"/>
                <a:cs typeface="DejaVu Sans"/>
              </a:rPr>
              <a:t>machine </a:t>
            </a:r>
            <a:r>
              <a:rPr sz="950" b="1" spc="-160" dirty="0">
                <a:solidFill>
                  <a:srgbClr val="37A5DD"/>
                </a:solidFill>
                <a:latin typeface="DejaVu Sans"/>
                <a:cs typeface="DejaVu Sans"/>
              </a:rPr>
              <a:t>designed </a:t>
            </a:r>
            <a:r>
              <a:rPr sz="950" b="1" spc="-125" dirty="0">
                <a:solidFill>
                  <a:srgbClr val="37A5DD"/>
                </a:solidFill>
                <a:latin typeface="DejaVu Sans"/>
                <a:cs typeface="DejaVu Sans"/>
              </a:rPr>
              <a:t>for  </a:t>
            </a:r>
            <a:r>
              <a:rPr sz="950" b="1" spc="-150" dirty="0">
                <a:solidFill>
                  <a:srgbClr val="37A5DD"/>
                </a:solidFill>
                <a:latin typeface="DejaVu Sans"/>
                <a:cs typeface="DejaVu Sans"/>
              </a:rPr>
              <a:t>sealing </a:t>
            </a:r>
            <a:r>
              <a:rPr sz="950" b="1" spc="-160" dirty="0">
                <a:solidFill>
                  <a:srgbClr val="37A5DD"/>
                </a:solidFill>
                <a:latin typeface="DejaVu Sans"/>
                <a:cs typeface="DejaVu Sans"/>
              </a:rPr>
              <a:t>sewn </a:t>
            </a:r>
            <a:r>
              <a:rPr sz="950" b="1" spc="-175" dirty="0">
                <a:solidFill>
                  <a:srgbClr val="37A5DD"/>
                </a:solidFill>
                <a:latin typeface="DejaVu Sans"/>
                <a:cs typeface="DejaVu Sans"/>
              </a:rPr>
              <a:t>seams </a:t>
            </a:r>
            <a:r>
              <a:rPr sz="950" b="1" spc="-125" dirty="0">
                <a:solidFill>
                  <a:srgbClr val="37A5DD"/>
                </a:solidFill>
                <a:latin typeface="DejaVu Sans"/>
                <a:cs typeface="DejaVu Sans"/>
              </a:rPr>
              <a:t>for </a:t>
            </a:r>
            <a:r>
              <a:rPr sz="950" b="1" spc="-150" dirty="0">
                <a:solidFill>
                  <a:srgbClr val="37A5DD"/>
                </a:solidFill>
                <a:latin typeface="DejaVu Sans"/>
                <a:cs typeface="DejaVu Sans"/>
              </a:rPr>
              <a:t>extra  </a:t>
            </a:r>
            <a:r>
              <a:rPr sz="950" b="1" spc="-170" dirty="0" err="1">
                <a:solidFill>
                  <a:srgbClr val="37A5DD"/>
                </a:solidFill>
                <a:latin typeface="DejaVu Sans"/>
                <a:cs typeface="DejaVu Sans"/>
              </a:rPr>
              <a:t>protec</a:t>
            </a:r>
            <a:r>
              <a:rPr lang="en-IN" sz="950" b="1" spc="-170" dirty="0">
                <a:solidFill>
                  <a:srgbClr val="37A5DD"/>
                </a:solidFill>
                <a:latin typeface="DejaVu Sans"/>
                <a:cs typeface="DejaVu Sans"/>
              </a:rPr>
              <a:t>ti</a:t>
            </a:r>
            <a:r>
              <a:rPr sz="950" b="1" spc="-170" dirty="0">
                <a:solidFill>
                  <a:srgbClr val="37A5DD"/>
                </a:solidFill>
                <a:latin typeface="DejaVu Sans"/>
                <a:cs typeface="DejaVu Sans"/>
              </a:rPr>
              <a:t>on.</a:t>
            </a:r>
            <a:endParaRPr sz="950" dirty="0">
              <a:latin typeface="DejaVu Sans"/>
              <a:cs typeface="DejaVu San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91519" y="183845"/>
            <a:ext cx="336550" cy="419734"/>
          </a:xfrm>
          <a:custGeom>
            <a:avLst/>
            <a:gdLst/>
            <a:ahLst/>
            <a:cxnLst/>
            <a:rect l="l" t="t" r="r" b="b"/>
            <a:pathLst>
              <a:path w="336550" h="419734">
                <a:moveTo>
                  <a:pt x="67398" y="362788"/>
                </a:moveTo>
                <a:lnTo>
                  <a:pt x="63614" y="362788"/>
                </a:lnTo>
                <a:lnTo>
                  <a:pt x="63614" y="419557"/>
                </a:lnTo>
                <a:lnTo>
                  <a:pt x="74968" y="419557"/>
                </a:lnTo>
                <a:lnTo>
                  <a:pt x="74968" y="386626"/>
                </a:lnTo>
                <a:lnTo>
                  <a:pt x="88339" y="386626"/>
                </a:lnTo>
                <a:lnTo>
                  <a:pt x="67398" y="362788"/>
                </a:lnTo>
                <a:close/>
              </a:path>
              <a:path w="336550" h="419734">
                <a:moveTo>
                  <a:pt x="120421" y="386626"/>
                </a:moveTo>
                <a:lnTo>
                  <a:pt x="109029" y="386626"/>
                </a:lnTo>
                <a:lnTo>
                  <a:pt x="109067" y="419557"/>
                </a:lnTo>
                <a:lnTo>
                  <a:pt x="120421" y="419557"/>
                </a:lnTo>
                <a:lnTo>
                  <a:pt x="120421" y="386626"/>
                </a:lnTo>
                <a:close/>
              </a:path>
              <a:path w="336550" h="419734">
                <a:moveTo>
                  <a:pt x="88339" y="386626"/>
                </a:moveTo>
                <a:lnTo>
                  <a:pt x="74968" y="386626"/>
                </a:lnTo>
                <a:lnTo>
                  <a:pt x="91998" y="405549"/>
                </a:lnTo>
                <a:lnTo>
                  <a:pt x="105280" y="390791"/>
                </a:lnTo>
                <a:lnTo>
                  <a:pt x="91998" y="390791"/>
                </a:lnTo>
                <a:lnTo>
                  <a:pt x="88339" y="386626"/>
                </a:lnTo>
                <a:close/>
              </a:path>
              <a:path w="336550" h="419734">
                <a:moveTo>
                  <a:pt x="120421" y="362788"/>
                </a:moveTo>
                <a:lnTo>
                  <a:pt x="116636" y="362788"/>
                </a:lnTo>
                <a:lnTo>
                  <a:pt x="91998" y="390791"/>
                </a:lnTo>
                <a:lnTo>
                  <a:pt x="105280" y="390791"/>
                </a:lnTo>
                <a:lnTo>
                  <a:pt x="109029" y="386626"/>
                </a:lnTo>
                <a:lnTo>
                  <a:pt x="120421" y="386626"/>
                </a:lnTo>
                <a:lnTo>
                  <a:pt x="120421" y="362788"/>
                </a:lnTo>
                <a:close/>
              </a:path>
              <a:path w="336550" h="419734">
                <a:moveTo>
                  <a:pt x="174510" y="191300"/>
                </a:moveTo>
                <a:lnTo>
                  <a:pt x="52031" y="313791"/>
                </a:lnTo>
                <a:lnTo>
                  <a:pt x="75869" y="337616"/>
                </a:lnTo>
                <a:lnTo>
                  <a:pt x="198348" y="215150"/>
                </a:lnTo>
                <a:lnTo>
                  <a:pt x="174510" y="191300"/>
                </a:lnTo>
                <a:close/>
              </a:path>
              <a:path w="336550" h="419734">
                <a:moveTo>
                  <a:pt x="220027" y="236829"/>
                </a:moveTo>
                <a:lnTo>
                  <a:pt x="146316" y="310527"/>
                </a:lnTo>
                <a:lnTo>
                  <a:pt x="170167" y="334378"/>
                </a:lnTo>
                <a:lnTo>
                  <a:pt x="243865" y="260667"/>
                </a:lnTo>
                <a:lnTo>
                  <a:pt x="220027" y="236829"/>
                </a:lnTo>
                <a:close/>
              </a:path>
              <a:path w="336550" h="419734">
                <a:moveTo>
                  <a:pt x="265557" y="282346"/>
                </a:moveTo>
                <a:lnTo>
                  <a:pt x="239534" y="308368"/>
                </a:lnTo>
                <a:lnTo>
                  <a:pt x="263385" y="332206"/>
                </a:lnTo>
                <a:lnTo>
                  <a:pt x="289394" y="306196"/>
                </a:lnTo>
                <a:lnTo>
                  <a:pt x="265557" y="282346"/>
                </a:lnTo>
                <a:close/>
              </a:path>
              <a:path w="336550" h="419734">
                <a:moveTo>
                  <a:pt x="29273" y="242252"/>
                </a:moveTo>
                <a:lnTo>
                  <a:pt x="5422" y="266090"/>
                </a:lnTo>
                <a:lnTo>
                  <a:pt x="31432" y="292099"/>
                </a:lnTo>
                <a:lnTo>
                  <a:pt x="55283" y="268262"/>
                </a:lnTo>
                <a:lnTo>
                  <a:pt x="29273" y="242252"/>
                </a:lnTo>
                <a:close/>
              </a:path>
              <a:path w="336550" h="419734">
                <a:moveTo>
                  <a:pt x="214058" y="136563"/>
                </a:moveTo>
                <a:lnTo>
                  <a:pt x="190220" y="160413"/>
                </a:lnTo>
                <a:lnTo>
                  <a:pt x="312699" y="282892"/>
                </a:lnTo>
                <a:lnTo>
                  <a:pt x="336537" y="259041"/>
                </a:lnTo>
                <a:lnTo>
                  <a:pt x="214058" y="136563"/>
                </a:lnTo>
                <a:close/>
              </a:path>
              <a:path w="336550" h="419734">
                <a:moveTo>
                  <a:pt x="27101" y="149034"/>
                </a:moveTo>
                <a:lnTo>
                  <a:pt x="3251" y="172885"/>
                </a:lnTo>
                <a:lnTo>
                  <a:pt x="76949" y="246583"/>
                </a:lnTo>
                <a:lnTo>
                  <a:pt x="100799" y="222745"/>
                </a:lnTo>
                <a:lnTo>
                  <a:pt x="27101" y="149034"/>
                </a:lnTo>
                <a:close/>
              </a:path>
              <a:path w="336550" h="419734">
                <a:moveTo>
                  <a:pt x="23850" y="54736"/>
                </a:moveTo>
                <a:lnTo>
                  <a:pt x="0" y="78587"/>
                </a:lnTo>
                <a:lnTo>
                  <a:pt x="122478" y="201066"/>
                </a:lnTo>
                <a:lnTo>
                  <a:pt x="146316" y="177215"/>
                </a:lnTo>
                <a:lnTo>
                  <a:pt x="23850" y="54736"/>
                </a:lnTo>
                <a:close/>
              </a:path>
              <a:path w="336550" h="419734">
                <a:moveTo>
                  <a:pt x="259587" y="91046"/>
                </a:moveTo>
                <a:lnTo>
                  <a:pt x="235737" y="114884"/>
                </a:lnTo>
                <a:lnTo>
                  <a:pt x="309448" y="188594"/>
                </a:lnTo>
                <a:lnTo>
                  <a:pt x="333286" y="164744"/>
                </a:lnTo>
                <a:lnTo>
                  <a:pt x="259587" y="91046"/>
                </a:lnTo>
                <a:close/>
              </a:path>
              <a:path w="336550" h="419734">
                <a:moveTo>
                  <a:pt x="260667" y="0"/>
                </a:moveTo>
                <a:lnTo>
                  <a:pt x="138188" y="122478"/>
                </a:lnTo>
                <a:lnTo>
                  <a:pt x="162039" y="146329"/>
                </a:lnTo>
                <a:lnTo>
                  <a:pt x="284518" y="23837"/>
                </a:lnTo>
                <a:lnTo>
                  <a:pt x="260667" y="0"/>
                </a:lnTo>
                <a:close/>
              </a:path>
              <a:path w="336550" h="419734">
                <a:moveTo>
                  <a:pt x="166370" y="3251"/>
                </a:moveTo>
                <a:lnTo>
                  <a:pt x="92671" y="76961"/>
                </a:lnTo>
                <a:lnTo>
                  <a:pt x="116522" y="100799"/>
                </a:lnTo>
                <a:lnTo>
                  <a:pt x="190220" y="27101"/>
                </a:lnTo>
                <a:lnTo>
                  <a:pt x="166370" y="3251"/>
                </a:lnTo>
                <a:close/>
              </a:path>
              <a:path w="336550" h="419734">
                <a:moveTo>
                  <a:pt x="305104" y="45516"/>
                </a:moveTo>
                <a:lnTo>
                  <a:pt x="281266" y="69367"/>
                </a:lnTo>
                <a:lnTo>
                  <a:pt x="307276" y="95376"/>
                </a:lnTo>
                <a:lnTo>
                  <a:pt x="331127" y="71539"/>
                </a:lnTo>
                <a:lnTo>
                  <a:pt x="305104" y="45516"/>
                </a:lnTo>
                <a:close/>
              </a:path>
              <a:path w="336550" h="419734">
                <a:moveTo>
                  <a:pt x="73164" y="5422"/>
                </a:moveTo>
                <a:lnTo>
                  <a:pt x="47155" y="31432"/>
                </a:lnTo>
                <a:lnTo>
                  <a:pt x="70993" y="55283"/>
                </a:lnTo>
                <a:lnTo>
                  <a:pt x="97015" y="29260"/>
                </a:lnTo>
                <a:lnTo>
                  <a:pt x="73164" y="5422"/>
                </a:lnTo>
                <a:close/>
              </a:path>
              <a:path w="336550" h="419734">
                <a:moveTo>
                  <a:pt x="178320" y="362788"/>
                </a:moveTo>
                <a:lnTo>
                  <a:pt x="166966" y="362788"/>
                </a:lnTo>
                <a:lnTo>
                  <a:pt x="144259" y="419557"/>
                </a:lnTo>
                <a:lnTo>
                  <a:pt x="156362" y="419557"/>
                </a:lnTo>
                <a:lnTo>
                  <a:pt x="159766" y="410857"/>
                </a:lnTo>
                <a:lnTo>
                  <a:pt x="197529" y="410857"/>
                </a:lnTo>
                <a:lnTo>
                  <a:pt x="192992" y="399503"/>
                </a:lnTo>
                <a:lnTo>
                  <a:pt x="164312" y="399503"/>
                </a:lnTo>
                <a:lnTo>
                  <a:pt x="172948" y="377926"/>
                </a:lnTo>
                <a:lnTo>
                  <a:pt x="184369" y="377926"/>
                </a:lnTo>
                <a:lnTo>
                  <a:pt x="178320" y="362788"/>
                </a:lnTo>
                <a:close/>
              </a:path>
              <a:path w="336550" h="419734">
                <a:moveTo>
                  <a:pt x="197529" y="410857"/>
                </a:moveTo>
                <a:lnTo>
                  <a:pt x="185508" y="410857"/>
                </a:lnTo>
                <a:lnTo>
                  <a:pt x="188912" y="419557"/>
                </a:lnTo>
                <a:lnTo>
                  <a:pt x="200990" y="419519"/>
                </a:lnTo>
                <a:lnTo>
                  <a:pt x="197529" y="410857"/>
                </a:lnTo>
                <a:close/>
              </a:path>
              <a:path w="336550" h="419734">
                <a:moveTo>
                  <a:pt x="184369" y="377926"/>
                </a:moveTo>
                <a:lnTo>
                  <a:pt x="172948" y="377926"/>
                </a:lnTo>
                <a:lnTo>
                  <a:pt x="181343" y="399503"/>
                </a:lnTo>
                <a:lnTo>
                  <a:pt x="192992" y="399503"/>
                </a:lnTo>
                <a:lnTo>
                  <a:pt x="184369" y="377926"/>
                </a:lnTo>
                <a:close/>
              </a:path>
              <a:path w="336550" h="419734">
                <a:moveTo>
                  <a:pt x="272935" y="362788"/>
                </a:moveTo>
                <a:lnTo>
                  <a:pt x="224929" y="362788"/>
                </a:lnTo>
                <a:lnTo>
                  <a:pt x="224929" y="419557"/>
                </a:lnTo>
                <a:lnTo>
                  <a:pt x="236296" y="419557"/>
                </a:lnTo>
                <a:lnTo>
                  <a:pt x="236296" y="396049"/>
                </a:lnTo>
                <a:lnTo>
                  <a:pt x="261404" y="396049"/>
                </a:lnTo>
                <a:lnTo>
                  <a:pt x="261404" y="385495"/>
                </a:lnTo>
                <a:lnTo>
                  <a:pt x="236296" y="385495"/>
                </a:lnTo>
                <a:lnTo>
                  <a:pt x="236296" y="373379"/>
                </a:lnTo>
                <a:lnTo>
                  <a:pt x="272935" y="373379"/>
                </a:lnTo>
                <a:lnTo>
                  <a:pt x="272935" y="3627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85849" y="647984"/>
            <a:ext cx="948055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b="1" spc="15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75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b="1" spc="-10" dirty="0">
                <a:solidFill>
                  <a:srgbClr val="FFFFFF"/>
                </a:solidFill>
                <a:latin typeface="Arial"/>
                <a:cs typeface="Arial"/>
              </a:rPr>
              <a:t>TEXTILES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82465" y="5517731"/>
            <a:ext cx="3013075" cy="4049395"/>
            <a:chOff x="3982465" y="5517731"/>
            <a:chExt cx="3013075" cy="4049395"/>
          </a:xfrm>
        </p:grpSpPr>
        <p:sp>
          <p:nvSpPr>
            <p:cNvPr id="3" name="object 3"/>
            <p:cNvSpPr/>
            <p:nvPr/>
          </p:nvSpPr>
          <p:spPr>
            <a:xfrm>
              <a:off x="5461330" y="5517731"/>
              <a:ext cx="1534121" cy="404901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82465" y="5627819"/>
              <a:ext cx="1480185" cy="3906647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53362" y="5692911"/>
            <a:ext cx="1181511" cy="379163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21242" y="5749946"/>
            <a:ext cx="1272168" cy="3953888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31340" y="5426988"/>
            <a:ext cx="1256030" cy="1020444"/>
          </a:xfrm>
          <a:custGeom>
            <a:avLst/>
            <a:gdLst/>
            <a:ahLst/>
            <a:cxnLst/>
            <a:rect l="l" t="t" r="r" b="b"/>
            <a:pathLst>
              <a:path w="1256029" h="1020445">
                <a:moveTo>
                  <a:pt x="661035" y="0"/>
                </a:moveTo>
                <a:lnTo>
                  <a:pt x="611830" y="1562"/>
                </a:lnTo>
                <a:lnTo>
                  <a:pt x="560957" y="7256"/>
                </a:lnTo>
                <a:lnTo>
                  <a:pt x="511302" y="16736"/>
                </a:lnTo>
                <a:lnTo>
                  <a:pt x="462947" y="29948"/>
                </a:lnTo>
                <a:lnTo>
                  <a:pt x="415972" y="46836"/>
                </a:lnTo>
                <a:lnTo>
                  <a:pt x="370460" y="67346"/>
                </a:lnTo>
                <a:lnTo>
                  <a:pt x="326492" y="91422"/>
                </a:lnTo>
                <a:lnTo>
                  <a:pt x="284151" y="119008"/>
                </a:lnTo>
                <a:lnTo>
                  <a:pt x="243517" y="150051"/>
                </a:lnTo>
                <a:lnTo>
                  <a:pt x="206487" y="182359"/>
                </a:lnTo>
                <a:lnTo>
                  <a:pt x="170703" y="217431"/>
                </a:lnTo>
                <a:lnTo>
                  <a:pt x="136773" y="255063"/>
                </a:lnTo>
                <a:lnTo>
                  <a:pt x="105302" y="295048"/>
                </a:lnTo>
                <a:lnTo>
                  <a:pt x="76895" y="337180"/>
                </a:lnTo>
                <a:lnTo>
                  <a:pt x="52158" y="381254"/>
                </a:lnTo>
                <a:lnTo>
                  <a:pt x="31698" y="427063"/>
                </a:lnTo>
                <a:lnTo>
                  <a:pt x="16119" y="474401"/>
                </a:lnTo>
                <a:lnTo>
                  <a:pt x="6027" y="523062"/>
                </a:lnTo>
                <a:lnTo>
                  <a:pt x="1048" y="571914"/>
                </a:lnTo>
                <a:lnTo>
                  <a:pt x="0" y="621627"/>
                </a:lnTo>
                <a:lnTo>
                  <a:pt x="2696" y="671741"/>
                </a:lnTo>
                <a:lnTo>
                  <a:pt x="8955" y="721798"/>
                </a:lnTo>
                <a:lnTo>
                  <a:pt x="18589" y="771339"/>
                </a:lnTo>
                <a:lnTo>
                  <a:pt x="31416" y="819903"/>
                </a:lnTo>
                <a:lnTo>
                  <a:pt x="47250" y="867032"/>
                </a:lnTo>
                <a:lnTo>
                  <a:pt x="65908" y="912267"/>
                </a:lnTo>
                <a:lnTo>
                  <a:pt x="103855" y="1020039"/>
                </a:lnTo>
                <a:lnTo>
                  <a:pt x="146283" y="978519"/>
                </a:lnTo>
                <a:lnTo>
                  <a:pt x="201379" y="953631"/>
                </a:lnTo>
                <a:lnTo>
                  <a:pt x="250281" y="937765"/>
                </a:lnTo>
                <a:lnTo>
                  <a:pt x="348813" y="908766"/>
                </a:lnTo>
                <a:lnTo>
                  <a:pt x="397594" y="892721"/>
                </a:lnTo>
                <a:lnTo>
                  <a:pt x="418533" y="887831"/>
                </a:lnTo>
                <a:lnTo>
                  <a:pt x="444144" y="883466"/>
                </a:lnTo>
                <a:lnTo>
                  <a:pt x="468676" y="877230"/>
                </a:lnTo>
                <a:lnTo>
                  <a:pt x="506391" y="837414"/>
                </a:lnTo>
                <a:lnTo>
                  <a:pt x="513697" y="804494"/>
                </a:lnTo>
                <a:lnTo>
                  <a:pt x="510670" y="790098"/>
                </a:lnTo>
                <a:lnTo>
                  <a:pt x="508428" y="772502"/>
                </a:lnTo>
                <a:lnTo>
                  <a:pt x="505026" y="755722"/>
                </a:lnTo>
                <a:lnTo>
                  <a:pt x="498521" y="743776"/>
                </a:lnTo>
                <a:lnTo>
                  <a:pt x="482899" y="740316"/>
                </a:lnTo>
                <a:lnTo>
                  <a:pt x="458219" y="741577"/>
                </a:lnTo>
                <a:lnTo>
                  <a:pt x="433864" y="742502"/>
                </a:lnTo>
                <a:lnTo>
                  <a:pt x="419222" y="738035"/>
                </a:lnTo>
                <a:lnTo>
                  <a:pt x="417377" y="730395"/>
                </a:lnTo>
                <a:lnTo>
                  <a:pt x="420241" y="722013"/>
                </a:lnTo>
                <a:lnTo>
                  <a:pt x="424205" y="713209"/>
                </a:lnTo>
                <a:lnTo>
                  <a:pt x="425661" y="704304"/>
                </a:lnTo>
                <a:lnTo>
                  <a:pt x="421701" y="694989"/>
                </a:lnTo>
                <a:lnTo>
                  <a:pt x="414288" y="684668"/>
                </a:lnTo>
                <a:lnTo>
                  <a:pt x="407237" y="674288"/>
                </a:lnTo>
                <a:lnTo>
                  <a:pt x="404363" y="664794"/>
                </a:lnTo>
                <a:lnTo>
                  <a:pt x="407669" y="651321"/>
                </a:lnTo>
                <a:lnTo>
                  <a:pt x="414297" y="636026"/>
                </a:lnTo>
                <a:lnTo>
                  <a:pt x="421283" y="620707"/>
                </a:lnTo>
                <a:lnTo>
                  <a:pt x="425661" y="607162"/>
                </a:lnTo>
                <a:lnTo>
                  <a:pt x="430846" y="580415"/>
                </a:lnTo>
                <a:lnTo>
                  <a:pt x="442568" y="529136"/>
                </a:lnTo>
                <a:lnTo>
                  <a:pt x="448432" y="502425"/>
                </a:lnTo>
                <a:lnTo>
                  <a:pt x="452174" y="479488"/>
                </a:lnTo>
                <a:lnTo>
                  <a:pt x="454156" y="462801"/>
                </a:lnTo>
                <a:lnTo>
                  <a:pt x="457829" y="446572"/>
                </a:lnTo>
                <a:lnTo>
                  <a:pt x="466644" y="425006"/>
                </a:lnTo>
                <a:lnTo>
                  <a:pt x="479492" y="391629"/>
                </a:lnTo>
                <a:lnTo>
                  <a:pt x="492498" y="353156"/>
                </a:lnTo>
                <a:lnTo>
                  <a:pt x="508242" y="316749"/>
                </a:lnTo>
                <a:lnTo>
                  <a:pt x="529305" y="289573"/>
                </a:lnTo>
                <a:lnTo>
                  <a:pt x="556088" y="274679"/>
                </a:lnTo>
                <a:lnTo>
                  <a:pt x="588784" y="264756"/>
                </a:lnTo>
                <a:lnTo>
                  <a:pt x="622755" y="257078"/>
                </a:lnTo>
                <a:lnTo>
                  <a:pt x="653359" y="248920"/>
                </a:lnTo>
                <a:lnTo>
                  <a:pt x="678880" y="241825"/>
                </a:lnTo>
                <a:lnTo>
                  <a:pt x="702102" y="239362"/>
                </a:lnTo>
                <a:lnTo>
                  <a:pt x="725618" y="241678"/>
                </a:lnTo>
                <a:lnTo>
                  <a:pt x="774430" y="257502"/>
                </a:lnTo>
                <a:lnTo>
                  <a:pt x="813183" y="281524"/>
                </a:lnTo>
                <a:lnTo>
                  <a:pt x="829444" y="299022"/>
                </a:lnTo>
                <a:lnTo>
                  <a:pt x="846115" y="314773"/>
                </a:lnTo>
                <a:lnTo>
                  <a:pt x="885103" y="340464"/>
                </a:lnTo>
                <a:lnTo>
                  <a:pt x="924025" y="387592"/>
                </a:lnTo>
                <a:lnTo>
                  <a:pt x="934943" y="422390"/>
                </a:lnTo>
                <a:lnTo>
                  <a:pt x="928415" y="444508"/>
                </a:lnTo>
                <a:lnTo>
                  <a:pt x="916493" y="464047"/>
                </a:lnTo>
                <a:lnTo>
                  <a:pt x="903357" y="483303"/>
                </a:lnTo>
                <a:lnTo>
                  <a:pt x="893186" y="504571"/>
                </a:lnTo>
                <a:lnTo>
                  <a:pt x="887926" y="524309"/>
                </a:lnTo>
                <a:lnTo>
                  <a:pt x="884772" y="545742"/>
                </a:lnTo>
                <a:lnTo>
                  <a:pt x="885342" y="566922"/>
                </a:lnTo>
                <a:lnTo>
                  <a:pt x="891255" y="585902"/>
                </a:lnTo>
                <a:lnTo>
                  <a:pt x="900818" y="608029"/>
                </a:lnTo>
                <a:lnTo>
                  <a:pt x="904882" y="628976"/>
                </a:lnTo>
                <a:lnTo>
                  <a:pt x="903403" y="650287"/>
                </a:lnTo>
                <a:lnTo>
                  <a:pt x="896335" y="673507"/>
                </a:lnTo>
                <a:lnTo>
                  <a:pt x="889793" y="695879"/>
                </a:lnTo>
                <a:lnTo>
                  <a:pt x="884432" y="716984"/>
                </a:lnTo>
                <a:lnTo>
                  <a:pt x="875047" y="734380"/>
                </a:lnTo>
                <a:lnTo>
                  <a:pt x="856432" y="745630"/>
                </a:lnTo>
                <a:lnTo>
                  <a:pt x="838376" y="751424"/>
                </a:lnTo>
                <a:lnTo>
                  <a:pt x="820567" y="757695"/>
                </a:lnTo>
                <a:lnTo>
                  <a:pt x="831133" y="808467"/>
                </a:lnTo>
                <a:lnTo>
                  <a:pt x="858167" y="842795"/>
                </a:lnTo>
                <a:lnTo>
                  <a:pt x="869221" y="849538"/>
                </a:lnTo>
                <a:lnTo>
                  <a:pt x="880930" y="857606"/>
                </a:lnTo>
                <a:lnTo>
                  <a:pt x="896099" y="868549"/>
                </a:lnTo>
                <a:lnTo>
                  <a:pt x="910823" y="876615"/>
                </a:lnTo>
                <a:lnTo>
                  <a:pt x="926561" y="882780"/>
                </a:lnTo>
                <a:lnTo>
                  <a:pt x="944773" y="888022"/>
                </a:lnTo>
                <a:lnTo>
                  <a:pt x="969898" y="895806"/>
                </a:lnTo>
                <a:lnTo>
                  <a:pt x="1019118" y="913492"/>
                </a:lnTo>
                <a:lnTo>
                  <a:pt x="1061957" y="923022"/>
                </a:lnTo>
                <a:lnTo>
                  <a:pt x="1097901" y="926031"/>
                </a:lnTo>
                <a:lnTo>
                  <a:pt x="1115423" y="923849"/>
                </a:lnTo>
                <a:lnTo>
                  <a:pt x="1153121" y="904740"/>
                </a:lnTo>
                <a:lnTo>
                  <a:pt x="1184536" y="871390"/>
                </a:lnTo>
                <a:lnTo>
                  <a:pt x="1209571" y="831704"/>
                </a:lnTo>
                <a:lnTo>
                  <a:pt x="1228123" y="793585"/>
                </a:lnTo>
                <a:lnTo>
                  <a:pt x="1244170" y="748955"/>
                </a:lnTo>
                <a:lnTo>
                  <a:pt x="1253248" y="704184"/>
                </a:lnTo>
                <a:lnTo>
                  <a:pt x="1255971" y="658536"/>
                </a:lnTo>
                <a:lnTo>
                  <a:pt x="1252951" y="611277"/>
                </a:lnTo>
                <a:lnTo>
                  <a:pt x="1241196" y="510136"/>
                </a:lnTo>
                <a:lnTo>
                  <a:pt x="1235766" y="459601"/>
                </a:lnTo>
                <a:lnTo>
                  <a:pt x="1230925" y="408968"/>
                </a:lnTo>
                <a:lnTo>
                  <a:pt x="1226891" y="358140"/>
                </a:lnTo>
                <a:lnTo>
                  <a:pt x="1221729" y="309433"/>
                </a:lnTo>
                <a:lnTo>
                  <a:pt x="1211808" y="261925"/>
                </a:lnTo>
                <a:lnTo>
                  <a:pt x="1195217" y="216637"/>
                </a:lnTo>
                <a:lnTo>
                  <a:pt x="1170046" y="174587"/>
                </a:lnTo>
                <a:lnTo>
                  <a:pt x="1134961" y="137281"/>
                </a:lnTo>
                <a:lnTo>
                  <a:pt x="1093458" y="107585"/>
                </a:lnTo>
                <a:lnTo>
                  <a:pt x="1047508" y="84155"/>
                </a:lnTo>
                <a:lnTo>
                  <a:pt x="999080" y="65645"/>
                </a:lnTo>
                <a:lnTo>
                  <a:pt x="950145" y="50711"/>
                </a:lnTo>
                <a:lnTo>
                  <a:pt x="902783" y="37835"/>
                </a:lnTo>
                <a:lnTo>
                  <a:pt x="855067" y="26001"/>
                </a:lnTo>
                <a:lnTo>
                  <a:pt x="807015" y="15754"/>
                </a:lnTo>
                <a:lnTo>
                  <a:pt x="758646" y="7641"/>
                </a:lnTo>
                <a:lnTo>
                  <a:pt x="709980" y="2208"/>
                </a:lnTo>
                <a:lnTo>
                  <a:pt x="6610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78732" y="7345692"/>
            <a:ext cx="312420" cy="925830"/>
          </a:xfrm>
          <a:custGeom>
            <a:avLst/>
            <a:gdLst/>
            <a:ahLst/>
            <a:cxnLst/>
            <a:rect l="l" t="t" r="r" b="b"/>
            <a:pathLst>
              <a:path w="312420" h="925829">
                <a:moveTo>
                  <a:pt x="178483" y="0"/>
                </a:moveTo>
                <a:lnTo>
                  <a:pt x="170178" y="48706"/>
                </a:lnTo>
                <a:lnTo>
                  <a:pt x="158340" y="96346"/>
                </a:lnTo>
                <a:lnTo>
                  <a:pt x="143683" y="143155"/>
                </a:lnTo>
                <a:lnTo>
                  <a:pt x="126926" y="189364"/>
                </a:lnTo>
                <a:lnTo>
                  <a:pt x="108782" y="235210"/>
                </a:lnTo>
                <a:lnTo>
                  <a:pt x="71202" y="326740"/>
                </a:lnTo>
                <a:lnTo>
                  <a:pt x="53197" y="372893"/>
                </a:lnTo>
                <a:lnTo>
                  <a:pt x="36670" y="419616"/>
                </a:lnTo>
                <a:lnTo>
                  <a:pt x="22338" y="467143"/>
                </a:lnTo>
                <a:lnTo>
                  <a:pt x="10917" y="515708"/>
                </a:lnTo>
                <a:lnTo>
                  <a:pt x="3121" y="565543"/>
                </a:lnTo>
                <a:lnTo>
                  <a:pt x="0" y="631466"/>
                </a:lnTo>
                <a:lnTo>
                  <a:pt x="1076" y="671296"/>
                </a:lnTo>
                <a:lnTo>
                  <a:pt x="4298" y="713390"/>
                </a:lnTo>
                <a:lnTo>
                  <a:pt x="9958" y="756011"/>
                </a:lnTo>
                <a:lnTo>
                  <a:pt x="18348" y="797423"/>
                </a:lnTo>
                <a:lnTo>
                  <a:pt x="29758" y="835890"/>
                </a:lnTo>
                <a:lnTo>
                  <a:pt x="62804" y="897045"/>
                </a:lnTo>
                <a:lnTo>
                  <a:pt x="111429" y="925584"/>
                </a:lnTo>
                <a:lnTo>
                  <a:pt x="142311" y="923282"/>
                </a:lnTo>
                <a:lnTo>
                  <a:pt x="177962" y="907618"/>
                </a:lnTo>
                <a:lnTo>
                  <a:pt x="212228" y="882495"/>
                </a:lnTo>
                <a:lnTo>
                  <a:pt x="240468" y="852519"/>
                </a:lnTo>
                <a:lnTo>
                  <a:pt x="263194" y="818244"/>
                </a:lnTo>
                <a:lnTo>
                  <a:pt x="280915" y="780222"/>
                </a:lnTo>
                <a:lnTo>
                  <a:pt x="294139" y="739006"/>
                </a:lnTo>
                <a:lnTo>
                  <a:pt x="303378" y="695150"/>
                </a:lnTo>
                <a:lnTo>
                  <a:pt x="309141" y="649207"/>
                </a:lnTo>
                <a:lnTo>
                  <a:pt x="311937" y="601728"/>
                </a:lnTo>
                <a:lnTo>
                  <a:pt x="312277" y="553268"/>
                </a:lnTo>
                <a:lnTo>
                  <a:pt x="310669" y="504378"/>
                </a:lnTo>
                <a:lnTo>
                  <a:pt x="307624" y="455613"/>
                </a:lnTo>
                <a:lnTo>
                  <a:pt x="303652" y="407525"/>
                </a:lnTo>
                <a:lnTo>
                  <a:pt x="294963" y="315593"/>
                </a:lnTo>
                <a:lnTo>
                  <a:pt x="291266" y="272854"/>
                </a:lnTo>
                <a:lnTo>
                  <a:pt x="288680" y="233004"/>
                </a:lnTo>
                <a:lnTo>
                  <a:pt x="287716" y="196596"/>
                </a:lnTo>
                <a:lnTo>
                  <a:pt x="178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9887" y="8980792"/>
            <a:ext cx="6478905" cy="593725"/>
          </a:xfrm>
          <a:custGeom>
            <a:avLst/>
            <a:gdLst/>
            <a:ahLst/>
            <a:cxnLst/>
            <a:rect l="l" t="t" r="r" b="b"/>
            <a:pathLst>
              <a:path w="6478905" h="593725">
                <a:moveTo>
                  <a:pt x="6478625" y="0"/>
                </a:moveTo>
                <a:lnTo>
                  <a:pt x="0" y="0"/>
                </a:lnTo>
                <a:lnTo>
                  <a:pt x="0" y="593382"/>
                </a:lnTo>
                <a:lnTo>
                  <a:pt x="6478625" y="593382"/>
                </a:lnTo>
                <a:lnTo>
                  <a:pt x="6478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0" y="0"/>
            <a:ext cx="7560309" cy="9065260"/>
            <a:chOff x="0" y="0"/>
            <a:chExt cx="7560309" cy="9065260"/>
          </a:xfrm>
        </p:grpSpPr>
        <p:sp>
          <p:nvSpPr>
            <p:cNvPr id="11" name="object 11"/>
            <p:cNvSpPr/>
            <p:nvPr/>
          </p:nvSpPr>
          <p:spPr>
            <a:xfrm>
              <a:off x="723645" y="5576112"/>
              <a:ext cx="5953760" cy="684530"/>
            </a:xfrm>
            <a:custGeom>
              <a:avLst/>
              <a:gdLst/>
              <a:ahLst/>
              <a:cxnLst/>
              <a:rect l="l" t="t" r="r" b="b"/>
              <a:pathLst>
                <a:path w="5953759" h="684529">
                  <a:moveTo>
                    <a:pt x="5953340" y="0"/>
                  </a:moveTo>
                  <a:lnTo>
                    <a:pt x="0" y="0"/>
                  </a:lnTo>
                  <a:lnTo>
                    <a:pt x="0" y="684174"/>
                  </a:lnTo>
                  <a:lnTo>
                    <a:pt x="5953340" y="684174"/>
                  </a:lnTo>
                  <a:lnTo>
                    <a:pt x="59533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8268" y="6185712"/>
              <a:ext cx="6274435" cy="2873375"/>
            </a:xfrm>
            <a:custGeom>
              <a:avLst/>
              <a:gdLst/>
              <a:ahLst/>
              <a:cxnLst/>
              <a:rect l="l" t="t" r="r" b="b"/>
              <a:pathLst>
                <a:path w="6274434" h="2873375">
                  <a:moveTo>
                    <a:pt x="1413751" y="0"/>
                  </a:moveTo>
                  <a:lnTo>
                    <a:pt x="0" y="0"/>
                  </a:lnTo>
                  <a:lnTo>
                    <a:pt x="0" y="2872892"/>
                  </a:lnTo>
                  <a:lnTo>
                    <a:pt x="1413751" y="2872892"/>
                  </a:lnTo>
                  <a:lnTo>
                    <a:pt x="1413751" y="0"/>
                  </a:lnTo>
                  <a:close/>
                </a:path>
                <a:path w="6274434" h="2873375">
                  <a:moveTo>
                    <a:pt x="3041510" y="0"/>
                  </a:moveTo>
                  <a:lnTo>
                    <a:pt x="1627759" y="0"/>
                  </a:lnTo>
                  <a:lnTo>
                    <a:pt x="1627759" y="2872892"/>
                  </a:lnTo>
                  <a:lnTo>
                    <a:pt x="3041510" y="2872892"/>
                  </a:lnTo>
                  <a:lnTo>
                    <a:pt x="3041510" y="0"/>
                  </a:lnTo>
                  <a:close/>
                </a:path>
                <a:path w="6274434" h="2873375">
                  <a:moveTo>
                    <a:pt x="6274333" y="0"/>
                  </a:moveTo>
                  <a:lnTo>
                    <a:pt x="3255517" y="0"/>
                  </a:lnTo>
                  <a:lnTo>
                    <a:pt x="3255517" y="2872892"/>
                  </a:lnTo>
                  <a:lnTo>
                    <a:pt x="6274333" y="2872892"/>
                  </a:lnTo>
                  <a:lnTo>
                    <a:pt x="6274333" y="0"/>
                  </a:lnTo>
                  <a:close/>
                </a:path>
              </a:pathLst>
            </a:custGeom>
            <a:ln w="126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0"/>
              <a:ext cx="7559992" cy="5823496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432686" y="10281676"/>
            <a:ext cx="347806" cy="95796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791057" y="10262996"/>
            <a:ext cx="259079" cy="129539"/>
            <a:chOff x="791057" y="10262996"/>
            <a:chExt cx="259079" cy="129539"/>
          </a:xfrm>
        </p:grpSpPr>
        <p:sp>
          <p:nvSpPr>
            <p:cNvPr id="16" name="object 16"/>
            <p:cNvSpPr/>
            <p:nvPr/>
          </p:nvSpPr>
          <p:spPr>
            <a:xfrm>
              <a:off x="867674" y="10283182"/>
              <a:ext cx="181999" cy="94294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91057" y="10262996"/>
              <a:ext cx="118325" cy="128917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214899" y="10215341"/>
            <a:ext cx="175501" cy="218795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6639890" y="10177370"/>
            <a:ext cx="675005" cy="260350"/>
            <a:chOff x="6639890" y="10177370"/>
            <a:chExt cx="675005" cy="260350"/>
          </a:xfrm>
        </p:grpSpPr>
        <p:sp>
          <p:nvSpPr>
            <p:cNvPr id="20" name="object 20"/>
            <p:cNvSpPr/>
            <p:nvPr/>
          </p:nvSpPr>
          <p:spPr>
            <a:xfrm>
              <a:off x="6710108" y="10177374"/>
              <a:ext cx="417830" cy="135255"/>
            </a:xfrm>
            <a:custGeom>
              <a:avLst/>
              <a:gdLst/>
              <a:ahLst/>
              <a:cxnLst/>
              <a:rect l="l" t="t" r="r" b="b"/>
              <a:pathLst>
                <a:path w="417829" h="135254">
                  <a:moveTo>
                    <a:pt x="84683" y="74396"/>
                  </a:moveTo>
                  <a:lnTo>
                    <a:pt x="57480" y="46075"/>
                  </a:lnTo>
                  <a:lnTo>
                    <a:pt x="26339" y="40017"/>
                  </a:lnTo>
                  <a:lnTo>
                    <a:pt x="21971" y="37058"/>
                  </a:lnTo>
                  <a:lnTo>
                    <a:pt x="21971" y="21844"/>
                  </a:lnTo>
                  <a:lnTo>
                    <a:pt x="28740" y="16903"/>
                  </a:lnTo>
                  <a:lnTo>
                    <a:pt x="39738" y="16903"/>
                  </a:lnTo>
                  <a:lnTo>
                    <a:pt x="48641" y="17957"/>
                  </a:lnTo>
                  <a:lnTo>
                    <a:pt x="55257" y="21031"/>
                  </a:lnTo>
                  <a:lnTo>
                    <a:pt x="59499" y="26073"/>
                  </a:lnTo>
                  <a:lnTo>
                    <a:pt x="61290" y="32969"/>
                  </a:lnTo>
                  <a:lnTo>
                    <a:pt x="81013" y="32969"/>
                  </a:lnTo>
                  <a:lnTo>
                    <a:pt x="78295" y="18846"/>
                  </a:lnTo>
                  <a:lnTo>
                    <a:pt x="70535" y="8509"/>
                  </a:lnTo>
                  <a:lnTo>
                    <a:pt x="57924" y="2159"/>
                  </a:lnTo>
                  <a:lnTo>
                    <a:pt x="40716" y="0"/>
                  </a:lnTo>
                  <a:lnTo>
                    <a:pt x="24231" y="2120"/>
                  </a:lnTo>
                  <a:lnTo>
                    <a:pt x="12026" y="8280"/>
                  </a:lnTo>
                  <a:lnTo>
                    <a:pt x="4432" y="18199"/>
                  </a:lnTo>
                  <a:lnTo>
                    <a:pt x="1828" y="31572"/>
                  </a:lnTo>
                  <a:lnTo>
                    <a:pt x="3403" y="42049"/>
                  </a:lnTo>
                  <a:lnTo>
                    <a:pt x="8445" y="49860"/>
                  </a:lnTo>
                  <a:lnTo>
                    <a:pt x="17399" y="55435"/>
                  </a:lnTo>
                  <a:lnTo>
                    <a:pt x="30721" y="59169"/>
                  </a:lnTo>
                  <a:lnTo>
                    <a:pt x="59182" y="64668"/>
                  </a:lnTo>
                  <a:lnTo>
                    <a:pt x="64389" y="68618"/>
                  </a:lnTo>
                  <a:lnTo>
                    <a:pt x="64389" y="85521"/>
                  </a:lnTo>
                  <a:lnTo>
                    <a:pt x="56489" y="90741"/>
                  </a:lnTo>
                  <a:lnTo>
                    <a:pt x="43675" y="90741"/>
                  </a:lnTo>
                  <a:lnTo>
                    <a:pt x="34086" y="89623"/>
                  </a:lnTo>
                  <a:lnTo>
                    <a:pt x="26987" y="86334"/>
                  </a:lnTo>
                  <a:lnTo>
                    <a:pt x="22453" y="80987"/>
                  </a:lnTo>
                  <a:lnTo>
                    <a:pt x="20574" y="73685"/>
                  </a:lnTo>
                  <a:lnTo>
                    <a:pt x="0" y="73685"/>
                  </a:lnTo>
                  <a:lnTo>
                    <a:pt x="3492" y="88265"/>
                  </a:lnTo>
                  <a:lnTo>
                    <a:pt x="11912" y="98907"/>
                  </a:lnTo>
                  <a:lnTo>
                    <a:pt x="25019" y="105435"/>
                  </a:lnTo>
                  <a:lnTo>
                    <a:pt x="42545" y="107645"/>
                  </a:lnTo>
                  <a:lnTo>
                    <a:pt x="60299" y="105410"/>
                  </a:lnTo>
                  <a:lnTo>
                    <a:pt x="73533" y="98894"/>
                  </a:lnTo>
                  <a:lnTo>
                    <a:pt x="81813" y="88455"/>
                  </a:lnTo>
                  <a:lnTo>
                    <a:pt x="84683" y="74396"/>
                  </a:lnTo>
                  <a:close/>
                </a:path>
                <a:path w="417829" h="135254">
                  <a:moveTo>
                    <a:pt x="164084" y="102019"/>
                  </a:moveTo>
                  <a:lnTo>
                    <a:pt x="160693" y="98780"/>
                  </a:lnTo>
                  <a:lnTo>
                    <a:pt x="159702" y="96799"/>
                  </a:lnTo>
                  <a:lnTo>
                    <a:pt x="159575" y="96532"/>
                  </a:lnTo>
                  <a:lnTo>
                    <a:pt x="159575" y="91732"/>
                  </a:lnTo>
                  <a:lnTo>
                    <a:pt x="159575" y="68491"/>
                  </a:lnTo>
                  <a:lnTo>
                    <a:pt x="159575" y="50457"/>
                  </a:lnTo>
                  <a:lnTo>
                    <a:pt x="158127" y="42989"/>
                  </a:lnTo>
                  <a:lnTo>
                    <a:pt x="157594" y="40259"/>
                  </a:lnTo>
                  <a:lnTo>
                    <a:pt x="151714" y="32943"/>
                  </a:lnTo>
                  <a:lnTo>
                    <a:pt x="141973" y="28536"/>
                  </a:lnTo>
                  <a:lnTo>
                    <a:pt x="128435" y="27063"/>
                  </a:lnTo>
                  <a:lnTo>
                    <a:pt x="114846" y="28702"/>
                  </a:lnTo>
                  <a:lnTo>
                    <a:pt x="104914" y="33629"/>
                  </a:lnTo>
                  <a:lnTo>
                    <a:pt x="98602" y="41859"/>
                  </a:lnTo>
                  <a:lnTo>
                    <a:pt x="95897" y="53416"/>
                  </a:lnTo>
                  <a:lnTo>
                    <a:pt x="114909" y="53416"/>
                  </a:lnTo>
                  <a:lnTo>
                    <a:pt x="115900" y="45516"/>
                  </a:lnTo>
                  <a:lnTo>
                    <a:pt x="119138" y="42989"/>
                  </a:lnTo>
                  <a:lnTo>
                    <a:pt x="136461" y="42989"/>
                  </a:lnTo>
                  <a:lnTo>
                    <a:pt x="140271" y="45516"/>
                  </a:lnTo>
                  <a:lnTo>
                    <a:pt x="140271" y="53136"/>
                  </a:lnTo>
                  <a:lnTo>
                    <a:pt x="140271" y="68491"/>
                  </a:lnTo>
                  <a:lnTo>
                    <a:pt x="140271" y="85255"/>
                  </a:lnTo>
                  <a:lnTo>
                    <a:pt x="134645" y="91732"/>
                  </a:lnTo>
                  <a:lnTo>
                    <a:pt x="118008" y="91732"/>
                  </a:lnTo>
                  <a:lnTo>
                    <a:pt x="113931" y="88214"/>
                  </a:lnTo>
                  <a:lnTo>
                    <a:pt x="113931" y="76657"/>
                  </a:lnTo>
                  <a:lnTo>
                    <a:pt x="117030" y="73837"/>
                  </a:lnTo>
                  <a:lnTo>
                    <a:pt x="125196" y="72148"/>
                  </a:lnTo>
                  <a:lnTo>
                    <a:pt x="137172" y="69888"/>
                  </a:lnTo>
                  <a:lnTo>
                    <a:pt x="138010" y="69608"/>
                  </a:lnTo>
                  <a:lnTo>
                    <a:pt x="140271" y="68491"/>
                  </a:lnTo>
                  <a:lnTo>
                    <a:pt x="140271" y="53136"/>
                  </a:lnTo>
                  <a:lnTo>
                    <a:pt x="139001" y="55245"/>
                  </a:lnTo>
                  <a:lnTo>
                    <a:pt x="136880" y="56515"/>
                  </a:lnTo>
                  <a:lnTo>
                    <a:pt x="134213" y="57924"/>
                  </a:lnTo>
                  <a:lnTo>
                    <a:pt x="124498" y="59474"/>
                  </a:lnTo>
                  <a:lnTo>
                    <a:pt x="116611" y="60871"/>
                  </a:lnTo>
                  <a:lnTo>
                    <a:pt x="106743" y="63766"/>
                  </a:lnTo>
                  <a:lnTo>
                    <a:pt x="99745" y="68681"/>
                  </a:lnTo>
                  <a:lnTo>
                    <a:pt x="95567" y="75679"/>
                  </a:lnTo>
                  <a:lnTo>
                    <a:pt x="94195" y="84836"/>
                  </a:lnTo>
                  <a:lnTo>
                    <a:pt x="95834" y="94157"/>
                  </a:lnTo>
                  <a:lnTo>
                    <a:pt x="100520" y="101371"/>
                  </a:lnTo>
                  <a:lnTo>
                    <a:pt x="107797" y="106006"/>
                  </a:lnTo>
                  <a:lnTo>
                    <a:pt x="117297" y="107657"/>
                  </a:lnTo>
                  <a:lnTo>
                    <a:pt x="123482" y="106984"/>
                  </a:lnTo>
                  <a:lnTo>
                    <a:pt x="129374" y="104978"/>
                  </a:lnTo>
                  <a:lnTo>
                    <a:pt x="135013" y="101587"/>
                  </a:lnTo>
                  <a:lnTo>
                    <a:pt x="140411" y="96799"/>
                  </a:lnTo>
                  <a:lnTo>
                    <a:pt x="140411" y="100749"/>
                  </a:lnTo>
                  <a:lnTo>
                    <a:pt x="140830" y="102158"/>
                  </a:lnTo>
                  <a:lnTo>
                    <a:pt x="142659" y="104419"/>
                  </a:lnTo>
                  <a:lnTo>
                    <a:pt x="164084" y="104419"/>
                  </a:lnTo>
                  <a:lnTo>
                    <a:pt x="164084" y="102019"/>
                  </a:lnTo>
                  <a:close/>
                </a:path>
                <a:path w="417829" h="135254">
                  <a:moveTo>
                    <a:pt x="212674" y="29870"/>
                  </a:moveTo>
                  <a:lnTo>
                    <a:pt x="200977" y="29870"/>
                  </a:lnTo>
                  <a:lnTo>
                    <a:pt x="200977" y="18453"/>
                  </a:lnTo>
                  <a:lnTo>
                    <a:pt x="202666" y="16484"/>
                  </a:lnTo>
                  <a:lnTo>
                    <a:pt x="208165" y="16484"/>
                  </a:lnTo>
                  <a:lnTo>
                    <a:pt x="211963" y="16903"/>
                  </a:lnTo>
                  <a:lnTo>
                    <a:pt x="211963" y="2120"/>
                  </a:lnTo>
                  <a:lnTo>
                    <a:pt x="181254" y="20713"/>
                  </a:lnTo>
                  <a:lnTo>
                    <a:pt x="181254" y="29870"/>
                  </a:lnTo>
                  <a:lnTo>
                    <a:pt x="170548" y="29870"/>
                  </a:lnTo>
                  <a:lnTo>
                    <a:pt x="170548" y="42976"/>
                  </a:lnTo>
                  <a:lnTo>
                    <a:pt x="181254" y="42976"/>
                  </a:lnTo>
                  <a:lnTo>
                    <a:pt x="181254" y="104406"/>
                  </a:lnTo>
                  <a:lnTo>
                    <a:pt x="200977" y="104406"/>
                  </a:lnTo>
                  <a:lnTo>
                    <a:pt x="200977" y="42976"/>
                  </a:lnTo>
                  <a:lnTo>
                    <a:pt x="212674" y="42976"/>
                  </a:lnTo>
                  <a:lnTo>
                    <a:pt x="212674" y="29870"/>
                  </a:lnTo>
                  <a:close/>
                </a:path>
                <a:path w="417829" h="135254">
                  <a:moveTo>
                    <a:pt x="289001" y="61582"/>
                  </a:moveTo>
                  <a:lnTo>
                    <a:pt x="288658" y="59474"/>
                  </a:lnTo>
                  <a:lnTo>
                    <a:pt x="287870" y="54533"/>
                  </a:lnTo>
                  <a:lnTo>
                    <a:pt x="286054" y="49187"/>
                  </a:lnTo>
                  <a:lnTo>
                    <a:pt x="282181" y="42138"/>
                  </a:lnTo>
                  <a:lnTo>
                    <a:pt x="280949" y="39903"/>
                  </a:lnTo>
                  <a:lnTo>
                    <a:pt x="273558" y="32943"/>
                  </a:lnTo>
                  <a:lnTo>
                    <a:pt x="268439" y="30556"/>
                  </a:lnTo>
                  <a:lnTo>
                    <a:pt x="268439" y="59474"/>
                  </a:lnTo>
                  <a:lnTo>
                    <a:pt x="238137" y="59474"/>
                  </a:lnTo>
                  <a:lnTo>
                    <a:pt x="239407" y="47777"/>
                  </a:lnTo>
                  <a:lnTo>
                    <a:pt x="244348" y="42138"/>
                  </a:lnTo>
                  <a:lnTo>
                    <a:pt x="262089" y="42138"/>
                  </a:lnTo>
                  <a:lnTo>
                    <a:pt x="267449" y="48196"/>
                  </a:lnTo>
                  <a:lnTo>
                    <a:pt x="268439" y="59474"/>
                  </a:lnTo>
                  <a:lnTo>
                    <a:pt x="268439" y="30556"/>
                  </a:lnTo>
                  <a:lnTo>
                    <a:pt x="264223" y="28575"/>
                  </a:lnTo>
                  <a:lnTo>
                    <a:pt x="253365" y="27063"/>
                  </a:lnTo>
                  <a:lnTo>
                    <a:pt x="238633" y="29921"/>
                  </a:lnTo>
                  <a:lnTo>
                    <a:pt x="227558" y="38138"/>
                  </a:lnTo>
                  <a:lnTo>
                    <a:pt x="220560" y="51130"/>
                  </a:lnTo>
                  <a:lnTo>
                    <a:pt x="218135" y="68351"/>
                  </a:lnTo>
                  <a:lnTo>
                    <a:pt x="220535" y="84772"/>
                  </a:lnTo>
                  <a:lnTo>
                    <a:pt x="227444" y="97142"/>
                  </a:lnTo>
                  <a:lnTo>
                    <a:pt x="238391" y="104940"/>
                  </a:lnTo>
                  <a:lnTo>
                    <a:pt x="252933" y="107657"/>
                  </a:lnTo>
                  <a:lnTo>
                    <a:pt x="265010" y="105918"/>
                  </a:lnTo>
                  <a:lnTo>
                    <a:pt x="275297" y="100977"/>
                  </a:lnTo>
                  <a:lnTo>
                    <a:pt x="283210" y="93205"/>
                  </a:lnTo>
                  <a:lnTo>
                    <a:pt x="283514" y="92570"/>
                  </a:lnTo>
                  <a:lnTo>
                    <a:pt x="288163" y="83007"/>
                  </a:lnTo>
                  <a:lnTo>
                    <a:pt x="268706" y="83007"/>
                  </a:lnTo>
                  <a:lnTo>
                    <a:pt x="266319" y="89052"/>
                  </a:lnTo>
                  <a:lnTo>
                    <a:pt x="260819" y="92570"/>
                  </a:lnTo>
                  <a:lnTo>
                    <a:pt x="248005" y="92570"/>
                  </a:lnTo>
                  <a:lnTo>
                    <a:pt x="243484" y="90182"/>
                  </a:lnTo>
                  <a:lnTo>
                    <a:pt x="240677" y="85953"/>
                  </a:lnTo>
                  <a:lnTo>
                    <a:pt x="238848" y="83134"/>
                  </a:lnTo>
                  <a:lnTo>
                    <a:pt x="238137" y="79756"/>
                  </a:lnTo>
                  <a:lnTo>
                    <a:pt x="237858" y="72567"/>
                  </a:lnTo>
                  <a:lnTo>
                    <a:pt x="288861" y="72567"/>
                  </a:lnTo>
                  <a:lnTo>
                    <a:pt x="289001" y="70878"/>
                  </a:lnTo>
                  <a:lnTo>
                    <a:pt x="289001" y="61582"/>
                  </a:lnTo>
                  <a:close/>
                </a:path>
                <a:path w="417829" h="135254">
                  <a:moveTo>
                    <a:pt x="335191" y="29870"/>
                  </a:moveTo>
                  <a:lnTo>
                    <a:pt x="324192" y="29870"/>
                  </a:lnTo>
                  <a:lnTo>
                    <a:pt x="324192" y="9436"/>
                  </a:lnTo>
                  <a:lnTo>
                    <a:pt x="304469" y="9436"/>
                  </a:lnTo>
                  <a:lnTo>
                    <a:pt x="304469" y="29870"/>
                  </a:lnTo>
                  <a:lnTo>
                    <a:pt x="294741" y="29870"/>
                  </a:lnTo>
                  <a:lnTo>
                    <a:pt x="294741" y="42976"/>
                  </a:lnTo>
                  <a:lnTo>
                    <a:pt x="304469" y="42976"/>
                  </a:lnTo>
                  <a:lnTo>
                    <a:pt x="304469" y="89750"/>
                  </a:lnTo>
                  <a:lnTo>
                    <a:pt x="305650" y="97599"/>
                  </a:lnTo>
                  <a:lnTo>
                    <a:pt x="309257" y="103187"/>
                  </a:lnTo>
                  <a:lnTo>
                    <a:pt x="315277" y="106540"/>
                  </a:lnTo>
                  <a:lnTo>
                    <a:pt x="323773" y="107645"/>
                  </a:lnTo>
                  <a:lnTo>
                    <a:pt x="328269" y="107645"/>
                  </a:lnTo>
                  <a:lnTo>
                    <a:pt x="331520" y="107226"/>
                  </a:lnTo>
                  <a:lnTo>
                    <a:pt x="335191" y="106095"/>
                  </a:lnTo>
                  <a:lnTo>
                    <a:pt x="335191" y="92290"/>
                  </a:lnTo>
                  <a:lnTo>
                    <a:pt x="332232" y="92722"/>
                  </a:lnTo>
                  <a:lnTo>
                    <a:pt x="325462" y="92722"/>
                  </a:lnTo>
                  <a:lnTo>
                    <a:pt x="324192" y="91160"/>
                  </a:lnTo>
                  <a:lnTo>
                    <a:pt x="324192" y="42976"/>
                  </a:lnTo>
                  <a:lnTo>
                    <a:pt x="335191" y="42976"/>
                  </a:lnTo>
                  <a:lnTo>
                    <a:pt x="335191" y="29870"/>
                  </a:lnTo>
                  <a:close/>
                </a:path>
                <a:path w="417829" h="135254">
                  <a:moveTo>
                    <a:pt x="417449" y="28321"/>
                  </a:moveTo>
                  <a:lnTo>
                    <a:pt x="397154" y="28321"/>
                  </a:lnTo>
                  <a:lnTo>
                    <a:pt x="381381" y="83693"/>
                  </a:lnTo>
                  <a:lnTo>
                    <a:pt x="364617" y="28321"/>
                  </a:lnTo>
                  <a:lnTo>
                    <a:pt x="342925" y="28321"/>
                  </a:lnTo>
                  <a:lnTo>
                    <a:pt x="371233" y="107505"/>
                  </a:lnTo>
                  <a:lnTo>
                    <a:pt x="371233" y="115392"/>
                  </a:lnTo>
                  <a:lnTo>
                    <a:pt x="366306" y="120738"/>
                  </a:lnTo>
                  <a:lnTo>
                    <a:pt x="357428" y="120738"/>
                  </a:lnTo>
                  <a:lnTo>
                    <a:pt x="353758" y="119900"/>
                  </a:lnTo>
                  <a:lnTo>
                    <a:pt x="353758" y="134696"/>
                  </a:lnTo>
                  <a:lnTo>
                    <a:pt x="356730" y="135128"/>
                  </a:lnTo>
                  <a:lnTo>
                    <a:pt x="365874" y="135255"/>
                  </a:lnTo>
                  <a:lnTo>
                    <a:pt x="371525" y="134277"/>
                  </a:lnTo>
                  <a:lnTo>
                    <a:pt x="380542" y="130606"/>
                  </a:lnTo>
                  <a:lnTo>
                    <a:pt x="382930" y="127508"/>
                  </a:lnTo>
                  <a:lnTo>
                    <a:pt x="417449" y="28321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48308" y="10187191"/>
              <a:ext cx="95986" cy="95999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39890" y="10331272"/>
              <a:ext cx="675005" cy="106045"/>
            </a:xfrm>
            <a:custGeom>
              <a:avLst/>
              <a:gdLst/>
              <a:ahLst/>
              <a:cxnLst/>
              <a:rect l="l" t="t" r="r" b="b"/>
              <a:pathLst>
                <a:path w="675004" h="106045">
                  <a:moveTo>
                    <a:pt x="78486" y="31851"/>
                  </a:moveTo>
                  <a:lnTo>
                    <a:pt x="76314" y="18199"/>
                  </a:lnTo>
                  <a:lnTo>
                    <a:pt x="75946" y="17627"/>
                  </a:lnTo>
                  <a:lnTo>
                    <a:pt x="69951" y="8216"/>
                  </a:lnTo>
                  <a:lnTo>
                    <a:pt x="59563" y="2095"/>
                  </a:lnTo>
                  <a:lnTo>
                    <a:pt x="57340" y="1778"/>
                  </a:lnTo>
                  <a:lnTo>
                    <a:pt x="57340" y="22542"/>
                  </a:lnTo>
                  <a:lnTo>
                    <a:pt x="57340" y="43548"/>
                  </a:lnTo>
                  <a:lnTo>
                    <a:pt x="52133" y="48475"/>
                  </a:lnTo>
                  <a:lnTo>
                    <a:pt x="21132" y="48475"/>
                  </a:lnTo>
                  <a:lnTo>
                    <a:pt x="21132" y="17627"/>
                  </a:lnTo>
                  <a:lnTo>
                    <a:pt x="52133" y="17627"/>
                  </a:lnTo>
                  <a:lnTo>
                    <a:pt x="57340" y="22542"/>
                  </a:lnTo>
                  <a:lnTo>
                    <a:pt x="57340" y="1778"/>
                  </a:lnTo>
                  <a:lnTo>
                    <a:pt x="45364" y="12"/>
                  </a:lnTo>
                  <a:lnTo>
                    <a:pt x="0" y="12"/>
                  </a:lnTo>
                  <a:lnTo>
                    <a:pt x="0" y="102717"/>
                  </a:lnTo>
                  <a:lnTo>
                    <a:pt x="21132" y="102717"/>
                  </a:lnTo>
                  <a:lnTo>
                    <a:pt x="21132" y="66090"/>
                  </a:lnTo>
                  <a:lnTo>
                    <a:pt x="47485" y="66090"/>
                  </a:lnTo>
                  <a:lnTo>
                    <a:pt x="60286" y="63677"/>
                  </a:lnTo>
                  <a:lnTo>
                    <a:pt x="70053" y="56794"/>
                  </a:lnTo>
                  <a:lnTo>
                    <a:pt x="74853" y="48475"/>
                  </a:lnTo>
                  <a:lnTo>
                    <a:pt x="76288" y="45999"/>
                  </a:lnTo>
                  <a:lnTo>
                    <a:pt x="78486" y="31851"/>
                  </a:lnTo>
                  <a:close/>
                </a:path>
                <a:path w="675004" h="106045">
                  <a:moveTo>
                    <a:pt x="135369" y="25514"/>
                  </a:moveTo>
                  <a:lnTo>
                    <a:pt x="111836" y="41579"/>
                  </a:lnTo>
                  <a:lnTo>
                    <a:pt x="111836" y="26644"/>
                  </a:lnTo>
                  <a:lnTo>
                    <a:pt x="92100" y="26644"/>
                  </a:lnTo>
                  <a:lnTo>
                    <a:pt x="92100" y="102730"/>
                  </a:lnTo>
                  <a:lnTo>
                    <a:pt x="111836" y="102730"/>
                  </a:lnTo>
                  <a:lnTo>
                    <a:pt x="111836" y="50736"/>
                  </a:lnTo>
                  <a:lnTo>
                    <a:pt x="117602" y="44958"/>
                  </a:lnTo>
                  <a:lnTo>
                    <a:pt x="131267" y="44958"/>
                  </a:lnTo>
                  <a:lnTo>
                    <a:pt x="135369" y="45529"/>
                  </a:lnTo>
                  <a:lnTo>
                    <a:pt x="135369" y="25514"/>
                  </a:lnTo>
                  <a:close/>
                </a:path>
                <a:path w="675004" h="106045">
                  <a:moveTo>
                    <a:pt x="218046" y="66230"/>
                  </a:moveTo>
                  <a:lnTo>
                    <a:pt x="215480" y="48971"/>
                  </a:lnTo>
                  <a:lnTo>
                    <a:pt x="211061" y="41300"/>
                  </a:lnTo>
                  <a:lnTo>
                    <a:pt x="208089" y="36131"/>
                  </a:lnTo>
                  <a:lnTo>
                    <a:pt x="198272" y="29527"/>
                  </a:lnTo>
                  <a:lnTo>
                    <a:pt x="198272" y="65671"/>
                  </a:lnTo>
                  <a:lnTo>
                    <a:pt x="198272" y="66230"/>
                  </a:lnTo>
                  <a:lnTo>
                    <a:pt x="196989" y="75717"/>
                  </a:lnTo>
                  <a:lnTo>
                    <a:pt x="193306" y="83350"/>
                  </a:lnTo>
                  <a:lnTo>
                    <a:pt x="187667" y="88277"/>
                  </a:lnTo>
                  <a:lnTo>
                    <a:pt x="180416" y="90043"/>
                  </a:lnTo>
                  <a:lnTo>
                    <a:pt x="173075" y="88277"/>
                  </a:lnTo>
                  <a:lnTo>
                    <a:pt x="167436" y="83337"/>
                  </a:lnTo>
                  <a:lnTo>
                    <a:pt x="163804" y="75653"/>
                  </a:lnTo>
                  <a:lnTo>
                    <a:pt x="162521" y="65671"/>
                  </a:lnTo>
                  <a:lnTo>
                    <a:pt x="163804" y="55676"/>
                  </a:lnTo>
                  <a:lnTo>
                    <a:pt x="167449" y="47993"/>
                  </a:lnTo>
                  <a:lnTo>
                    <a:pt x="173101" y="43053"/>
                  </a:lnTo>
                  <a:lnTo>
                    <a:pt x="180416" y="41300"/>
                  </a:lnTo>
                  <a:lnTo>
                    <a:pt x="187782" y="43053"/>
                  </a:lnTo>
                  <a:lnTo>
                    <a:pt x="193433" y="48031"/>
                  </a:lnTo>
                  <a:lnTo>
                    <a:pt x="197040" y="55803"/>
                  </a:lnTo>
                  <a:lnTo>
                    <a:pt x="198272" y="65671"/>
                  </a:lnTo>
                  <a:lnTo>
                    <a:pt x="198272" y="29527"/>
                  </a:lnTo>
                  <a:lnTo>
                    <a:pt x="196215" y="28130"/>
                  </a:lnTo>
                  <a:lnTo>
                    <a:pt x="180276" y="25374"/>
                  </a:lnTo>
                  <a:lnTo>
                    <a:pt x="164604" y="28168"/>
                  </a:lnTo>
                  <a:lnTo>
                    <a:pt x="152806" y="36169"/>
                  </a:lnTo>
                  <a:lnTo>
                    <a:pt x="145376" y="48856"/>
                  </a:lnTo>
                  <a:lnTo>
                    <a:pt x="142798" y="65671"/>
                  </a:lnTo>
                  <a:lnTo>
                    <a:pt x="145376" y="82550"/>
                  </a:lnTo>
                  <a:lnTo>
                    <a:pt x="152831" y="95224"/>
                  </a:lnTo>
                  <a:lnTo>
                    <a:pt x="164668" y="103200"/>
                  </a:lnTo>
                  <a:lnTo>
                    <a:pt x="180416" y="105968"/>
                  </a:lnTo>
                  <a:lnTo>
                    <a:pt x="196113" y="103200"/>
                  </a:lnTo>
                  <a:lnTo>
                    <a:pt x="207937" y="95300"/>
                  </a:lnTo>
                  <a:lnTo>
                    <a:pt x="211086" y="90043"/>
                  </a:lnTo>
                  <a:lnTo>
                    <a:pt x="215430" y="82791"/>
                  </a:lnTo>
                  <a:lnTo>
                    <a:pt x="218046" y="66230"/>
                  </a:lnTo>
                  <a:close/>
                </a:path>
                <a:path w="675004" h="106045">
                  <a:moveTo>
                    <a:pt x="265201" y="28194"/>
                  </a:moveTo>
                  <a:lnTo>
                    <a:pt x="254215" y="28194"/>
                  </a:lnTo>
                  <a:lnTo>
                    <a:pt x="254215" y="7759"/>
                  </a:lnTo>
                  <a:lnTo>
                    <a:pt x="234480" y="7759"/>
                  </a:lnTo>
                  <a:lnTo>
                    <a:pt x="234480" y="28194"/>
                  </a:lnTo>
                  <a:lnTo>
                    <a:pt x="224751" y="28194"/>
                  </a:lnTo>
                  <a:lnTo>
                    <a:pt x="224751" y="41300"/>
                  </a:lnTo>
                  <a:lnTo>
                    <a:pt x="234480" y="41300"/>
                  </a:lnTo>
                  <a:lnTo>
                    <a:pt x="234480" y="88074"/>
                  </a:lnTo>
                  <a:lnTo>
                    <a:pt x="235661" y="95923"/>
                  </a:lnTo>
                  <a:lnTo>
                    <a:pt x="239268" y="101511"/>
                  </a:lnTo>
                  <a:lnTo>
                    <a:pt x="245300" y="104863"/>
                  </a:lnTo>
                  <a:lnTo>
                    <a:pt x="253796" y="105968"/>
                  </a:lnTo>
                  <a:lnTo>
                    <a:pt x="258292" y="105968"/>
                  </a:lnTo>
                  <a:lnTo>
                    <a:pt x="261531" y="105549"/>
                  </a:lnTo>
                  <a:lnTo>
                    <a:pt x="265201" y="104419"/>
                  </a:lnTo>
                  <a:lnTo>
                    <a:pt x="265201" y="90601"/>
                  </a:lnTo>
                  <a:lnTo>
                    <a:pt x="262242" y="91033"/>
                  </a:lnTo>
                  <a:lnTo>
                    <a:pt x="255473" y="91033"/>
                  </a:lnTo>
                  <a:lnTo>
                    <a:pt x="254215" y="89484"/>
                  </a:lnTo>
                  <a:lnTo>
                    <a:pt x="254215" y="41300"/>
                  </a:lnTo>
                  <a:lnTo>
                    <a:pt x="265201" y="41300"/>
                  </a:lnTo>
                  <a:lnTo>
                    <a:pt x="265201" y="28194"/>
                  </a:lnTo>
                  <a:close/>
                </a:path>
                <a:path w="675004" h="106045">
                  <a:moveTo>
                    <a:pt x="343090" y="59893"/>
                  </a:moveTo>
                  <a:lnTo>
                    <a:pt x="342747" y="57785"/>
                  </a:lnTo>
                  <a:lnTo>
                    <a:pt x="341960" y="52844"/>
                  </a:lnTo>
                  <a:lnTo>
                    <a:pt x="340131" y="47498"/>
                  </a:lnTo>
                  <a:lnTo>
                    <a:pt x="336257" y="40449"/>
                  </a:lnTo>
                  <a:lnTo>
                    <a:pt x="335038" y="38214"/>
                  </a:lnTo>
                  <a:lnTo>
                    <a:pt x="327634" y="31254"/>
                  </a:lnTo>
                  <a:lnTo>
                    <a:pt x="322516" y="28867"/>
                  </a:lnTo>
                  <a:lnTo>
                    <a:pt x="322516" y="57785"/>
                  </a:lnTo>
                  <a:lnTo>
                    <a:pt x="292227" y="57785"/>
                  </a:lnTo>
                  <a:lnTo>
                    <a:pt x="293497" y="46088"/>
                  </a:lnTo>
                  <a:lnTo>
                    <a:pt x="298424" y="40449"/>
                  </a:lnTo>
                  <a:lnTo>
                    <a:pt x="316179" y="40449"/>
                  </a:lnTo>
                  <a:lnTo>
                    <a:pt x="321525" y="46507"/>
                  </a:lnTo>
                  <a:lnTo>
                    <a:pt x="322516" y="57785"/>
                  </a:lnTo>
                  <a:lnTo>
                    <a:pt x="322516" y="28867"/>
                  </a:lnTo>
                  <a:lnTo>
                    <a:pt x="318300" y="26885"/>
                  </a:lnTo>
                  <a:lnTo>
                    <a:pt x="307441" y="25374"/>
                  </a:lnTo>
                  <a:lnTo>
                    <a:pt x="292722" y="28232"/>
                  </a:lnTo>
                  <a:lnTo>
                    <a:pt x="281635" y="36449"/>
                  </a:lnTo>
                  <a:lnTo>
                    <a:pt x="274650" y="49441"/>
                  </a:lnTo>
                  <a:lnTo>
                    <a:pt x="272224" y="66662"/>
                  </a:lnTo>
                  <a:lnTo>
                    <a:pt x="274624" y="83083"/>
                  </a:lnTo>
                  <a:lnTo>
                    <a:pt x="281533" y="95453"/>
                  </a:lnTo>
                  <a:lnTo>
                    <a:pt x="292481" y="103251"/>
                  </a:lnTo>
                  <a:lnTo>
                    <a:pt x="307009" y="105968"/>
                  </a:lnTo>
                  <a:lnTo>
                    <a:pt x="319087" y="104241"/>
                  </a:lnTo>
                  <a:lnTo>
                    <a:pt x="329387" y="99301"/>
                  </a:lnTo>
                  <a:lnTo>
                    <a:pt x="337286" y="91528"/>
                  </a:lnTo>
                  <a:lnTo>
                    <a:pt x="337604" y="90881"/>
                  </a:lnTo>
                  <a:lnTo>
                    <a:pt x="342239" y="81318"/>
                  </a:lnTo>
                  <a:lnTo>
                    <a:pt x="322795" y="81318"/>
                  </a:lnTo>
                  <a:lnTo>
                    <a:pt x="320408" y="87363"/>
                  </a:lnTo>
                  <a:lnTo>
                    <a:pt x="314909" y="90881"/>
                  </a:lnTo>
                  <a:lnTo>
                    <a:pt x="302094" y="90881"/>
                  </a:lnTo>
                  <a:lnTo>
                    <a:pt x="297573" y="88493"/>
                  </a:lnTo>
                  <a:lnTo>
                    <a:pt x="294767" y="84264"/>
                  </a:lnTo>
                  <a:lnTo>
                    <a:pt x="292925" y="81445"/>
                  </a:lnTo>
                  <a:lnTo>
                    <a:pt x="292227" y="78066"/>
                  </a:lnTo>
                  <a:lnTo>
                    <a:pt x="291947" y="70878"/>
                  </a:lnTo>
                  <a:lnTo>
                    <a:pt x="342950" y="70878"/>
                  </a:lnTo>
                  <a:lnTo>
                    <a:pt x="343090" y="69189"/>
                  </a:lnTo>
                  <a:lnTo>
                    <a:pt x="343090" y="59893"/>
                  </a:lnTo>
                  <a:close/>
                </a:path>
                <a:path w="675004" h="106045">
                  <a:moveTo>
                    <a:pt x="420954" y="55105"/>
                  </a:moveTo>
                  <a:lnTo>
                    <a:pt x="417918" y="42608"/>
                  </a:lnTo>
                  <a:lnTo>
                    <a:pt x="411200" y="33261"/>
                  </a:lnTo>
                  <a:lnTo>
                    <a:pt x="401142" y="27406"/>
                  </a:lnTo>
                  <a:lnTo>
                    <a:pt x="388137" y="25374"/>
                  </a:lnTo>
                  <a:lnTo>
                    <a:pt x="372884" y="28105"/>
                  </a:lnTo>
                  <a:lnTo>
                    <a:pt x="361607" y="36080"/>
                  </a:lnTo>
                  <a:lnTo>
                    <a:pt x="354609" y="48907"/>
                  </a:lnTo>
                  <a:lnTo>
                    <a:pt x="352209" y="66230"/>
                  </a:lnTo>
                  <a:lnTo>
                    <a:pt x="354596" y="83019"/>
                  </a:lnTo>
                  <a:lnTo>
                    <a:pt x="361569" y="95504"/>
                  </a:lnTo>
                  <a:lnTo>
                    <a:pt x="372770" y="103289"/>
                  </a:lnTo>
                  <a:lnTo>
                    <a:pt x="387858" y="105968"/>
                  </a:lnTo>
                  <a:lnTo>
                    <a:pt x="400558" y="103898"/>
                  </a:lnTo>
                  <a:lnTo>
                    <a:pt x="410641" y="97993"/>
                  </a:lnTo>
                  <a:lnTo>
                    <a:pt x="417601" y="88671"/>
                  </a:lnTo>
                  <a:lnTo>
                    <a:pt x="420954" y="76377"/>
                  </a:lnTo>
                  <a:lnTo>
                    <a:pt x="402094" y="76377"/>
                  </a:lnTo>
                  <a:lnTo>
                    <a:pt x="399694" y="86245"/>
                  </a:lnTo>
                  <a:lnTo>
                    <a:pt x="395744" y="90043"/>
                  </a:lnTo>
                  <a:lnTo>
                    <a:pt x="387858" y="90043"/>
                  </a:lnTo>
                  <a:lnTo>
                    <a:pt x="381139" y="88417"/>
                  </a:lnTo>
                  <a:lnTo>
                    <a:pt x="376135" y="83731"/>
                  </a:lnTo>
                  <a:lnTo>
                    <a:pt x="373011" y="76250"/>
                  </a:lnTo>
                  <a:lnTo>
                    <a:pt x="371932" y="66230"/>
                  </a:lnTo>
                  <a:lnTo>
                    <a:pt x="371932" y="58915"/>
                  </a:lnTo>
                  <a:lnTo>
                    <a:pt x="373341" y="52298"/>
                  </a:lnTo>
                  <a:lnTo>
                    <a:pt x="378002" y="43561"/>
                  </a:lnTo>
                  <a:lnTo>
                    <a:pt x="382358" y="41313"/>
                  </a:lnTo>
                  <a:lnTo>
                    <a:pt x="396024" y="41313"/>
                  </a:lnTo>
                  <a:lnTo>
                    <a:pt x="399821" y="45110"/>
                  </a:lnTo>
                  <a:lnTo>
                    <a:pt x="402094" y="55105"/>
                  </a:lnTo>
                  <a:lnTo>
                    <a:pt x="420954" y="55105"/>
                  </a:lnTo>
                  <a:close/>
                </a:path>
                <a:path w="675004" h="106045">
                  <a:moveTo>
                    <a:pt x="468261" y="28194"/>
                  </a:moveTo>
                  <a:lnTo>
                    <a:pt x="457276" y="28194"/>
                  </a:lnTo>
                  <a:lnTo>
                    <a:pt x="457276" y="7759"/>
                  </a:lnTo>
                  <a:lnTo>
                    <a:pt x="437540" y="7759"/>
                  </a:lnTo>
                  <a:lnTo>
                    <a:pt x="437540" y="28194"/>
                  </a:lnTo>
                  <a:lnTo>
                    <a:pt x="427824" y="28194"/>
                  </a:lnTo>
                  <a:lnTo>
                    <a:pt x="427824" y="41300"/>
                  </a:lnTo>
                  <a:lnTo>
                    <a:pt x="437540" y="41300"/>
                  </a:lnTo>
                  <a:lnTo>
                    <a:pt x="437540" y="88074"/>
                  </a:lnTo>
                  <a:lnTo>
                    <a:pt x="438734" y="95923"/>
                  </a:lnTo>
                  <a:lnTo>
                    <a:pt x="442328" y="101511"/>
                  </a:lnTo>
                  <a:lnTo>
                    <a:pt x="448360" y="104863"/>
                  </a:lnTo>
                  <a:lnTo>
                    <a:pt x="456857" y="105968"/>
                  </a:lnTo>
                  <a:lnTo>
                    <a:pt x="461352" y="105968"/>
                  </a:lnTo>
                  <a:lnTo>
                    <a:pt x="464591" y="105549"/>
                  </a:lnTo>
                  <a:lnTo>
                    <a:pt x="468261" y="104419"/>
                  </a:lnTo>
                  <a:lnTo>
                    <a:pt x="468261" y="90601"/>
                  </a:lnTo>
                  <a:lnTo>
                    <a:pt x="465302" y="91033"/>
                  </a:lnTo>
                  <a:lnTo>
                    <a:pt x="458533" y="91033"/>
                  </a:lnTo>
                  <a:lnTo>
                    <a:pt x="457276" y="89484"/>
                  </a:lnTo>
                  <a:lnTo>
                    <a:pt x="457276" y="41300"/>
                  </a:lnTo>
                  <a:lnTo>
                    <a:pt x="468261" y="41300"/>
                  </a:lnTo>
                  <a:lnTo>
                    <a:pt x="468261" y="28194"/>
                  </a:lnTo>
                  <a:close/>
                </a:path>
                <a:path w="675004" h="106045">
                  <a:moveTo>
                    <a:pt x="501637" y="26631"/>
                  </a:moveTo>
                  <a:lnTo>
                    <a:pt x="481901" y="26631"/>
                  </a:lnTo>
                  <a:lnTo>
                    <a:pt x="481901" y="102717"/>
                  </a:lnTo>
                  <a:lnTo>
                    <a:pt x="501637" y="102717"/>
                  </a:lnTo>
                  <a:lnTo>
                    <a:pt x="501637" y="26631"/>
                  </a:lnTo>
                  <a:close/>
                </a:path>
                <a:path w="675004" h="106045">
                  <a:moveTo>
                    <a:pt x="501637" y="0"/>
                  </a:moveTo>
                  <a:lnTo>
                    <a:pt x="481901" y="0"/>
                  </a:lnTo>
                  <a:lnTo>
                    <a:pt x="481901" y="17614"/>
                  </a:lnTo>
                  <a:lnTo>
                    <a:pt x="501637" y="17614"/>
                  </a:lnTo>
                  <a:lnTo>
                    <a:pt x="501637" y="0"/>
                  </a:lnTo>
                  <a:close/>
                </a:path>
                <a:path w="675004" h="106045">
                  <a:moveTo>
                    <a:pt x="591794" y="66230"/>
                  </a:moveTo>
                  <a:lnTo>
                    <a:pt x="589229" y="48971"/>
                  </a:lnTo>
                  <a:lnTo>
                    <a:pt x="584809" y="41300"/>
                  </a:lnTo>
                  <a:lnTo>
                    <a:pt x="581837" y="36131"/>
                  </a:lnTo>
                  <a:lnTo>
                    <a:pt x="572020" y="29527"/>
                  </a:lnTo>
                  <a:lnTo>
                    <a:pt x="572020" y="65671"/>
                  </a:lnTo>
                  <a:lnTo>
                    <a:pt x="572020" y="66230"/>
                  </a:lnTo>
                  <a:lnTo>
                    <a:pt x="570738" y="75717"/>
                  </a:lnTo>
                  <a:lnTo>
                    <a:pt x="567055" y="83350"/>
                  </a:lnTo>
                  <a:lnTo>
                    <a:pt x="561416" y="88277"/>
                  </a:lnTo>
                  <a:lnTo>
                    <a:pt x="554164" y="90043"/>
                  </a:lnTo>
                  <a:lnTo>
                    <a:pt x="546836" y="88277"/>
                  </a:lnTo>
                  <a:lnTo>
                    <a:pt x="541197" y="83337"/>
                  </a:lnTo>
                  <a:lnTo>
                    <a:pt x="537565" y="75653"/>
                  </a:lnTo>
                  <a:lnTo>
                    <a:pt x="536282" y="65671"/>
                  </a:lnTo>
                  <a:lnTo>
                    <a:pt x="537565" y="55676"/>
                  </a:lnTo>
                  <a:lnTo>
                    <a:pt x="541197" y="47993"/>
                  </a:lnTo>
                  <a:lnTo>
                    <a:pt x="546849" y="43053"/>
                  </a:lnTo>
                  <a:lnTo>
                    <a:pt x="554164" y="41300"/>
                  </a:lnTo>
                  <a:lnTo>
                    <a:pt x="561530" y="43053"/>
                  </a:lnTo>
                  <a:lnTo>
                    <a:pt x="567182" y="48031"/>
                  </a:lnTo>
                  <a:lnTo>
                    <a:pt x="570788" y="55803"/>
                  </a:lnTo>
                  <a:lnTo>
                    <a:pt x="572020" y="65671"/>
                  </a:lnTo>
                  <a:lnTo>
                    <a:pt x="572020" y="29527"/>
                  </a:lnTo>
                  <a:lnTo>
                    <a:pt x="569963" y="28130"/>
                  </a:lnTo>
                  <a:lnTo>
                    <a:pt x="554024" y="25374"/>
                  </a:lnTo>
                  <a:lnTo>
                    <a:pt x="538353" y="28168"/>
                  </a:lnTo>
                  <a:lnTo>
                    <a:pt x="526567" y="36169"/>
                  </a:lnTo>
                  <a:lnTo>
                    <a:pt x="519125" y="48856"/>
                  </a:lnTo>
                  <a:lnTo>
                    <a:pt x="516547" y="65671"/>
                  </a:lnTo>
                  <a:lnTo>
                    <a:pt x="519125" y="82550"/>
                  </a:lnTo>
                  <a:lnTo>
                    <a:pt x="526580" y="95224"/>
                  </a:lnTo>
                  <a:lnTo>
                    <a:pt x="538416" y="103200"/>
                  </a:lnTo>
                  <a:lnTo>
                    <a:pt x="554164" y="105968"/>
                  </a:lnTo>
                  <a:lnTo>
                    <a:pt x="569861" y="103200"/>
                  </a:lnTo>
                  <a:lnTo>
                    <a:pt x="581698" y="95300"/>
                  </a:lnTo>
                  <a:lnTo>
                    <a:pt x="584835" y="90043"/>
                  </a:lnTo>
                  <a:lnTo>
                    <a:pt x="589178" y="82791"/>
                  </a:lnTo>
                  <a:lnTo>
                    <a:pt x="591794" y="66230"/>
                  </a:lnTo>
                  <a:close/>
                </a:path>
                <a:path w="675004" h="106045">
                  <a:moveTo>
                    <a:pt x="674611" y="51727"/>
                  </a:moveTo>
                  <a:lnTo>
                    <a:pt x="672922" y="40474"/>
                  </a:lnTo>
                  <a:lnTo>
                    <a:pt x="667981" y="32207"/>
                  </a:lnTo>
                  <a:lnTo>
                    <a:pt x="659980" y="27114"/>
                  </a:lnTo>
                  <a:lnTo>
                    <a:pt x="649109" y="25374"/>
                  </a:lnTo>
                  <a:lnTo>
                    <a:pt x="641985" y="26073"/>
                  </a:lnTo>
                  <a:lnTo>
                    <a:pt x="635939" y="28270"/>
                  </a:lnTo>
                  <a:lnTo>
                    <a:pt x="630770" y="32080"/>
                  </a:lnTo>
                  <a:lnTo>
                    <a:pt x="626275" y="37630"/>
                  </a:lnTo>
                  <a:lnTo>
                    <a:pt x="626275" y="26644"/>
                  </a:lnTo>
                  <a:lnTo>
                    <a:pt x="606552" y="26644"/>
                  </a:lnTo>
                  <a:lnTo>
                    <a:pt x="606552" y="102730"/>
                  </a:lnTo>
                  <a:lnTo>
                    <a:pt x="626275" y="102730"/>
                  </a:lnTo>
                  <a:lnTo>
                    <a:pt x="626275" y="48056"/>
                  </a:lnTo>
                  <a:lnTo>
                    <a:pt x="632472" y="42151"/>
                  </a:lnTo>
                  <a:lnTo>
                    <a:pt x="650659" y="42151"/>
                  </a:lnTo>
                  <a:lnTo>
                    <a:pt x="654875" y="46799"/>
                  </a:lnTo>
                  <a:lnTo>
                    <a:pt x="654875" y="102730"/>
                  </a:lnTo>
                  <a:lnTo>
                    <a:pt x="674611" y="102730"/>
                  </a:lnTo>
                  <a:lnTo>
                    <a:pt x="674611" y="51727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61069" y="1713561"/>
            <a:ext cx="6420485" cy="41846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  <a:tabLst>
                <a:tab pos="6407150" algn="l"/>
              </a:tabLst>
            </a:pPr>
            <a:r>
              <a:rPr sz="950" b="1" u="sng" spc="35" dirty="0">
                <a:solidFill>
                  <a:srgbClr val="55B3E4"/>
                </a:solidFill>
                <a:uFill>
                  <a:solidFill>
                    <a:srgbClr val="153B6C"/>
                  </a:solidFill>
                </a:uFill>
                <a:latin typeface="Arial"/>
                <a:cs typeface="Arial"/>
              </a:rPr>
              <a:t>WRIST </a:t>
            </a:r>
            <a:r>
              <a:rPr sz="950" b="1" u="sng" spc="-10" dirty="0">
                <a:solidFill>
                  <a:srgbClr val="55B3E4"/>
                </a:solidFill>
                <a:uFill>
                  <a:solidFill>
                    <a:srgbClr val="153B6C"/>
                  </a:solidFill>
                </a:uFill>
                <a:latin typeface="Arial"/>
                <a:cs typeface="Arial"/>
              </a:rPr>
              <a:t>STYLE</a:t>
            </a:r>
            <a:r>
              <a:rPr sz="950" b="1" u="sng" spc="-114" dirty="0">
                <a:solidFill>
                  <a:srgbClr val="55B3E4"/>
                </a:solidFill>
                <a:uFill>
                  <a:solidFill>
                    <a:srgbClr val="153B6C"/>
                  </a:solidFill>
                </a:uFill>
                <a:latin typeface="Arial"/>
                <a:cs typeface="Arial"/>
              </a:rPr>
              <a:t> </a:t>
            </a:r>
            <a:r>
              <a:rPr sz="950" b="1" u="sng" spc="45" dirty="0">
                <a:solidFill>
                  <a:srgbClr val="55B3E4"/>
                </a:solidFill>
                <a:uFill>
                  <a:solidFill>
                    <a:srgbClr val="153B6C"/>
                  </a:solidFill>
                </a:uFill>
                <a:latin typeface="Arial"/>
                <a:cs typeface="Arial"/>
              </a:rPr>
              <a:t>OPTIONS	</a:t>
            </a:r>
            <a:endParaRPr sz="950">
              <a:latin typeface="Arial"/>
              <a:cs typeface="Arial"/>
            </a:endParaRPr>
          </a:p>
          <a:p>
            <a:pPr marL="2019300">
              <a:lnSpc>
                <a:spcPct val="100000"/>
              </a:lnSpc>
              <a:spcBef>
                <a:spcPts val="439"/>
              </a:spcBef>
            </a:pP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Hybrid elastic</a:t>
            </a:r>
            <a:r>
              <a:rPr sz="800" spc="-5" dirty="0">
                <a:solidFill>
                  <a:srgbClr val="153B6C"/>
                </a:solidFill>
                <a:latin typeface="RobotoRegular"/>
                <a:cs typeface="RobotoRegular"/>
              </a:rPr>
              <a:t> wrist</a:t>
            </a:r>
            <a:endParaRPr sz="800">
              <a:latin typeface="RobotoRegular"/>
              <a:cs typeface="RobotoRegular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75442" y="2098954"/>
            <a:ext cx="6985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and</a:t>
            </a:r>
            <a:r>
              <a:rPr sz="800" spc="-6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thumblock</a:t>
            </a:r>
            <a:endParaRPr sz="800">
              <a:latin typeface="RobotoRegular"/>
              <a:cs typeface="RobotoRegular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72194" y="2047037"/>
            <a:ext cx="38544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35020" algn="l"/>
              </a:tabLst>
            </a:pPr>
            <a:r>
              <a:rPr sz="800" spc="-5" dirty="0">
                <a:solidFill>
                  <a:srgbClr val="153B6C"/>
                </a:solidFill>
                <a:latin typeface="RobotoRegular"/>
                <a:cs typeface="RobotoRegular"/>
              </a:rPr>
              <a:t>Elasti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c</a:t>
            </a:r>
            <a:r>
              <a:rPr sz="800" spc="-5" dirty="0">
                <a:solidFill>
                  <a:srgbClr val="153B6C"/>
                </a:solidFill>
                <a:latin typeface="RobotoRegular"/>
                <a:cs typeface="RobotoRegular"/>
              </a:rPr>
              <a:t> wris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t	Thumblock</a:t>
            </a:r>
            <a:endParaRPr sz="800">
              <a:latin typeface="RobotoRegular"/>
              <a:cs typeface="RobotoRegular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78230" y="2047037"/>
            <a:ext cx="407034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153B6C"/>
                </a:solidFill>
                <a:latin typeface="RobotoRegular"/>
                <a:cs typeface="RobotoRegular"/>
              </a:rPr>
              <a:t>Knit</a:t>
            </a:r>
            <a:r>
              <a:rPr sz="800" spc="-6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-5" dirty="0">
                <a:solidFill>
                  <a:srgbClr val="153B6C"/>
                </a:solidFill>
                <a:latin typeface="RobotoRegular"/>
                <a:cs typeface="RobotoRegular"/>
              </a:rPr>
              <a:t>cuff</a:t>
            </a:r>
            <a:endParaRPr sz="800">
              <a:latin typeface="RobotoRegular"/>
              <a:cs typeface="RobotoRegular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77557" y="1021600"/>
            <a:ext cx="1404620" cy="279400"/>
            <a:chOff x="577557" y="1021600"/>
            <a:chExt cx="1404620" cy="279400"/>
          </a:xfrm>
        </p:grpSpPr>
        <p:sp>
          <p:nvSpPr>
            <p:cNvPr id="28" name="object 28"/>
            <p:cNvSpPr/>
            <p:nvPr/>
          </p:nvSpPr>
          <p:spPr>
            <a:xfrm>
              <a:off x="577557" y="1065898"/>
              <a:ext cx="201968" cy="207391"/>
            </a:xfrm>
            <a:prstGeom prst="rect">
              <a:avLst/>
            </a:pr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0469" y="1065898"/>
              <a:ext cx="192595" cy="207391"/>
            </a:xfrm>
            <a:prstGeom prst="rect">
              <a:avLst/>
            </a:pr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18014" y="1058164"/>
              <a:ext cx="353001" cy="225983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60182" y="1061593"/>
              <a:ext cx="421576" cy="222567"/>
            </a:xfrm>
            <a:prstGeom prst="rect">
              <a:avLst/>
            </a:prstGeom>
            <a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90662" y="1021600"/>
              <a:ext cx="268465" cy="279298"/>
            </a:xfrm>
            <a:prstGeom prst="rect">
              <a:avLst/>
            </a:prstGeom>
            <a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55612" y="1335764"/>
            <a:ext cx="3276600" cy="356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5800"/>
              </a:lnSpc>
              <a:spcBef>
                <a:spcPts val="95"/>
              </a:spcBef>
            </a:pPr>
            <a:r>
              <a:rPr sz="800" spc="-5" dirty="0">
                <a:solidFill>
                  <a:srgbClr val="153B6C"/>
                </a:solidFill>
                <a:latin typeface="RobotoRegular"/>
                <a:cs typeface="RobotoRegular"/>
              </a:rPr>
              <a:t>Key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features like wrist,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neck and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back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style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can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vary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from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own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to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gown.  Use this style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guide to understand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the</a:t>
            </a:r>
            <a:r>
              <a:rPr sz="800" spc="-2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differences</a:t>
            </a:r>
            <a:endParaRPr sz="800">
              <a:latin typeface="RobotoRegular"/>
              <a:cs typeface="RobotoRegular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Style</a:t>
            </a:r>
            <a:r>
              <a:rPr spc="-235" dirty="0"/>
              <a:t> </a:t>
            </a:r>
            <a:r>
              <a:rPr spc="25" dirty="0"/>
              <a:t>Guide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61069" y="3997251"/>
            <a:ext cx="6420485" cy="393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6407150" algn="l"/>
              </a:tabLst>
            </a:pPr>
            <a:r>
              <a:rPr sz="950" b="1" u="sng" spc="35" dirty="0">
                <a:solidFill>
                  <a:srgbClr val="55B3E4"/>
                </a:solidFill>
                <a:uFill>
                  <a:solidFill>
                    <a:srgbClr val="153B6C"/>
                  </a:solidFill>
                </a:uFill>
                <a:latin typeface="Arial"/>
                <a:cs typeface="Arial"/>
              </a:rPr>
              <a:t>NECK </a:t>
            </a:r>
            <a:r>
              <a:rPr sz="950" b="1" u="sng" spc="-10" dirty="0">
                <a:solidFill>
                  <a:srgbClr val="55B3E4"/>
                </a:solidFill>
                <a:uFill>
                  <a:solidFill>
                    <a:srgbClr val="153B6C"/>
                  </a:solidFill>
                </a:uFill>
                <a:latin typeface="Arial"/>
                <a:cs typeface="Arial"/>
              </a:rPr>
              <a:t>STYLE</a:t>
            </a:r>
            <a:r>
              <a:rPr sz="950" b="1" u="sng" spc="-110" dirty="0">
                <a:solidFill>
                  <a:srgbClr val="55B3E4"/>
                </a:solidFill>
                <a:uFill>
                  <a:solidFill>
                    <a:srgbClr val="153B6C"/>
                  </a:solidFill>
                </a:uFill>
                <a:latin typeface="Arial"/>
                <a:cs typeface="Arial"/>
              </a:rPr>
              <a:t> </a:t>
            </a:r>
            <a:r>
              <a:rPr sz="950" b="1" u="sng" spc="45" dirty="0">
                <a:solidFill>
                  <a:srgbClr val="55B3E4"/>
                </a:solidFill>
                <a:uFill>
                  <a:solidFill>
                    <a:srgbClr val="153B6C"/>
                  </a:solidFill>
                </a:uFill>
                <a:latin typeface="Arial"/>
                <a:cs typeface="Arial"/>
              </a:rPr>
              <a:t>OPTIONS	</a:t>
            </a:r>
            <a:endParaRPr sz="950">
              <a:latin typeface="Arial"/>
              <a:cs typeface="Arial"/>
            </a:endParaRPr>
          </a:p>
          <a:p>
            <a:pPr marL="621030">
              <a:lnSpc>
                <a:spcPct val="100000"/>
              </a:lnSpc>
              <a:spcBef>
                <a:spcPts val="765"/>
              </a:spcBef>
              <a:tabLst>
                <a:tab pos="2272030" algn="l"/>
                <a:tab pos="3785235" algn="l"/>
                <a:tab pos="5400040" algn="l"/>
              </a:tabLst>
            </a:pPr>
            <a:r>
              <a:rPr sz="800" spc="-15" dirty="0">
                <a:solidFill>
                  <a:srgbClr val="153B6C"/>
                </a:solidFill>
                <a:latin typeface="RobotoRegular"/>
                <a:cs typeface="RobotoRegular"/>
              </a:rPr>
              <a:t>Tape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 tab	Tie-neck	</a:t>
            </a:r>
            <a:r>
              <a:rPr sz="800" spc="-5" dirty="0">
                <a:solidFill>
                  <a:srgbClr val="153B6C"/>
                </a:solidFill>
                <a:latin typeface="RobotoRegular"/>
                <a:cs typeface="RobotoRegular"/>
              </a:rPr>
              <a:t>Over-the-head	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hook and</a:t>
            </a:r>
            <a:r>
              <a:rPr sz="800" spc="-1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loop</a:t>
            </a:r>
            <a:endParaRPr sz="800">
              <a:latin typeface="RobotoRegular"/>
              <a:cs typeface="RobotoRegular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71944" y="4478782"/>
            <a:ext cx="1426845" cy="1005205"/>
            <a:chOff x="671944" y="4478782"/>
            <a:chExt cx="1426845" cy="1005205"/>
          </a:xfrm>
        </p:grpSpPr>
        <p:sp>
          <p:nvSpPr>
            <p:cNvPr id="37" name="object 37"/>
            <p:cNvSpPr/>
            <p:nvPr/>
          </p:nvSpPr>
          <p:spPr>
            <a:xfrm>
              <a:off x="676135" y="4491393"/>
              <a:ext cx="1411988" cy="986091"/>
            </a:xfrm>
            <a:prstGeom prst="rect">
              <a:avLst/>
            </a:prstGeom>
            <a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78268" y="4485106"/>
              <a:ext cx="1414145" cy="992505"/>
            </a:xfrm>
            <a:custGeom>
              <a:avLst/>
              <a:gdLst/>
              <a:ahLst/>
              <a:cxnLst/>
              <a:rect l="l" t="t" r="r" b="b"/>
              <a:pathLst>
                <a:path w="1414145" h="992504">
                  <a:moveTo>
                    <a:pt x="1413751" y="0"/>
                  </a:moveTo>
                  <a:lnTo>
                    <a:pt x="0" y="0"/>
                  </a:lnTo>
                  <a:lnTo>
                    <a:pt x="0" y="992390"/>
                  </a:lnTo>
                  <a:lnTo>
                    <a:pt x="1413751" y="992390"/>
                  </a:lnTo>
                  <a:lnTo>
                    <a:pt x="1413751" y="0"/>
                  </a:lnTo>
                  <a:close/>
                </a:path>
              </a:pathLst>
            </a:custGeom>
            <a:ln w="126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2299703" y="4478782"/>
            <a:ext cx="1426845" cy="1005205"/>
            <a:chOff x="2299703" y="4478782"/>
            <a:chExt cx="1426845" cy="1005205"/>
          </a:xfrm>
        </p:grpSpPr>
        <p:sp>
          <p:nvSpPr>
            <p:cNvPr id="40" name="object 40"/>
            <p:cNvSpPr/>
            <p:nvPr/>
          </p:nvSpPr>
          <p:spPr>
            <a:xfrm>
              <a:off x="2308783" y="4491393"/>
              <a:ext cx="1411998" cy="986091"/>
            </a:xfrm>
            <a:prstGeom prst="rect">
              <a:avLst/>
            </a:prstGeom>
            <a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306027" y="4485106"/>
              <a:ext cx="1414145" cy="992505"/>
            </a:xfrm>
            <a:custGeom>
              <a:avLst/>
              <a:gdLst/>
              <a:ahLst/>
              <a:cxnLst/>
              <a:rect l="l" t="t" r="r" b="b"/>
              <a:pathLst>
                <a:path w="1414145" h="992504">
                  <a:moveTo>
                    <a:pt x="1413751" y="0"/>
                  </a:moveTo>
                  <a:lnTo>
                    <a:pt x="0" y="0"/>
                  </a:lnTo>
                  <a:lnTo>
                    <a:pt x="0" y="992390"/>
                  </a:lnTo>
                  <a:lnTo>
                    <a:pt x="1413751" y="992390"/>
                  </a:lnTo>
                  <a:lnTo>
                    <a:pt x="1413751" y="0"/>
                  </a:lnTo>
                  <a:close/>
                </a:path>
              </a:pathLst>
            </a:custGeom>
            <a:ln w="126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3927462" y="4478782"/>
            <a:ext cx="1426845" cy="1005205"/>
            <a:chOff x="3927462" y="4478782"/>
            <a:chExt cx="1426845" cy="1005205"/>
          </a:xfrm>
        </p:grpSpPr>
        <p:sp>
          <p:nvSpPr>
            <p:cNvPr id="43" name="object 43"/>
            <p:cNvSpPr/>
            <p:nvPr/>
          </p:nvSpPr>
          <p:spPr>
            <a:xfrm>
              <a:off x="3929837" y="4491393"/>
              <a:ext cx="1411998" cy="986091"/>
            </a:xfrm>
            <a:prstGeom prst="rect">
              <a:avLst/>
            </a:prstGeom>
            <a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33786" y="4485106"/>
              <a:ext cx="1414145" cy="992505"/>
            </a:xfrm>
            <a:custGeom>
              <a:avLst/>
              <a:gdLst/>
              <a:ahLst/>
              <a:cxnLst/>
              <a:rect l="l" t="t" r="r" b="b"/>
              <a:pathLst>
                <a:path w="1414145" h="992504">
                  <a:moveTo>
                    <a:pt x="1413738" y="0"/>
                  </a:moveTo>
                  <a:lnTo>
                    <a:pt x="0" y="0"/>
                  </a:lnTo>
                  <a:lnTo>
                    <a:pt x="0" y="992390"/>
                  </a:lnTo>
                  <a:lnTo>
                    <a:pt x="1413738" y="992390"/>
                  </a:lnTo>
                  <a:lnTo>
                    <a:pt x="1413738" y="0"/>
                  </a:lnTo>
                  <a:close/>
                </a:path>
              </a:pathLst>
            </a:custGeom>
            <a:ln w="126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5555221" y="4478782"/>
            <a:ext cx="1426845" cy="1005205"/>
            <a:chOff x="5555221" y="4478782"/>
            <a:chExt cx="1426845" cy="1005205"/>
          </a:xfrm>
        </p:grpSpPr>
        <p:sp>
          <p:nvSpPr>
            <p:cNvPr id="46" name="object 46"/>
            <p:cNvSpPr/>
            <p:nvPr/>
          </p:nvSpPr>
          <p:spPr>
            <a:xfrm>
              <a:off x="5563298" y="4491393"/>
              <a:ext cx="1411998" cy="986091"/>
            </a:xfrm>
            <a:prstGeom prst="rect">
              <a:avLst/>
            </a:prstGeom>
            <a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561545" y="4485106"/>
              <a:ext cx="1414145" cy="992505"/>
            </a:xfrm>
            <a:custGeom>
              <a:avLst/>
              <a:gdLst/>
              <a:ahLst/>
              <a:cxnLst/>
              <a:rect l="l" t="t" r="r" b="b"/>
              <a:pathLst>
                <a:path w="1414145" h="992504">
                  <a:moveTo>
                    <a:pt x="1413751" y="0"/>
                  </a:moveTo>
                  <a:lnTo>
                    <a:pt x="0" y="0"/>
                  </a:lnTo>
                  <a:lnTo>
                    <a:pt x="0" y="992390"/>
                  </a:lnTo>
                  <a:lnTo>
                    <a:pt x="1413751" y="992390"/>
                  </a:lnTo>
                  <a:lnTo>
                    <a:pt x="1413751" y="0"/>
                  </a:lnTo>
                  <a:close/>
                </a:path>
              </a:pathLst>
            </a:custGeom>
            <a:ln w="126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671918" y="2294674"/>
            <a:ext cx="1426845" cy="1478915"/>
            <a:chOff x="671918" y="2294674"/>
            <a:chExt cx="1426845" cy="1478915"/>
          </a:xfrm>
        </p:grpSpPr>
        <p:sp>
          <p:nvSpPr>
            <p:cNvPr id="49" name="object 49"/>
            <p:cNvSpPr/>
            <p:nvPr/>
          </p:nvSpPr>
          <p:spPr>
            <a:xfrm>
              <a:off x="682410" y="2301138"/>
              <a:ext cx="1411998" cy="1465630"/>
            </a:xfrm>
            <a:prstGeom prst="rect">
              <a:avLst/>
            </a:prstGeom>
            <a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78268" y="2301024"/>
              <a:ext cx="1414145" cy="1466215"/>
            </a:xfrm>
            <a:custGeom>
              <a:avLst/>
              <a:gdLst/>
              <a:ahLst/>
              <a:cxnLst/>
              <a:rect l="l" t="t" r="r" b="b"/>
              <a:pathLst>
                <a:path w="1414145" h="1466214">
                  <a:moveTo>
                    <a:pt x="1413751" y="0"/>
                  </a:moveTo>
                  <a:lnTo>
                    <a:pt x="0" y="0"/>
                  </a:lnTo>
                  <a:lnTo>
                    <a:pt x="0" y="1465681"/>
                  </a:lnTo>
                  <a:lnTo>
                    <a:pt x="1413751" y="1465681"/>
                  </a:lnTo>
                  <a:lnTo>
                    <a:pt x="1413751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2299677" y="2294674"/>
            <a:ext cx="1426845" cy="1478915"/>
            <a:chOff x="2299677" y="2294674"/>
            <a:chExt cx="1426845" cy="1478915"/>
          </a:xfrm>
        </p:grpSpPr>
        <p:sp>
          <p:nvSpPr>
            <p:cNvPr id="52" name="object 52"/>
            <p:cNvSpPr/>
            <p:nvPr/>
          </p:nvSpPr>
          <p:spPr>
            <a:xfrm>
              <a:off x="2308783" y="2301138"/>
              <a:ext cx="1411998" cy="1465630"/>
            </a:xfrm>
            <a:prstGeom prst="rect">
              <a:avLst/>
            </a:prstGeom>
            <a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306027" y="2301024"/>
              <a:ext cx="1414145" cy="1466215"/>
            </a:xfrm>
            <a:custGeom>
              <a:avLst/>
              <a:gdLst/>
              <a:ahLst/>
              <a:cxnLst/>
              <a:rect l="l" t="t" r="r" b="b"/>
              <a:pathLst>
                <a:path w="1414145" h="1466214">
                  <a:moveTo>
                    <a:pt x="1413751" y="0"/>
                  </a:moveTo>
                  <a:lnTo>
                    <a:pt x="0" y="0"/>
                  </a:lnTo>
                  <a:lnTo>
                    <a:pt x="0" y="1465681"/>
                  </a:lnTo>
                  <a:lnTo>
                    <a:pt x="1413751" y="1465681"/>
                  </a:lnTo>
                  <a:lnTo>
                    <a:pt x="1413751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3927437" y="2294674"/>
            <a:ext cx="1426845" cy="1478915"/>
            <a:chOff x="3927437" y="2294674"/>
            <a:chExt cx="1426845" cy="1478915"/>
          </a:xfrm>
        </p:grpSpPr>
        <p:sp>
          <p:nvSpPr>
            <p:cNvPr id="55" name="object 55"/>
            <p:cNvSpPr/>
            <p:nvPr/>
          </p:nvSpPr>
          <p:spPr>
            <a:xfrm>
              <a:off x="3929837" y="2301138"/>
              <a:ext cx="1411998" cy="1465630"/>
            </a:xfrm>
            <a:prstGeom prst="rect">
              <a:avLst/>
            </a:prstGeom>
            <a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933787" y="2301024"/>
              <a:ext cx="1414145" cy="1466215"/>
            </a:xfrm>
            <a:custGeom>
              <a:avLst/>
              <a:gdLst/>
              <a:ahLst/>
              <a:cxnLst/>
              <a:rect l="l" t="t" r="r" b="b"/>
              <a:pathLst>
                <a:path w="1414145" h="1466214">
                  <a:moveTo>
                    <a:pt x="1413738" y="0"/>
                  </a:moveTo>
                  <a:lnTo>
                    <a:pt x="0" y="0"/>
                  </a:lnTo>
                  <a:lnTo>
                    <a:pt x="0" y="1465681"/>
                  </a:lnTo>
                  <a:lnTo>
                    <a:pt x="1413738" y="1465681"/>
                  </a:lnTo>
                  <a:lnTo>
                    <a:pt x="1413738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5555195" y="2294674"/>
            <a:ext cx="1426845" cy="1478915"/>
            <a:chOff x="5555195" y="2294674"/>
            <a:chExt cx="1426845" cy="1478915"/>
          </a:xfrm>
        </p:grpSpPr>
        <p:sp>
          <p:nvSpPr>
            <p:cNvPr id="58" name="object 58"/>
            <p:cNvSpPr/>
            <p:nvPr/>
          </p:nvSpPr>
          <p:spPr>
            <a:xfrm>
              <a:off x="5563298" y="2301138"/>
              <a:ext cx="1411998" cy="1465630"/>
            </a:xfrm>
            <a:prstGeom prst="rect">
              <a:avLst/>
            </a:prstGeom>
            <a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561545" y="2301024"/>
              <a:ext cx="1414145" cy="1466215"/>
            </a:xfrm>
            <a:custGeom>
              <a:avLst/>
              <a:gdLst/>
              <a:ahLst/>
              <a:cxnLst/>
              <a:rect l="l" t="t" r="r" b="b"/>
              <a:pathLst>
                <a:path w="1414145" h="1466214">
                  <a:moveTo>
                    <a:pt x="1413751" y="0"/>
                  </a:moveTo>
                  <a:lnTo>
                    <a:pt x="0" y="0"/>
                  </a:lnTo>
                  <a:lnTo>
                    <a:pt x="0" y="1465681"/>
                  </a:lnTo>
                  <a:lnTo>
                    <a:pt x="1413751" y="1465681"/>
                  </a:lnTo>
                  <a:lnTo>
                    <a:pt x="1413751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855174" y="9103373"/>
            <a:ext cx="1095375" cy="3841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algn="ctr">
              <a:lnSpc>
                <a:spcPts val="700"/>
              </a:lnSpc>
              <a:spcBef>
                <a:spcPts val="140"/>
              </a:spcBef>
            </a:pPr>
            <a:r>
              <a:rPr sz="600" dirty="0">
                <a:solidFill>
                  <a:srgbClr val="153B6C"/>
                </a:solidFill>
                <a:latin typeface="RobotoRegular"/>
                <a:cs typeface="RobotoRegular"/>
              </a:rPr>
              <a:t>*This </a:t>
            </a:r>
            <a:r>
              <a:rPr sz="600" spc="-5" dirty="0">
                <a:solidFill>
                  <a:srgbClr val="153B6C"/>
                </a:solidFill>
                <a:latin typeface="RobotoRegular"/>
                <a:cs typeface="RobotoRegular"/>
              </a:rPr>
              <a:t>photo represents </a:t>
            </a:r>
            <a:r>
              <a:rPr sz="600" dirty="0">
                <a:solidFill>
                  <a:srgbClr val="153B6C"/>
                </a:solidFill>
                <a:latin typeface="RobotoRegular"/>
                <a:cs typeface="RobotoRegular"/>
              </a:rPr>
              <a:t>an  example </a:t>
            </a:r>
            <a:r>
              <a:rPr sz="600" spc="-5" dirty="0">
                <a:solidFill>
                  <a:srgbClr val="153B6C"/>
                </a:solidFill>
                <a:latin typeface="RobotoRegular"/>
                <a:cs typeface="RobotoRegular"/>
              </a:rPr>
              <a:t>of </a:t>
            </a:r>
            <a:r>
              <a:rPr sz="600" dirty="0">
                <a:solidFill>
                  <a:srgbClr val="153B6C"/>
                </a:solidFill>
                <a:latin typeface="RobotoRegular"/>
                <a:cs typeface="RobotoRegular"/>
              </a:rPr>
              <a:t>an </a:t>
            </a:r>
            <a:r>
              <a:rPr sz="600" spc="-5" dirty="0">
                <a:solidFill>
                  <a:srgbClr val="153B6C"/>
                </a:solidFill>
                <a:latin typeface="RobotoRegular"/>
                <a:cs typeface="RobotoRegular"/>
              </a:rPr>
              <a:t>open-back</a:t>
            </a:r>
            <a:r>
              <a:rPr sz="600" spc="-9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600" dirty="0">
                <a:solidFill>
                  <a:srgbClr val="153B6C"/>
                </a:solidFill>
                <a:latin typeface="RobotoRegular"/>
                <a:cs typeface="RobotoRegular"/>
              </a:rPr>
              <a:t>gown,  but does not </a:t>
            </a:r>
            <a:r>
              <a:rPr sz="600" spc="-5" dirty="0">
                <a:solidFill>
                  <a:srgbClr val="153B6C"/>
                </a:solidFill>
                <a:latin typeface="RobotoRegular"/>
                <a:cs typeface="RobotoRegular"/>
              </a:rPr>
              <a:t>represent </a:t>
            </a:r>
            <a:r>
              <a:rPr sz="600" dirty="0">
                <a:solidFill>
                  <a:srgbClr val="153B6C"/>
                </a:solidFill>
                <a:latin typeface="RobotoRegular"/>
                <a:cs typeface="RobotoRegular"/>
              </a:rPr>
              <a:t>the</a:t>
            </a:r>
            <a:r>
              <a:rPr sz="600" spc="-7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600" dirty="0">
                <a:solidFill>
                  <a:srgbClr val="153B6C"/>
                </a:solidFill>
                <a:latin typeface="RobotoRegular"/>
                <a:cs typeface="RobotoRegular"/>
              </a:rPr>
              <a:t>style  </a:t>
            </a:r>
            <a:r>
              <a:rPr sz="600" spc="-5" dirty="0">
                <a:solidFill>
                  <a:srgbClr val="153B6C"/>
                </a:solidFill>
                <a:latin typeface="RobotoRegular"/>
                <a:cs typeface="RobotoRegular"/>
              </a:rPr>
              <a:t>of </a:t>
            </a:r>
            <a:r>
              <a:rPr sz="600" dirty="0">
                <a:solidFill>
                  <a:srgbClr val="153B6C"/>
                </a:solidFill>
                <a:latin typeface="RobotoRegular"/>
                <a:cs typeface="RobotoRegular"/>
              </a:rPr>
              <a:t>all </a:t>
            </a:r>
            <a:r>
              <a:rPr sz="600" spc="-5" dirty="0">
                <a:solidFill>
                  <a:srgbClr val="153B6C"/>
                </a:solidFill>
                <a:latin typeface="RobotoRegular"/>
                <a:cs typeface="RobotoRegular"/>
              </a:rPr>
              <a:t>open-back</a:t>
            </a:r>
            <a:r>
              <a:rPr sz="600" spc="-3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600" dirty="0">
                <a:solidFill>
                  <a:srgbClr val="153B6C"/>
                </a:solidFill>
                <a:latin typeface="RobotoRegular"/>
                <a:cs typeface="RobotoRegular"/>
              </a:rPr>
              <a:t>gowns.</a:t>
            </a:r>
            <a:endParaRPr sz="600">
              <a:latin typeface="RobotoRegular"/>
              <a:cs typeface="RobotoRegular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61069" y="5699597"/>
            <a:ext cx="6420485" cy="3968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6407150" algn="l"/>
              </a:tabLst>
            </a:pPr>
            <a:r>
              <a:rPr sz="950" b="1" u="sng" spc="15" dirty="0">
                <a:solidFill>
                  <a:srgbClr val="55B3E4"/>
                </a:solidFill>
                <a:uFill>
                  <a:solidFill>
                    <a:srgbClr val="153B6C"/>
                  </a:solidFill>
                </a:uFill>
                <a:latin typeface="Arial"/>
                <a:cs typeface="Arial"/>
              </a:rPr>
              <a:t>BACK </a:t>
            </a:r>
            <a:r>
              <a:rPr sz="950" b="1" u="sng" spc="-10" dirty="0">
                <a:solidFill>
                  <a:srgbClr val="55B3E4"/>
                </a:solidFill>
                <a:uFill>
                  <a:solidFill>
                    <a:srgbClr val="153B6C"/>
                  </a:solidFill>
                </a:uFill>
                <a:latin typeface="Arial"/>
                <a:cs typeface="Arial"/>
              </a:rPr>
              <a:t>STYLE</a:t>
            </a:r>
            <a:r>
              <a:rPr sz="950" b="1" u="sng" spc="-95" dirty="0">
                <a:solidFill>
                  <a:srgbClr val="55B3E4"/>
                </a:solidFill>
                <a:uFill>
                  <a:solidFill>
                    <a:srgbClr val="153B6C"/>
                  </a:solidFill>
                </a:uFill>
                <a:latin typeface="Arial"/>
                <a:cs typeface="Arial"/>
              </a:rPr>
              <a:t> </a:t>
            </a:r>
            <a:r>
              <a:rPr sz="950" b="1" u="sng" spc="45" dirty="0">
                <a:solidFill>
                  <a:srgbClr val="55B3E4"/>
                </a:solidFill>
                <a:uFill>
                  <a:solidFill>
                    <a:srgbClr val="153B6C"/>
                  </a:solidFill>
                </a:uFill>
                <a:latin typeface="Arial"/>
                <a:cs typeface="Arial"/>
              </a:rPr>
              <a:t>OPTIONS	</a:t>
            </a:r>
            <a:endParaRPr sz="950">
              <a:latin typeface="Arial"/>
              <a:cs typeface="Arial"/>
            </a:endParaRPr>
          </a:p>
          <a:p>
            <a:pPr marL="621030">
              <a:lnSpc>
                <a:spcPct val="100000"/>
              </a:lnSpc>
              <a:spcBef>
                <a:spcPts val="795"/>
              </a:spcBef>
              <a:tabLst>
                <a:tab pos="2259965" algn="l"/>
                <a:tab pos="3763645" algn="l"/>
              </a:tabLst>
            </a:pP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Open-back*	</a:t>
            </a:r>
            <a:r>
              <a:rPr sz="800" spc="-5" dirty="0">
                <a:solidFill>
                  <a:srgbClr val="153B6C"/>
                </a:solidFill>
                <a:latin typeface="RobotoRegular"/>
                <a:cs typeface="RobotoRegular"/>
              </a:rPr>
              <a:t>Full-back	Overlapping back panels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and side ties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(full-back)</a:t>
            </a:r>
            <a:endParaRPr sz="800">
              <a:latin typeface="RobotoRegular"/>
              <a:cs typeface="RobotoRegula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98DBABAA-40FC-4265-9790-B9AC18AB7F7F}"/>
              </a:ext>
            </a:extLst>
          </p:cNvPr>
          <p:cNvSpPr/>
          <p:nvPr/>
        </p:nvSpPr>
        <p:spPr>
          <a:xfrm>
            <a:off x="0" y="0"/>
            <a:ext cx="7535896" cy="205835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EE26CF73-6323-44C4-A2A5-7038B920F20D}"/>
              </a:ext>
            </a:extLst>
          </p:cNvPr>
          <p:cNvSpPr/>
          <p:nvPr/>
        </p:nvSpPr>
        <p:spPr>
          <a:xfrm>
            <a:off x="432692" y="10281676"/>
            <a:ext cx="347793" cy="9579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4">
            <a:extLst>
              <a:ext uri="{FF2B5EF4-FFF2-40B4-BE49-F238E27FC236}">
                <a16:creationId xmlns:a16="http://schemas.microsoft.com/office/drawing/2014/main" id="{855811DA-644E-4611-BDF7-16176E7F7FDD}"/>
              </a:ext>
            </a:extLst>
          </p:cNvPr>
          <p:cNvGrpSpPr/>
          <p:nvPr/>
        </p:nvGrpSpPr>
        <p:grpSpPr>
          <a:xfrm>
            <a:off x="791044" y="10262996"/>
            <a:ext cx="259079" cy="129539"/>
            <a:chOff x="791044" y="10262996"/>
            <a:chExt cx="259079" cy="129539"/>
          </a:xfrm>
        </p:grpSpPr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E71EE0DE-38CE-45F1-9B78-D152D839014C}"/>
                </a:ext>
              </a:extLst>
            </p:cNvPr>
            <p:cNvSpPr/>
            <p:nvPr/>
          </p:nvSpPr>
          <p:spPr>
            <a:xfrm>
              <a:off x="867667" y="10283182"/>
              <a:ext cx="182012" cy="94294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7FD177A5-765B-4DF2-95B6-450817E9935E}"/>
                </a:ext>
              </a:extLst>
            </p:cNvPr>
            <p:cNvSpPr/>
            <p:nvPr/>
          </p:nvSpPr>
          <p:spPr>
            <a:xfrm>
              <a:off x="791044" y="10262996"/>
              <a:ext cx="118338" cy="128917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7">
            <a:extLst>
              <a:ext uri="{FF2B5EF4-FFF2-40B4-BE49-F238E27FC236}">
                <a16:creationId xmlns:a16="http://schemas.microsoft.com/office/drawing/2014/main" id="{17EB4A7F-07E8-4438-BF1F-A5516F3837E7}"/>
              </a:ext>
            </a:extLst>
          </p:cNvPr>
          <p:cNvSpPr/>
          <p:nvPr/>
        </p:nvSpPr>
        <p:spPr>
          <a:xfrm>
            <a:off x="214905" y="10215341"/>
            <a:ext cx="175501" cy="218795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8">
            <a:extLst>
              <a:ext uri="{FF2B5EF4-FFF2-40B4-BE49-F238E27FC236}">
                <a16:creationId xmlns:a16="http://schemas.microsoft.com/office/drawing/2014/main" id="{67D6CAD4-0366-4F13-B6F3-D1B4FD647D8D}"/>
              </a:ext>
            </a:extLst>
          </p:cNvPr>
          <p:cNvGrpSpPr/>
          <p:nvPr/>
        </p:nvGrpSpPr>
        <p:grpSpPr>
          <a:xfrm>
            <a:off x="6639903" y="10177370"/>
            <a:ext cx="675005" cy="260350"/>
            <a:chOff x="6639903" y="10177370"/>
            <a:chExt cx="675005" cy="260350"/>
          </a:xfrm>
        </p:grpSpPr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202FB88A-95FC-4DEA-8778-2B6A1FD8A5A3}"/>
                </a:ext>
              </a:extLst>
            </p:cNvPr>
            <p:cNvSpPr/>
            <p:nvPr/>
          </p:nvSpPr>
          <p:spPr>
            <a:xfrm>
              <a:off x="6710096" y="10177374"/>
              <a:ext cx="417830" cy="135255"/>
            </a:xfrm>
            <a:custGeom>
              <a:avLst/>
              <a:gdLst/>
              <a:ahLst/>
              <a:cxnLst/>
              <a:rect l="l" t="t" r="r" b="b"/>
              <a:pathLst>
                <a:path w="417829" h="135254">
                  <a:moveTo>
                    <a:pt x="84696" y="74396"/>
                  </a:moveTo>
                  <a:lnTo>
                    <a:pt x="57492" y="46075"/>
                  </a:lnTo>
                  <a:lnTo>
                    <a:pt x="26352" y="40017"/>
                  </a:lnTo>
                  <a:lnTo>
                    <a:pt x="21971" y="37058"/>
                  </a:lnTo>
                  <a:lnTo>
                    <a:pt x="21971" y="21844"/>
                  </a:lnTo>
                  <a:lnTo>
                    <a:pt x="28740" y="16903"/>
                  </a:lnTo>
                  <a:lnTo>
                    <a:pt x="39738" y="16903"/>
                  </a:lnTo>
                  <a:lnTo>
                    <a:pt x="48641" y="17957"/>
                  </a:lnTo>
                  <a:lnTo>
                    <a:pt x="55257" y="21031"/>
                  </a:lnTo>
                  <a:lnTo>
                    <a:pt x="59499" y="26073"/>
                  </a:lnTo>
                  <a:lnTo>
                    <a:pt x="61290" y="32969"/>
                  </a:lnTo>
                  <a:lnTo>
                    <a:pt x="81026" y="32969"/>
                  </a:lnTo>
                  <a:lnTo>
                    <a:pt x="78308" y="18846"/>
                  </a:lnTo>
                  <a:lnTo>
                    <a:pt x="70535" y="8509"/>
                  </a:lnTo>
                  <a:lnTo>
                    <a:pt x="57937" y="2159"/>
                  </a:lnTo>
                  <a:lnTo>
                    <a:pt x="40728" y="0"/>
                  </a:lnTo>
                  <a:lnTo>
                    <a:pt x="24244" y="2120"/>
                  </a:lnTo>
                  <a:lnTo>
                    <a:pt x="12026" y="8280"/>
                  </a:lnTo>
                  <a:lnTo>
                    <a:pt x="4432" y="18199"/>
                  </a:lnTo>
                  <a:lnTo>
                    <a:pt x="1828" y="31572"/>
                  </a:lnTo>
                  <a:lnTo>
                    <a:pt x="3403" y="42049"/>
                  </a:lnTo>
                  <a:lnTo>
                    <a:pt x="8445" y="49860"/>
                  </a:lnTo>
                  <a:lnTo>
                    <a:pt x="17399" y="55435"/>
                  </a:lnTo>
                  <a:lnTo>
                    <a:pt x="30721" y="59169"/>
                  </a:lnTo>
                  <a:lnTo>
                    <a:pt x="59182" y="64668"/>
                  </a:lnTo>
                  <a:lnTo>
                    <a:pt x="64389" y="68618"/>
                  </a:lnTo>
                  <a:lnTo>
                    <a:pt x="64389" y="85521"/>
                  </a:lnTo>
                  <a:lnTo>
                    <a:pt x="56502" y="90741"/>
                  </a:lnTo>
                  <a:lnTo>
                    <a:pt x="43675" y="90741"/>
                  </a:lnTo>
                  <a:lnTo>
                    <a:pt x="34099" y="89623"/>
                  </a:lnTo>
                  <a:lnTo>
                    <a:pt x="27000" y="86334"/>
                  </a:lnTo>
                  <a:lnTo>
                    <a:pt x="22453" y="80987"/>
                  </a:lnTo>
                  <a:lnTo>
                    <a:pt x="20574" y="73685"/>
                  </a:lnTo>
                  <a:lnTo>
                    <a:pt x="0" y="73685"/>
                  </a:lnTo>
                  <a:lnTo>
                    <a:pt x="3492" y="88265"/>
                  </a:lnTo>
                  <a:lnTo>
                    <a:pt x="11925" y="98907"/>
                  </a:lnTo>
                  <a:lnTo>
                    <a:pt x="25019" y="105435"/>
                  </a:lnTo>
                  <a:lnTo>
                    <a:pt x="42545" y="107645"/>
                  </a:lnTo>
                  <a:lnTo>
                    <a:pt x="60299" y="105410"/>
                  </a:lnTo>
                  <a:lnTo>
                    <a:pt x="73545" y="98894"/>
                  </a:lnTo>
                  <a:lnTo>
                    <a:pt x="81826" y="88455"/>
                  </a:lnTo>
                  <a:lnTo>
                    <a:pt x="84696" y="74396"/>
                  </a:lnTo>
                  <a:close/>
                </a:path>
                <a:path w="417829" h="135254">
                  <a:moveTo>
                    <a:pt x="164109" y="102019"/>
                  </a:moveTo>
                  <a:lnTo>
                    <a:pt x="160705" y="98780"/>
                  </a:lnTo>
                  <a:lnTo>
                    <a:pt x="159727" y="96799"/>
                  </a:lnTo>
                  <a:lnTo>
                    <a:pt x="159600" y="96532"/>
                  </a:lnTo>
                  <a:lnTo>
                    <a:pt x="159600" y="91732"/>
                  </a:lnTo>
                  <a:lnTo>
                    <a:pt x="159600" y="68491"/>
                  </a:lnTo>
                  <a:lnTo>
                    <a:pt x="159600" y="50457"/>
                  </a:lnTo>
                  <a:lnTo>
                    <a:pt x="158153" y="42989"/>
                  </a:lnTo>
                  <a:lnTo>
                    <a:pt x="157619" y="40259"/>
                  </a:lnTo>
                  <a:lnTo>
                    <a:pt x="151739" y="32943"/>
                  </a:lnTo>
                  <a:lnTo>
                    <a:pt x="141998" y="28536"/>
                  </a:lnTo>
                  <a:lnTo>
                    <a:pt x="128460" y="27063"/>
                  </a:lnTo>
                  <a:lnTo>
                    <a:pt x="114871" y="28702"/>
                  </a:lnTo>
                  <a:lnTo>
                    <a:pt x="104940" y="33629"/>
                  </a:lnTo>
                  <a:lnTo>
                    <a:pt x="98628" y="41859"/>
                  </a:lnTo>
                  <a:lnTo>
                    <a:pt x="95910" y="53416"/>
                  </a:lnTo>
                  <a:lnTo>
                    <a:pt x="114935" y="53416"/>
                  </a:lnTo>
                  <a:lnTo>
                    <a:pt x="115912" y="45516"/>
                  </a:lnTo>
                  <a:lnTo>
                    <a:pt x="119151" y="42989"/>
                  </a:lnTo>
                  <a:lnTo>
                    <a:pt x="136486" y="42989"/>
                  </a:lnTo>
                  <a:lnTo>
                    <a:pt x="140284" y="45516"/>
                  </a:lnTo>
                  <a:lnTo>
                    <a:pt x="140284" y="53136"/>
                  </a:lnTo>
                  <a:lnTo>
                    <a:pt x="140284" y="68491"/>
                  </a:lnTo>
                  <a:lnTo>
                    <a:pt x="140284" y="85255"/>
                  </a:lnTo>
                  <a:lnTo>
                    <a:pt x="134658" y="91732"/>
                  </a:lnTo>
                  <a:lnTo>
                    <a:pt x="118021" y="91732"/>
                  </a:lnTo>
                  <a:lnTo>
                    <a:pt x="113944" y="88214"/>
                  </a:lnTo>
                  <a:lnTo>
                    <a:pt x="113944" y="76657"/>
                  </a:lnTo>
                  <a:lnTo>
                    <a:pt x="117043" y="73837"/>
                  </a:lnTo>
                  <a:lnTo>
                    <a:pt x="125209" y="72148"/>
                  </a:lnTo>
                  <a:lnTo>
                    <a:pt x="137185" y="69888"/>
                  </a:lnTo>
                  <a:lnTo>
                    <a:pt x="138036" y="69608"/>
                  </a:lnTo>
                  <a:lnTo>
                    <a:pt x="140284" y="68491"/>
                  </a:lnTo>
                  <a:lnTo>
                    <a:pt x="140284" y="53136"/>
                  </a:lnTo>
                  <a:lnTo>
                    <a:pt x="139014" y="55245"/>
                  </a:lnTo>
                  <a:lnTo>
                    <a:pt x="136906" y="56515"/>
                  </a:lnTo>
                  <a:lnTo>
                    <a:pt x="134226" y="57924"/>
                  </a:lnTo>
                  <a:lnTo>
                    <a:pt x="124510" y="59474"/>
                  </a:lnTo>
                  <a:lnTo>
                    <a:pt x="116624" y="60871"/>
                  </a:lnTo>
                  <a:lnTo>
                    <a:pt x="106756" y="63766"/>
                  </a:lnTo>
                  <a:lnTo>
                    <a:pt x="99758" y="68681"/>
                  </a:lnTo>
                  <a:lnTo>
                    <a:pt x="95592" y="75679"/>
                  </a:lnTo>
                  <a:lnTo>
                    <a:pt x="94221" y="84836"/>
                  </a:lnTo>
                  <a:lnTo>
                    <a:pt x="95859" y="94157"/>
                  </a:lnTo>
                  <a:lnTo>
                    <a:pt x="100533" y="101371"/>
                  </a:lnTo>
                  <a:lnTo>
                    <a:pt x="107823" y="106006"/>
                  </a:lnTo>
                  <a:lnTo>
                    <a:pt x="117322" y="107657"/>
                  </a:lnTo>
                  <a:lnTo>
                    <a:pt x="123494" y="106984"/>
                  </a:lnTo>
                  <a:lnTo>
                    <a:pt x="129400" y="104978"/>
                  </a:lnTo>
                  <a:lnTo>
                    <a:pt x="135039" y="101587"/>
                  </a:lnTo>
                  <a:lnTo>
                    <a:pt x="140436" y="96799"/>
                  </a:lnTo>
                  <a:lnTo>
                    <a:pt x="140436" y="100749"/>
                  </a:lnTo>
                  <a:lnTo>
                    <a:pt x="140855" y="102158"/>
                  </a:lnTo>
                  <a:lnTo>
                    <a:pt x="142671" y="104419"/>
                  </a:lnTo>
                  <a:lnTo>
                    <a:pt x="164109" y="104419"/>
                  </a:lnTo>
                  <a:lnTo>
                    <a:pt x="164109" y="102019"/>
                  </a:lnTo>
                  <a:close/>
                </a:path>
                <a:path w="417829" h="135254">
                  <a:moveTo>
                    <a:pt x="212686" y="29870"/>
                  </a:moveTo>
                  <a:lnTo>
                    <a:pt x="200977" y="29870"/>
                  </a:lnTo>
                  <a:lnTo>
                    <a:pt x="200977" y="18453"/>
                  </a:lnTo>
                  <a:lnTo>
                    <a:pt x="202679" y="16484"/>
                  </a:lnTo>
                  <a:lnTo>
                    <a:pt x="208178" y="16484"/>
                  </a:lnTo>
                  <a:lnTo>
                    <a:pt x="211963" y="16903"/>
                  </a:lnTo>
                  <a:lnTo>
                    <a:pt x="211963" y="2120"/>
                  </a:lnTo>
                  <a:lnTo>
                    <a:pt x="181254" y="20713"/>
                  </a:lnTo>
                  <a:lnTo>
                    <a:pt x="181254" y="29870"/>
                  </a:lnTo>
                  <a:lnTo>
                    <a:pt x="170548" y="29870"/>
                  </a:lnTo>
                  <a:lnTo>
                    <a:pt x="170548" y="42976"/>
                  </a:lnTo>
                  <a:lnTo>
                    <a:pt x="181254" y="42976"/>
                  </a:lnTo>
                  <a:lnTo>
                    <a:pt x="181254" y="104406"/>
                  </a:lnTo>
                  <a:lnTo>
                    <a:pt x="200977" y="104406"/>
                  </a:lnTo>
                  <a:lnTo>
                    <a:pt x="200977" y="42976"/>
                  </a:lnTo>
                  <a:lnTo>
                    <a:pt x="212686" y="42976"/>
                  </a:lnTo>
                  <a:lnTo>
                    <a:pt x="212686" y="29870"/>
                  </a:lnTo>
                  <a:close/>
                </a:path>
                <a:path w="417829" h="135254">
                  <a:moveTo>
                    <a:pt x="289013" y="61582"/>
                  </a:moveTo>
                  <a:lnTo>
                    <a:pt x="288671" y="59474"/>
                  </a:lnTo>
                  <a:lnTo>
                    <a:pt x="287896" y="54533"/>
                  </a:lnTo>
                  <a:lnTo>
                    <a:pt x="286067" y="49187"/>
                  </a:lnTo>
                  <a:lnTo>
                    <a:pt x="282194" y="42138"/>
                  </a:lnTo>
                  <a:lnTo>
                    <a:pt x="280974" y="39903"/>
                  </a:lnTo>
                  <a:lnTo>
                    <a:pt x="273570" y="32943"/>
                  </a:lnTo>
                  <a:lnTo>
                    <a:pt x="268452" y="30556"/>
                  </a:lnTo>
                  <a:lnTo>
                    <a:pt x="268452" y="59474"/>
                  </a:lnTo>
                  <a:lnTo>
                    <a:pt x="238163" y="59474"/>
                  </a:lnTo>
                  <a:lnTo>
                    <a:pt x="239433" y="47777"/>
                  </a:lnTo>
                  <a:lnTo>
                    <a:pt x="244360" y="42138"/>
                  </a:lnTo>
                  <a:lnTo>
                    <a:pt x="262115" y="42138"/>
                  </a:lnTo>
                  <a:lnTo>
                    <a:pt x="267462" y="48196"/>
                  </a:lnTo>
                  <a:lnTo>
                    <a:pt x="268452" y="59474"/>
                  </a:lnTo>
                  <a:lnTo>
                    <a:pt x="268452" y="30556"/>
                  </a:lnTo>
                  <a:lnTo>
                    <a:pt x="264236" y="28575"/>
                  </a:lnTo>
                  <a:lnTo>
                    <a:pt x="253377" y="27063"/>
                  </a:lnTo>
                  <a:lnTo>
                    <a:pt x="238658" y="29921"/>
                  </a:lnTo>
                  <a:lnTo>
                    <a:pt x="227571" y="38138"/>
                  </a:lnTo>
                  <a:lnTo>
                    <a:pt x="220573" y="51130"/>
                  </a:lnTo>
                  <a:lnTo>
                    <a:pt x="218147" y="68351"/>
                  </a:lnTo>
                  <a:lnTo>
                    <a:pt x="220548" y="84772"/>
                  </a:lnTo>
                  <a:lnTo>
                    <a:pt x="227457" y="97142"/>
                  </a:lnTo>
                  <a:lnTo>
                    <a:pt x="238404" y="104940"/>
                  </a:lnTo>
                  <a:lnTo>
                    <a:pt x="252945" y="107657"/>
                  </a:lnTo>
                  <a:lnTo>
                    <a:pt x="265023" y="105918"/>
                  </a:lnTo>
                  <a:lnTo>
                    <a:pt x="275323" y="100977"/>
                  </a:lnTo>
                  <a:lnTo>
                    <a:pt x="283222" y="93205"/>
                  </a:lnTo>
                  <a:lnTo>
                    <a:pt x="283540" y="92570"/>
                  </a:lnTo>
                  <a:lnTo>
                    <a:pt x="288175" y="83007"/>
                  </a:lnTo>
                  <a:lnTo>
                    <a:pt x="268732" y="83007"/>
                  </a:lnTo>
                  <a:lnTo>
                    <a:pt x="266331" y="89052"/>
                  </a:lnTo>
                  <a:lnTo>
                    <a:pt x="260832" y="92570"/>
                  </a:lnTo>
                  <a:lnTo>
                    <a:pt x="248031" y="92570"/>
                  </a:lnTo>
                  <a:lnTo>
                    <a:pt x="243509" y="90182"/>
                  </a:lnTo>
                  <a:lnTo>
                    <a:pt x="240690" y="85953"/>
                  </a:lnTo>
                  <a:lnTo>
                    <a:pt x="238861" y="83134"/>
                  </a:lnTo>
                  <a:lnTo>
                    <a:pt x="238163" y="79756"/>
                  </a:lnTo>
                  <a:lnTo>
                    <a:pt x="237883" y="72567"/>
                  </a:lnTo>
                  <a:lnTo>
                    <a:pt x="288886" y="72567"/>
                  </a:lnTo>
                  <a:lnTo>
                    <a:pt x="289013" y="70878"/>
                  </a:lnTo>
                  <a:lnTo>
                    <a:pt x="289013" y="61582"/>
                  </a:lnTo>
                  <a:close/>
                </a:path>
                <a:path w="417829" h="135254">
                  <a:moveTo>
                    <a:pt x="335203" y="29870"/>
                  </a:moveTo>
                  <a:lnTo>
                    <a:pt x="324218" y="29870"/>
                  </a:lnTo>
                  <a:lnTo>
                    <a:pt x="324218" y="9436"/>
                  </a:lnTo>
                  <a:lnTo>
                    <a:pt x="304482" y="9436"/>
                  </a:lnTo>
                  <a:lnTo>
                    <a:pt x="304482" y="29870"/>
                  </a:lnTo>
                  <a:lnTo>
                    <a:pt x="294767" y="29870"/>
                  </a:lnTo>
                  <a:lnTo>
                    <a:pt x="294767" y="42976"/>
                  </a:lnTo>
                  <a:lnTo>
                    <a:pt x="304482" y="42976"/>
                  </a:lnTo>
                  <a:lnTo>
                    <a:pt x="304482" y="89750"/>
                  </a:lnTo>
                  <a:lnTo>
                    <a:pt x="305676" y="97599"/>
                  </a:lnTo>
                  <a:lnTo>
                    <a:pt x="309270" y="103187"/>
                  </a:lnTo>
                  <a:lnTo>
                    <a:pt x="315302" y="106540"/>
                  </a:lnTo>
                  <a:lnTo>
                    <a:pt x="323799" y="107645"/>
                  </a:lnTo>
                  <a:lnTo>
                    <a:pt x="328295" y="107645"/>
                  </a:lnTo>
                  <a:lnTo>
                    <a:pt x="331533" y="107226"/>
                  </a:lnTo>
                  <a:lnTo>
                    <a:pt x="335203" y="106095"/>
                  </a:lnTo>
                  <a:lnTo>
                    <a:pt x="335203" y="92290"/>
                  </a:lnTo>
                  <a:lnTo>
                    <a:pt x="332244" y="92722"/>
                  </a:lnTo>
                  <a:lnTo>
                    <a:pt x="325475" y="92722"/>
                  </a:lnTo>
                  <a:lnTo>
                    <a:pt x="324218" y="91160"/>
                  </a:lnTo>
                  <a:lnTo>
                    <a:pt x="324218" y="42976"/>
                  </a:lnTo>
                  <a:lnTo>
                    <a:pt x="335203" y="42976"/>
                  </a:lnTo>
                  <a:lnTo>
                    <a:pt x="335203" y="29870"/>
                  </a:lnTo>
                  <a:close/>
                </a:path>
                <a:path w="417829" h="135254">
                  <a:moveTo>
                    <a:pt x="417461" y="28321"/>
                  </a:moveTo>
                  <a:lnTo>
                    <a:pt x="397154" y="28321"/>
                  </a:lnTo>
                  <a:lnTo>
                    <a:pt x="381393" y="83693"/>
                  </a:lnTo>
                  <a:lnTo>
                    <a:pt x="364617" y="28321"/>
                  </a:lnTo>
                  <a:lnTo>
                    <a:pt x="342925" y="28321"/>
                  </a:lnTo>
                  <a:lnTo>
                    <a:pt x="371246" y="107505"/>
                  </a:lnTo>
                  <a:lnTo>
                    <a:pt x="371246" y="115392"/>
                  </a:lnTo>
                  <a:lnTo>
                    <a:pt x="366318" y="120738"/>
                  </a:lnTo>
                  <a:lnTo>
                    <a:pt x="357428" y="120738"/>
                  </a:lnTo>
                  <a:lnTo>
                    <a:pt x="353771" y="119900"/>
                  </a:lnTo>
                  <a:lnTo>
                    <a:pt x="353771" y="134696"/>
                  </a:lnTo>
                  <a:lnTo>
                    <a:pt x="356743" y="135128"/>
                  </a:lnTo>
                  <a:lnTo>
                    <a:pt x="365887" y="135255"/>
                  </a:lnTo>
                  <a:lnTo>
                    <a:pt x="371525" y="134277"/>
                  </a:lnTo>
                  <a:lnTo>
                    <a:pt x="380542" y="130606"/>
                  </a:lnTo>
                  <a:lnTo>
                    <a:pt x="382943" y="127508"/>
                  </a:lnTo>
                  <a:lnTo>
                    <a:pt x="417461" y="28321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1583FEB4-65A6-4D60-93DC-38D36D78BAB9}"/>
                </a:ext>
              </a:extLst>
            </p:cNvPr>
            <p:cNvSpPr/>
            <p:nvPr/>
          </p:nvSpPr>
          <p:spPr>
            <a:xfrm>
              <a:off x="7148309" y="10187191"/>
              <a:ext cx="95973" cy="95999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9342129F-0BD8-4CB5-9E2E-B139B778D81A}"/>
                </a:ext>
              </a:extLst>
            </p:cNvPr>
            <p:cNvSpPr/>
            <p:nvPr/>
          </p:nvSpPr>
          <p:spPr>
            <a:xfrm>
              <a:off x="6639903" y="10331272"/>
              <a:ext cx="675005" cy="106045"/>
            </a:xfrm>
            <a:custGeom>
              <a:avLst/>
              <a:gdLst/>
              <a:ahLst/>
              <a:cxnLst/>
              <a:rect l="l" t="t" r="r" b="b"/>
              <a:pathLst>
                <a:path w="675004" h="106045">
                  <a:moveTo>
                    <a:pt x="78486" y="31851"/>
                  </a:moveTo>
                  <a:lnTo>
                    <a:pt x="76314" y="18199"/>
                  </a:lnTo>
                  <a:lnTo>
                    <a:pt x="75946" y="17627"/>
                  </a:lnTo>
                  <a:lnTo>
                    <a:pt x="69951" y="8216"/>
                  </a:lnTo>
                  <a:lnTo>
                    <a:pt x="59563" y="2095"/>
                  </a:lnTo>
                  <a:lnTo>
                    <a:pt x="57340" y="1778"/>
                  </a:lnTo>
                  <a:lnTo>
                    <a:pt x="57340" y="22542"/>
                  </a:lnTo>
                  <a:lnTo>
                    <a:pt x="57340" y="43548"/>
                  </a:lnTo>
                  <a:lnTo>
                    <a:pt x="52133" y="48475"/>
                  </a:lnTo>
                  <a:lnTo>
                    <a:pt x="21132" y="48475"/>
                  </a:lnTo>
                  <a:lnTo>
                    <a:pt x="21132" y="17627"/>
                  </a:lnTo>
                  <a:lnTo>
                    <a:pt x="52133" y="17627"/>
                  </a:lnTo>
                  <a:lnTo>
                    <a:pt x="57340" y="22542"/>
                  </a:lnTo>
                  <a:lnTo>
                    <a:pt x="57340" y="1778"/>
                  </a:lnTo>
                  <a:lnTo>
                    <a:pt x="45351" y="12"/>
                  </a:lnTo>
                  <a:lnTo>
                    <a:pt x="0" y="12"/>
                  </a:lnTo>
                  <a:lnTo>
                    <a:pt x="0" y="102717"/>
                  </a:lnTo>
                  <a:lnTo>
                    <a:pt x="21132" y="102717"/>
                  </a:lnTo>
                  <a:lnTo>
                    <a:pt x="21132" y="66090"/>
                  </a:lnTo>
                  <a:lnTo>
                    <a:pt x="47472" y="66090"/>
                  </a:lnTo>
                  <a:lnTo>
                    <a:pt x="60274" y="63677"/>
                  </a:lnTo>
                  <a:lnTo>
                    <a:pt x="70053" y="56794"/>
                  </a:lnTo>
                  <a:lnTo>
                    <a:pt x="74853" y="48475"/>
                  </a:lnTo>
                  <a:lnTo>
                    <a:pt x="76288" y="45999"/>
                  </a:lnTo>
                  <a:lnTo>
                    <a:pt x="78486" y="31851"/>
                  </a:lnTo>
                  <a:close/>
                </a:path>
                <a:path w="675004" h="106045">
                  <a:moveTo>
                    <a:pt x="135343" y="25514"/>
                  </a:moveTo>
                  <a:lnTo>
                    <a:pt x="111810" y="41579"/>
                  </a:lnTo>
                  <a:lnTo>
                    <a:pt x="111810" y="26644"/>
                  </a:lnTo>
                  <a:lnTo>
                    <a:pt x="92075" y="26644"/>
                  </a:lnTo>
                  <a:lnTo>
                    <a:pt x="92075" y="102730"/>
                  </a:lnTo>
                  <a:lnTo>
                    <a:pt x="111810" y="102730"/>
                  </a:lnTo>
                  <a:lnTo>
                    <a:pt x="111810" y="50736"/>
                  </a:lnTo>
                  <a:lnTo>
                    <a:pt x="117589" y="44958"/>
                  </a:lnTo>
                  <a:lnTo>
                    <a:pt x="131254" y="44958"/>
                  </a:lnTo>
                  <a:lnTo>
                    <a:pt x="135343" y="45529"/>
                  </a:lnTo>
                  <a:lnTo>
                    <a:pt x="135343" y="25514"/>
                  </a:lnTo>
                  <a:close/>
                </a:path>
                <a:path w="675004" h="106045">
                  <a:moveTo>
                    <a:pt x="218033" y="66230"/>
                  </a:moveTo>
                  <a:lnTo>
                    <a:pt x="215468" y="48971"/>
                  </a:lnTo>
                  <a:lnTo>
                    <a:pt x="211048" y="41300"/>
                  </a:lnTo>
                  <a:lnTo>
                    <a:pt x="208076" y="36131"/>
                  </a:lnTo>
                  <a:lnTo>
                    <a:pt x="198272" y="29527"/>
                  </a:lnTo>
                  <a:lnTo>
                    <a:pt x="198272" y="65671"/>
                  </a:lnTo>
                  <a:lnTo>
                    <a:pt x="198272" y="66230"/>
                  </a:lnTo>
                  <a:lnTo>
                    <a:pt x="196989" y="75717"/>
                  </a:lnTo>
                  <a:lnTo>
                    <a:pt x="193306" y="83350"/>
                  </a:lnTo>
                  <a:lnTo>
                    <a:pt x="187655" y="88277"/>
                  </a:lnTo>
                  <a:lnTo>
                    <a:pt x="180403" y="90043"/>
                  </a:lnTo>
                  <a:lnTo>
                    <a:pt x="173075" y="88277"/>
                  </a:lnTo>
                  <a:lnTo>
                    <a:pt x="167436" y="83337"/>
                  </a:lnTo>
                  <a:lnTo>
                    <a:pt x="163804" y="75653"/>
                  </a:lnTo>
                  <a:lnTo>
                    <a:pt x="162521" y="65671"/>
                  </a:lnTo>
                  <a:lnTo>
                    <a:pt x="163804" y="55676"/>
                  </a:lnTo>
                  <a:lnTo>
                    <a:pt x="167436" y="47993"/>
                  </a:lnTo>
                  <a:lnTo>
                    <a:pt x="173088" y="43053"/>
                  </a:lnTo>
                  <a:lnTo>
                    <a:pt x="180403" y="41300"/>
                  </a:lnTo>
                  <a:lnTo>
                    <a:pt x="187782" y="43053"/>
                  </a:lnTo>
                  <a:lnTo>
                    <a:pt x="193433" y="48031"/>
                  </a:lnTo>
                  <a:lnTo>
                    <a:pt x="197040" y="55803"/>
                  </a:lnTo>
                  <a:lnTo>
                    <a:pt x="198272" y="65671"/>
                  </a:lnTo>
                  <a:lnTo>
                    <a:pt x="198272" y="29527"/>
                  </a:lnTo>
                  <a:lnTo>
                    <a:pt x="196202" y="28130"/>
                  </a:lnTo>
                  <a:lnTo>
                    <a:pt x="180263" y="25374"/>
                  </a:lnTo>
                  <a:lnTo>
                    <a:pt x="164592" y="28168"/>
                  </a:lnTo>
                  <a:lnTo>
                    <a:pt x="152806" y="36169"/>
                  </a:lnTo>
                  <a:lnTo>
                    <a:pt x="145364" y="48856"/>
                  </a:lnTo>
                  <a:lnTo>
                    <a:pt x="142786" y="65671"/>
                  </a:lnTo>
                  <a:lnTo>
                    <a:pt x="145364" y="82550"/>
                  </a:lnTo>
                  <a:lnTo>
                    <a:pt x="152819" y="95224"/>
                  </a:lnTo>
                  <a:lnTo>
                    <a:pt x="164655" y="103200"/>
                  </a:lnTo>
                  <a:lnTo>
                    <a:pt x="180403" y="105968"/>
                  </a:lnTo>
                  <a:lnTo>
                    <a:pt x="196100" y="103200"/>
                  </a:lnTo>
                  <a:lnTo>
                    <a:pt x="207937" y="95300"/>
                  </a:lnTo>
                  <a:lnTo>
                    <a:pt x="211074" y="90043"/>
                  </a:lnTo>
                  <a:lnTo>
                    <a:pt x="215417" y="82791"/>
                  </a:lnTo>
                  <a:lnTo>
                    <a:pt x="218033" y="66230"/>
                  </a:lnTo>
                  <a:close/>
                </a:path>
                <a:path w="675004" h="106045">
                  <a:moveTo>
                    <a:pt x="265176" y="28194"/>
                  </a:moveTo>
                  <a:lnTo>
                    <a:pt x="254190" y="28194"/>
                  </a:lnTo>
                  <a:lnTo>
                    <a:pt x="254190" y="7759"/>
                  </a:lnTo>
                  <a:lnTo>
                    <a:pt x="234467" y="7759"/>
                  </a:lnTo>
                  <a:lnTo>
                    <a:pt x="234467" y="28194"/>
                  </a:lnTo>
                  <a:lnTo>
                    <a:pt x="224739" y="28194"/>
                  </a:lnTo>
                  <a:lnTo>
                    <a:pt x="224739" y="41300"/>
                  </a:lnTo>
                  <a:lnTo>
                    <a:pt x="234467" y="41300"/>
                  </a:lnTo>
                  <a:lnTo>
                    <a:pt x="234467" y="88074"/>
                  </a:lnTo>
                  <a:lnTo>
                    <a:pt x="235648" y="95923"/>
                  </a:lnTo>
                  <a:lnTo>
                    <a:pt x="239255" y="101511"/>
                  </a:lnTo>
                  <a:lnTo>
                    <a:pt x="245275" y="104863"/>
                  </a:lnTo>
                  <a:lnTo>
                    <a:pt x="253771" y="105968"/>
                  </a:lnTo>
                  <a:lnTo>
                    <a:pt x="258267" y="105968"/>
                  </a:lnTo>
                  <a:lnTo>
                    <a:pt x="261518" y="105549"/>
                  </a:lnTo>
                  <a:lnTo>
                    <a:pt x="265176" y="104419"/>
                  </a:lnTo>
                  <a:lnTo>
                    <a:pt x="265176" y="90601"/>
                  </a:lnTo>
                  <a:lnTo>
                    <a:pt x="262216" y="91033"/>
                  </a:lnTo>
                  <a:lnTo>
                    <a:pt x="255460" y="91033"/>
                  </a:lnTo>
                  <a:lnTo>
                    <a:pt x="254190" y="89484"/>
                  </a:lnTo>
                  <a:lnTo>
                    <a:pt x="254190" y="41300"/>
                  </a:lnTo>
                  <a:lnTo>
                    <a:pt x="265176" y="41300"/>
                  </a:lnTo>
                  <a:lnTo>
                    <a:pt x="265176" y="28194"/>
                  </a:lnTo>
                  <a:close/>
                </a:path>
                <a:path w="675004" h="106045">
                  <a:moveTo>
                    <a:pt x="343065" y="59893"/>
                  </a:moveTo>
                  <a:lnTo>
                    <a:pt x="342722" y="57785"/>
                  </a:lnTo>
                  <a:lnTo>
                    <a:pt x="341934" y="52844"/>
                  </a:lnTo>
                  <a:lnTo>
                    <a:pt x="340118" y="47498"/>
                  </a:lnTo>
                  <a:lnTo>
                    <a:pt x="336245" y="40449"/>
                  </a:lnTo>
                  <a:lnTo>
                    <a:pt x="335013" y="38214"/>
                  </a:lnTo>
                  <a:lnTo>
                    <a:pt x="327621" y="31254"/>
                  </a:lnTo>
                  <a:lnTo>
                    <a:pt x="322503" y="28867"/>
                  </a:lnTo>
                  <a:lnTo>
                    <a:pt x="322503" y="57785"/>
                  </a:lnTo>
                  <a:lnTo>
                    <a:pt x="292201" y="57785"/>
                  </a:lnTo>
                  <a:lnTo>
                    <a:pt x="293484" y="46088"/>
                  </a:lnTo>
                  <a:lnTo>
                    <a:pt x="298411" y="40449"/>
                  </a:lnTo>
                  <a:lnTo>
                    <a:pt x="316166" y="40449"/>
                  </a:lnTo>
                  <a:lnTo>
                    <a:pt x="321513" y="46507"/>
                  </a:lnTo>
                  <a:lnTo>
                    <a:pt x="322503" y="57785"/>
                  </a:lnTo>
                  <a:lnTo>
                    <a:pt x="322503" y="28867"/>
                  </a:lnTo>
                  <a:lnTo>
                    <a:pt x="318287" y="26885"/>
                  </a:lnTo>
                  <a:lnTo>
                    <a:pt x="307428" y="25374"/>
                  </a:lnTo>
                  <a:lnTo>
                    <a:pt x="292696" y="28232"/>
                  </a:lnTo>
                  <a:lnTo>
                    <a:pt x="281622" y="36449"/>
                  </a:lnTo>
                  <a:lnTo>
                    <a:pt x="274624" y="49441"/>
                  </a:lnTo>
                  <a:lnTo>
                    <a:pt x="272199" y="66662"/>
                  </a:lnTo>
                  <a:lnTo>
                    <a:pt x="274599" y="83083"/>
                  </a:lnTo>
                  <a:lnTo>
                    <a:pt x="281508" y="95453"/>
                  </a:lnTo>
                  <a:lnTo>
                    <a:pt x="292455" y="103251"/>
                  </a:lnTo>
                  <a:lnTo>
                    <a:pt x="306997" y="105968"/>
                  </a:lnTo>
                  <a:lnTo>
                    <a:pt x="319074" y="104241"/>
                  </a:lnTo>
                  <a:lnTo>
                    <a:pt x="329361" y="99301"/>
                  </a:lnTo>
                  <a:lnTo>
                    <a:pt x="337273" y="91528"/>
                  </a:lnTo>
                  <a:lnTo>
                    <a:pt x="337591" y="90881"/>
                  </a:lnTo>
                  <a:lnTo>
                    <a:pt x="342226" y="81318"/>
                  </a:lnTo>
                  <a:lnTo>
                    <a:pt x="322770" y="81318"/>
                  </a:lnTo>
                  <a:lnTo>
                    <a:pt x="320382" y="87363"/>
                  </a:lnTo>
                  <a:lnTo>
                    <a:pt x="314883" y="90881"/>
                  </a:lnTo>
                  <a:lnTo>
                    <a:pt x="302082" y="90881"/>
                  </a:lnTo>
                  <a:lnTo>
                    <a:pt x="297561" y="88493"/>
                  </a:lnTo>
                  <a:lnTo>
                    <a:pt x="294741" y="84264"/>
                  </a:lnTo>
                  <a:lnTo>
                    <a:pt x="292912" y="81445"/>
                  </a:lnTo>
                  <a:lnTo>
                    <a:pt x="292201" y="78066"/>
                  </a:lnTo>
                  <a:lnTo>
                    <a:pt x="291934" y="70878"/>
                  </a:lnTo>
                  <a:lnTo>
                    <a:pt x="342925" y="70878"/>
                  </a:lnTo>
                  <a:lnTo>
                    <a:pt x="343065" y="69189"/>
                  </a:lnTo>
                  <a:lnTo>
                    <a:pt x="343065" y="59893"/>
                  </a:lnTo>
                  <a:close/>
                </a:path>
                <a:path w="675004" h="106045">
                  <a:moveTo>
                    <a:pt x="420954" y="55105"/>
                  </a:moveTo>
                  <a:lnTo>
                    <a:pt x="417918" y="42608"/>
                  </a:lnTo>
                  <a:lnTo>
                    <a:pt x="411200" y="33261"/>
                  </a:lnTo>
                  <a:lnTo>
                    <a:pt x="401142" y="27406"/>
                  </a:lnTo>
                  <a:lnTo>
                    <a:pt x="388124" y="25374"/>
                  </a:lnTo>
                  <a:lnTo>
                    <a:pt x="372872" y="28105"/>
                  </a:lnTo>
                  <a:lnTo>
                    <a:pt x="361594" y="36080"/>
                  </a:lnTo>
                  <a:lnTo>
                    <a:pt x="354596" y="48907"/>
                  </a:lnTo>
                  <a:lnTo>
                    <a:pt x="352196" y="66230"/>
                  </a:lnTo>
                  <a:lnTo>
                    <a:pt x="354596" y="83019"/>
                  </a:lnTo>
                  <a:lnTo>
                    <a:pt x="361569" y="95504"/>
                  </a:lnTo>
                  <a:lnTo>
                    <a:pt x="372770" y="103289"/>
                  </a:lnTo>
                  <a:lnTo>
                    <a:pt x="387858" y="105968"/>
                  </a:lnTo>
                  <a:lnTo>
                    <a:pt x="400545" y="103898"/>
                  </a:lnTo>
                  <a:lnTo>
                    <a:pt x="410629" y="97993"/>
                  </a:lnTo>
                  <a:lnTo>
                    <a:pt x="417601" y="88671"/>
                  </a:lnTo>
                  <a:lnTo>
                    <a:pt x="420954" y="76377"/>
                  </a:lnTo>
                  <a:lnTo>
                    <a:pt x="402082" y="76377"/>
                  </a:lnTo>
                  <a:lnTo>
                    <a:pt x="399694" y="86245"/>
                  </a:lnTo>
                  <a:lnTo>
                    <a:pt x="395744" y="90043"/>
                  </a:lnTo>
                  <a:lnTo>
                    <a:pt x="387858" y="90043"/>
                  </a:lnTo>
                  <a:lnTo>
                    <a:pt x="381139" y="88417"/>
                  </a:lnTo>
                  <a:lnTo>
                    <a:pt x="376135" y="83731"/>
                  </a:lnTo>
                  <a:lnTo>
                    <a:pt x="372999" y="76250"/>
                  </a:lnTo>
                  <a:lnTo>
                    <a:pt x="371919" y="66230"/>
                  </a:lnTo>
                  <a:lnTo>
                    <a:pt x="371919" y="58915"/>
                  </a:lnTo>
                  <a:lnTo>
                    <a:pt x="373329" y="52298"/>
                  </a:lnTo>
                  <a:lnTo>
                    <a:pt x="377990" y="43561"/>
                  </a:lnTo>
                  <a:lnTo>
                    <a:pt x="382358" y="41313"/>
                  </a:lnTo>
                  <a:lnTo>
                    <a:pt x="396011" y="41313"/>
                  </a:lnTo>
                  <a:lnTo>
                    <a:pt x="399821" y="45110"/>
                  </a:lnTo>
                  <a:lnTo>
                    <a:pt x="402082" y="55105"/>
                  </a:lnTo>
                  <a:lnTo>
                    <a:pt x="420954" y="55105"/>
                  </a:lnTo>
                  <a:close/>
                </a:path>
                <a:path w="675004" h="106045">
                  <a:moveTo>
                    <a:pt x="468261" y="28194"/>
                  </a:moveTo>
                  <a:lnTo>
                    <a:pt x="457263" y="28194"/>
                  </a:lnTo>
                  <a:lnTo>
                    <a:pt x="457263" y="7759"/>
                  </a:lnTo>
                  <a:lnTo>
                    <a:pt x="437540" y="7759"/>
                  </a:lnTo>
                  <a:lnTo>
                    <a:pt x="437540" y="28194"/>
                  </a:lnTo>
                  <a:lnTo>
                    <a:pt x="427812" y="28194"/>
                  </a:lnTo>
                  <a:lnTo>
                    <a:pt x="427812" y="41300"/>
                  </a:lnTo>
                  <a:lnTo>
                    <a:pt x="437540" y="41300"/>
                  </a:lnTo>
                  <a:lnTo>
                    <a:pt x="437540" y="88074"/>
                  </a:lnTo>
                  <a:lnTo>
                    <a:pt x="438721" y="95923"/>
                  </a:lnTo>
                  <a:lnTo>
                    <a:pt x="442328" y="101511"/>
                  </a:lnTo>
                  <a:lnTo>
                    <a:pt x="448348" y="104863"/>
                  </a:lnTo>
                  <a:lnTo>
                    <a:pt x="456844" y="105968"/>
                  </a:lnTo>
                  <a:lnTo>
                    <a:pt x="461340" y="105968"/>
                  </a:lnTo>
                  <a:lnTo>
                    <a:pt x="464591" y="105549"/>
                  </a:lnTo>
                  <a:lnTo>
                    <a:pt x="468261" y="104419"/>
                  </a:lnTo>
                  <a:lnTo>
                    <a:pt x="468261" y="90601"/>
                  </a:lnTo>
                  <a:lnTo>
                    <a:pt x="465302" y="91033"/>
                  </a:lnTo>
                  <a:lnTo>
                    <a:pt x="458533" y="91033"/>
                  </a:lnTo>
                  <a:lnTo>
                    <a:pt x="457263" y="89484"/>
                  </a:lnTo>
                  <a:lnTo>
                    <a:pt x="457263" y="41300"/>
                  </a:lnTo>
                  <a:lnTo>
                    <a:pt x="468261" y="41300"/>
                  </a:lnTo>
                  <a:lnTo>
                    <a:pt x="468261" y="28194"/>
                  </a:lnTo>
                  <a:close/>
                </a:path>
                <a:path w="675004" h="106045">
                  <a:moveTo>
                    <a:pt x="501637" y="26631"/>
                  </a:moveTo>
                  <a:lnTo>
                    <a:pt x="481901" y="26631"/>
                  </a:lnTo>
                  <a:lnTo>
                    <a:pt x="481901" y="102717"/>
                  </a:lnTo>
                  <a:lnTo>
                    <a:pt x="501637" y="102717"/>
                  </a:lnTo>
                  <a:lnTo>
                    <a:pt x="501637" y="26631"/>
                  </a:lnTo>
                  <a:close/>
                </a:path>
                <a:path w="675004" h="106045">
                  <a:moveTo>
                    <a:pt x="501637" y="0"/>
                  </a:moveTo>
                  <a:lnTo>
                    <a:pt x="481901" y="0"/>
                  </a:lnTo>
                  <a:lnTo>
                    <a:pt x="481901" y="17614"/>
                  </a:lnTo>
                  <a:lnTo>
                    <a:pt x="501637" y="17614"/>
                  </a:lnTo>
                  <a:lnTo>
                    <a:pt x="501637" y="0"/>
                  </a:lnTo>
                  <a:close/>
                </a:path>
                <a:path w="675004" h="106045">
                  <a:moveTo>
                    <a:pt x="591781" y="66230"/>
                  </a:moveTo>
                  <a:lnTo>
                    <a:pt x="589216" y="48971"/>
                  </a:lnTo>
                  <a:lnTo>
                    <a:pt x="584796" y="41300"/>
                  </a:lnTo>
                  <a:lnTo>
                    <a:pt x="581825" y="36131"/>
                  </a:lnTo>
                  <a:lnTo>
                    <a:pt x="572008" y="29527"/>
                  </a:lnTo>
                  <a:lnTo>
                    <a:pt x="572008" y="65671"/>
                  </a:lnTo>
                  <a:lnTo>
                    <a:pt x="572008" y="66230"/>
                  </a:lnTo>
                  <a:lnTo>
                    <a:pt x="570725" y="75717"/>
                  </a:lnTo>
                  <a:lnTo>
                    <a:pt x="567042" y="83350"/>
                  </a:lnTo>
                  <a:lnTo>
                    <a:pt x="561403" y="88277"/>
                  </a:lnTo>
                  <a:lnTo>
                    <a:pt x="554151" y="90043"/>
                  </a:lnTo>
                  <a:lnTo>
                    <a:pt x="546811" y="88277"/>
                  </a:lnTo>
                  <a:lnTo>
                    <a:pt x="541172" y="83337"/>
                  </a:lnTo>
                  <a:lnTo>
                    <a:pt x="537540" y="75653"/>
                  </a:lnTo>
                  <a:lnTo>
                    <a:pt x="536257" y="65671"/>
                  </a:lnTo>
                  <a:lnTo>
                    <a:pt x="537540" y="55676"/>
                  </a:lnTo>
                  <a:lnTo>
                    <a:pt x="541185" y="47993"/>
                  </a:lnTo>
                  <a:lnTo>
                    <a:pt x="546836" y="43053"/>
                  </a:lnTo>
                  <a:lnTo>
                    <a:pt x="554151" y="41300"/>
                  </a:lnTo>
                  <a:lnTo>
                    <a:pt x="561517" y="43053"/>
                  </a:lnTo>
                  <a:lnTo>
                    <a:pt x="567169" y="48031"/>
                  </a:lnTo>
                  <a:lnTo>
                    <a:pt x="570776" y="55803"/>
                  </a:lnTo>
                  <a:lnTo>
                    <a:pt x="572008" y="65671"/>
                  </a:lnTo>
                  <a:lnTo>
                    <a:pt x="572008" y="29527"/>
                  </a:lnTo>
                  <a:lnTo>
                    <a:pt x="569950" y="28130"/>
                  </a:lnTo>
                  <a:lnTo>
                    <a:pt x="554012" y="25374"/>
                  </a:lnTo>
                  <a:lnTo>
                    <a:pt x="538340" y="28168"/>
                  </a:lnTo>
                  <a:lnTo>
                    <a:pt x="526542" y="36169"/>
                  </a:lnTo>
                  <a:lnTo>
                    <a:pt x="519112" y="48856"/>
                  </a:lnTo>
                  <a:lnTo>
                    <a:pt x="516534" y="65671"/>
                  </a:lnTo>
                  <a:lnTo>
                    <a:pt x="519112" y="82550"/>
                  </a:lnTo>
                  <a:lnTo>
                    <a:pt x="526567" y="95224"/>
                  </a:lnTo>
                  <a:lnTo>
                    <a:pt x="538403" y="103200"/>
                  </a:lnTo>
                  <a:lnTo>
                    <a:pt x="554151" y="105968"/>
                  </a:lnTo>
                  <a:lnTo>
                    <a:pt x="569849" y="103200"/>
                  </a:lnTo>
                  <a:lnTo>
                    <a:pt x="581672" y="95300"/>
                  </a:lnTo>
                  <a:lnTo>
                    <a:pt x="584822" y="90043"/>
                  </a:lnTo>
                  <a:lnTo>
                    <a:pt x="589165" y="82791"/>
                  </a:lnTo>
                  <a:lnTo>
                    <a:pt x="591781" y="66230"/>
                  </a:lnTo>
                  <a:close/>
                </a:path>
                <a:path w="675004" h="106045">
                  <a:moveTo>
                    <a:pt x="674598" y="51727"/>
                  </a:moveTo>
                  <a:lnTo>
                    <a:pt x="672909" y="40474"/>
                  </a:lnTo>
                  <a:lnTo>
                    <a:pt x="667969" y="32207"/>
                  </a:lnTo>
                  <a:lnTo>
                    <a:pt x="659955" y="27114"/>
                  </a:lnTo>
                  <a:lnTo>
                    <a:pt x="649084" y="25374"/>
                  </a:lnTo>
                  <a:lnTo>
                    <a:pt x="641959" y="26073"/>
                  </a:lnTo>
                  <a:lnTo>
                    <a:pt x="635927" y="28270"/>
                  </a:lnTo>
                  <a:lnTo>
                    <a:pt x="630758" y="32080"/>
                  </a:lnTo>
                  <a:lnTo>
                    <a:pt x="626262" y="37630"/>
                  </a:lnTo>
                  <a:lnTo>
                    <a:pt x="626262" y="26644"/>
                  </a:lnTo>
                  <a:lnTo>
                    <a:pt x="606526" y="26644"/>
                  </a:lnTo>
                  <a:lnTo>
                    <a:pt x="606526" y="102730"/>
                  </a:lnTo>
                  <a:lnTo>
                    <a:pt x="626262" y="102730"/>
                  </a:lnTo>
                  <a:lnTo>
                    <a:pt x="626262" y="48056"/>
                  </a:lnTo>
                  <a:lnTo>
                    <a:pt x="632460" y="42151"/>
                  </a:lnTo>
                  <a:lnTo>
                    <a:pt x="650633" y="42151"/>
                  </a:lnTo>
                  <a:lnTo>
                    <a:pt x="654862" y="46799"/>
                  </a:lnTo>
                  <a:lnTo>
                    <a:pt x="654862" y="102730"/>
                  </a:lnTo>
                  <a:lnTo>
                    <a:pt x="674598" y="102730"/>
                  </a:lnTo>
                  <a:lnTo>
                    <a:pt x="674598" y="51727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3">
            <a:extLst>
              <a:ext uri="{FF2B5EF4-FFF2-40B4-BE49-F238E27FC236}">
                <a16:creationId xmlns:a16="http://schemas.microsoft.com/office/drawing/2014/main" id="{2BDD822A-34AD-4D88-90F6-FD7E21F18D62}"/>
              </a:ext>
            </a:extLst>
          </p:cNvPr>
          <p:cNvSpPr/>
          <p:nvPr/>
        </p:nvSpPr>
        <p:spPr>
          <a:xfrm>
            <a:off x="151417" y="3060700"/>
            <a:ext cx="7253666" cy="4144208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34F854D6-F545-4FA7-95E7-7A97E737E05F}"/>
              </a:ext>
            </a:extLst>
          </p:cNvPr>
          <p:cNvSpPr txBox="1"/>
          <p:nvPr/>
        </p:nvSpPr>
        <p:spPr>
          <a:xfrm>
            <a:off x="956231" y="1667453"/>
            <a:ext cx="3499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solidFill>
                  <a:srgbClr val="001F5F"/>
                </a:solidFill>
                <a:latin typeface="Calibri"/>
                <a:cs typeface="Calibri"/>
              </a:rPr>
              <a:t>Ensuring </a:t>
            </a:r>
            <a:r>
              <a:rPr sz="1800" i="1" spc="-5" dirty="0">
                <a:solidFill>
                  <a:srgbClr val="001F5F"/>
                </a:solidFill>
                <a:latin typeface="Calibri"/>
                <a:cs typeface="Calibri"/>
              </a:rPr>
              <a:t>Care, </a:t>
            </a:r>
            <a:r>
              <a:rPr sz="1800" i="1" spc="-10" dirty="0">
                <a:solidFill>
                  <a:srgbClr val="001F5F"/>
                </a:solidFill>
                <a:latin typeface="Calibri"/>
                <a:cs typeface="Calibri"/>
              </a:rPr>
              <a:t>Comfort </a:t>
            </a:r>
            <a:r>
              <a:rPr sz="1800" i="1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18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001F5F"/>
                </a:solidFill>
                <a:latin typeface="Calibri"/>
                <a:cs typeface="Calibri"/>
              </a:rPr>
              <a:t>Compliance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C872F907-D5B5-48FD-843A-86C8703FE949}"/>
              </a:ext>
            </a:extLst>
          </p:cNvPr>
          <p:cNvSpPr txBox="1">
            <a:spLocks/>
          </p:cNvSpPr>
          <p:nvPr/>
        </p:nvSpPr>
        <p:spPr>
          <a:xfrm>
            <a:off x="151417" y="1029176"/>
            <a:ext cx="5105400" cy="12561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R="5080" algn="r">
              <a:spcBef>
                <a:spcPts val="95"/>
              </a:spcBef>
            </a:pPr>
            <a:r>
              <a:rPr lang="en-IN" sz="4000" kern="0" spc="-15" dirty="0">
                <a:solidFill>
                  <a:srgbClr val="1F4E79"/>
                </a:solidFill>
                <a:latin typeface="Franklin Gothic Demi Cond"/>
                <a:cs typeface="Franklin Gothic Demi Cond"/>
              </a:rPr>
              <a:t>ISOLATION</a:t>
            </a:r>
            <a:r>
              <a:rPr lang="en-IN" sz="4000" kern="0" spc="-55" dirty="0">
                <a:solidFill>
                  <a:srgbClr val="1F4E79"/>
                </a:solidFill>
                <a:latin typeface="Franklin Gothic Demi Cond"/>
                <a:cs typeface="Franklin Gothic Demi Cond"/>
              </a:rPr>
              <a:t> </a:t>
            </a:r>
            <a:r>
              <a:rPr lang="en-IN" sz="4000" kern="0" spc="-15" dirty="0">
                <a:solidFill>
                  <a:srgbClr val="1F4E79"/>
                </a:solidFill>
                <a:latin typeface="Franklin Gothic Demi Cond"/>
                <a:cs typeface="Franklin Gothic Demi Cond"/>
              </a:rPr>
              <a:t>GOWN </a:t>
            </a:r>
            <a:r>
              <a:rPr lang="en-IN" sz="4000" kern="0" spc="-5" dirty="0">
                <a:solidFill>
                  <a:srgbClr val="1F4E79"/>
                </a:solidFill>
                <a:latin typeface="Franklin Gothic Demi Cond"/>
                <a:cs typeface="Franklin Gothic Demi Cond"/>
              </a:rPr>
              <a:t>LEVEL</a:t>
            </a:r>
            <a:r>
              <a:rPr lang="en-IN" sz="4000" kern="0" spc="-90" dirty="0">
                <a:solidFill>
                  <a:srgbClr val="1F4E79"/>
                </a:solidFill>
                <a:latin typeface="Franklin Gothic Demi Cond"/>
                <a:cs typeface="Franklin Gothic Demi Cond"/>
              </a:rPr>
              <a:t> </a:t>
            </a:r>
            <a:r>
              <a:rPr lang="en-IN" sz="4000" kern="0" spc="-5" dirty="0">
                <a:solidFill>
                  <a:srgbClr val="1F4E79"/>
                </a:solidFill>
                <a:latin typeface="Franklin Gothic Demi Cond"/>
                <a:cs typeface="Franklin Gothic Demi Cond"/>
              </a:rPr>
              <a:t>1</a:t>
            </a:r>
            <a:endParaRPr lang="en-IN" sz="4000" kern="0" dirty="0">
              <a:solidFill>
                <a:sysClr val="windowText" lastClr="000000"/>
              </a:solidFill>
              <a:latin typeface="Franklin Gothic Demi Cond"/>
              <a:cs typeface="Franklin Gothic Demi Cond"/>
            </a:endParaRPr>
          </a:p>
          <a:p>
            <a:pPr marR="5080" algn="r">
              <a:spcBef>
                <a:spcPts val="95"/>
              </a:spcBef>
            </a:pPr>
            <a:endParaRPr lang="en-IN" sz="4000" kern="0" dirty="0">
              <a:solidFill>
                <a:sysClr val="windowText" lastClr="000000"/>
              </a:solidFill>
              <a:latin typeface="Franklin Gothic Demi Cond"/>
              <a:cs typeface="Franklin Gothic Demi Cond"/>
            </a:endParaRPr>
          </a:p>
        </p:txBody>
      </p:sp>
      <p:sp>
        <p:nvSpPr>
          <p:cNvPr id="22" name="object 11">
            <a:extLst>
              <a:ext uri="{FF2B5EF4-FFF2-40B4-BE49-F238E27FC236}">
                <a16:creationId xmlns:a16="http://schemas.microsoft.com/office/drawing/2014/main" id="{25688345-D3CD-4BA0-9FE2-21BCC630E809}"/>
              </a:ext>
            </a:extLst>
          </p:cNvPr>
          <p:cNvSpPr txBox="1"/>
          <p:nvPr/>
        </p:nvSpPr>
        <p:spPr>
          <a:xfrm>
            <a:off x="1120164" y="7205860"/>
            <a:ext cx="11802085" cy="32976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67780" algn="just">
              <a:lnSpc>
                <a:spcPct val="150000"/>
              </a:lnSpc>
              <a:spcBef>
                <a:spcPts val="95"/>
              </a:spcBef>
            </a:pP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Ensure </a:t>
            </a:r>
            <a:r>
              <a:rPr sz="1800" spc="-20" dirty="0">
                <a:solidFill>
                  <a:schemeClr val="tx2"/>
                </a:solidFill>
                <a:latin typeface="Calibri"/>
                <a:cs typeface="Calibri"/>
              </a:rPr>
              <a:t>you’re</a:t>
            </a:r>
            <a:r>
              <a:rPr sz="1800" spc="36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protected.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Our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protective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apparel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are  </a:t>
            </a:r>
            <a:r>
              <a:rPr sz="1800" spc="-15" dirty="0">
                <a:solidFill>
                  <a:schemeClr val="tx2"/>
                </a:solidFill>
                <a:latin typeface="Calibri"/>
                <a:cs typeface="Calibri"/>
              </a:rPr>
              <a:t>tested </a:t>
            </a:r>
            <a:r>
              <a:rPr sz="1800" dirty="0">
                <a:solidFill>
                  <a:schemeClr val="tx2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passed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through stringent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quality checks. </a:t>
            </a:r>
            <a:r>
              <a:rPr sz="1800" spc="-70" dirty="0">
                <a:solidFill>
                  <a:schemeClr val="tx2"/>
                </a:solidFill>
                <a:latin typeface="Calibri"/>
                <a:cs typeface="Calibri"/>
              </a:rPr>
              <a:t>We 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maintain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highest quality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standards to </a:t>
            </a:r>
            <a:r>
              <a:rPr sz="1800" spc="-15" dirty="0">
                <a:solidFill>
                  <a:schemeClr val="tx2"/>
                </a:solidFill>
                <a:latin typeface="Calibri"/>
                <a:cs typeface="Calibri"/>
              </a:rPr>
              <a:t>make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sure you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get  right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product. </a:t>
            </a:r>
            <a:r>
              <a:rPr sz="1800" dirty="0">
                <a:solidFill>
                  <a:schemeClr val="tx2"/>
                </a:solidFill>
                <a:latin typeface="Calibri"/>
                <a:cs typeface="Calibri"/>
              </a:rPr>
              <a:t>As a leader in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protective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apparel,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we </a:t>
            </a:r>
            <a:r>
              <a:rPr sz="1800" dirty="0">
                <a:solidFill>
                  <a:schemeClr val="tx2"/>
                </a:solidFill>
                <a:latin typeface="Calibri"/>
                <a:cs typeface="Calibri"/>
              </a:rPr>
              <a:t>also 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provide </a:t>
            </a:r>
            <a:r>
              <a:rPr sz="1800" dirty="0">
                <a:solidFill>
                  <a:schemeClr val="tx2"/>
                </a:solidFill>
                <a:latin typeface="Calibri"/>
                <a:cs typeface="Calibri"/>
              </a:rPr>
              <a:t>wide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range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of comprehensive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product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line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at low 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acquisition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costs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with </a:t>
            </a:r>
            <a:r>
              <a:rPr sz="1800" dirty="0">
                <a:solidFill>
                  <a:schemeClr val="tx2"/>
                </a:solidFill>
                <a:latin typeface="Calibri"/>
                <a:cs typeface="Calibri"/>
              </a:rPr>
              <a:t>no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compromise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on</a:t>
            </a:r>
            <a:r>
              <a:rPr sz="1800" spc="1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chemeClr val="tx2"/>
                </a:solidFill>
                <a:latin typeface="Calibri"/>
                <a:cs typeface="Calibri"/>
              </a:rPr>
              <a:t>quality.</a:t>
            </a:r>
            <a:endParaRPr sz="1800" dirty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 dirty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5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7167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51420" cy="5932170"/>
            <a:chOff x="0" y="0"/>
            <a:chExt cx="7551420" cy="593217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50854" cy="2056388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63669" y="738009"/>
              <a:ext cx="2581782" cy="491454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10062" y="5633047"/>
              <a:ext cx="2892361" cy="25209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10062" y="708927"/>
              <a:ext cx="2892361" cy="25196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13727" y="1830959"/>
              <a:ext cx="214629" cy="292100"/>
            </a:xfrm>
            <a:custGeom>
              <a:avLst/>
              <a:gdLst/>
              <a:ahLst/>
              <a:cxnLst/>
              <a:rect l="l" t="t" r="r" b="b"/>
              <a:pathLst>
                <a:path w="214629" h="292100">
                  <a:moveTo>
                    <a:pt x="214007" y="0"/>
                  </a:moveTo>
                  <a:lnTo>
                    <a:pt x="0" y="0"/>
                  </a:lnTo>
                  <a:lnTo>
                    <a:pt x="0" y="291833"/>
                  </a:lnTo>
                  <a:lnTo>
                    <a:pt x="214007" y="291833"/>
                  </a:lnTo>
                  <a:lnTo>
                    <a:pt x="2140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22663" y="5009794"/>
              <a:ext cx="5080" cy="12065"/>
            </a:xfrm>
            <a:custGeom>
              <a:avLst/>
              <a:gdLst/>
              <a:ahLst/>
              <a:cxnLst/>
              <a:rect l="l" t="t" r="r" b="b"/>
              <a:pathLst>
                <a:path w="5080" h="12064">
                  <a:moveTo>
                    <a:pt x="0" y="11836"/>
                  </a:moveTo>
                  <a:lnTo>
                    <a:pt x="4597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40862" y="3766934"/>
              <a:ext cx="469900" cy="1208405"/>
            </a:xfrm>
            <a:custGeom>
              <a:avLst/>
              <a:gdLst/>
              <a:ahLst/>
              <a:cxnLst/>
              <a:rect l="l" t="t" r="r" b="b"/>
              <a:pathLst>
                <a:path w="469900" h="1208404">
                  <a:moveTo>
                    <a:pt x="0" y="1207858"/>
                  </a:moveTo>
                  <a:lnTo>
                    <a:pt x="469303" y="0"/>
                  </a:lnTo>
                </a:path>
              </a:pathLst>
            </a:custGeom>
            <a:ln w="952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16960" y="3737584"/>
              <a:ext cx="17780" cy="12065"/>
            </a:xfrm>
            <a:custGeom>
              <a:avLst/>
              <a:gdLst/>
              <a:ahLst/>
              <a:cxnLst/>
              <a:rect l="l" t="t" r="r" b="b"/>
              <a:pathLst>
                <a:path w="17779" h="12064">
                  <a:moveTo>
                    <a:pt x="0" y="11836"/>
                  </a:moveTo>
                  <a:lnTo>
                    <a:pt x="4597" y="0"/>
                  </a:lnTo>
                  <a:lnTo>
                    <a:pt x="17297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71875" y="3737584"/>
              <a:ext cx="859155" cy="0"/>
            </a:xfrm>
            <a:custGeom>
              <a:avLst/>
              <a:gdLst/>
              <a:ahLst/>
              <a:cxnLst/>
              <a:rect l="l" t="t" r="r" b="b"/>
              <a:pathLst>
                <a:path w="859154">
                  <a:moveTo>
                    <a:pt x="0" y="0"/>
                  </a:moveTo>
                  <a:lnTo>
                    <a:pt x="858964" y="0"/>
                  </a:lnTo>
                </a:path>
              </a:pathLst>
            </a:custGeom>
            <a:ln w="952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49648" y="3737584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32379" y="1297533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5">
                  <a:moveTo>
                    <a:pt x="0" y="8140"/>
                  </a:moveTo>
                  <a:lnTo>
                    <a:pt x="9753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71279" y="897115"/>
              <a:ext cx="2059939" cy="376555"/>
            </a:xfrm>
            <a:custGeom>
              <a:avLst/>
              <a:gdLst/>
              <a:ahLst/>
              <a:cxnLst/>
              <a:rect l="l" t="t" r="r" b="b"/>
              <a:pathLst>
                <a:path w="2059939" h="376555">
                  <a:moveTo>
                    <a:pt x="0" y="376072"/>
                  </a:moveTo>
                  <a:lnTo>
                    <a:pt x="450278" y="0"/>
                  </a:lnTo>
                  <a:lnTo>
                    <a:pt x="2059774" y="0"/>
                  </a:lnTo>
                </a:path>
              </a:pathLst>
            </a:custGeom>
            <a:ln w="9524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50040" y="897115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32379" y="3136062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5">
                  <a:moveTo>
                    <a:pt x="0" y="8140"/>
                  </a:moveTo>
                  <a:lnTo>
                    <a:pt x="9753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71203" y="2735631"/>
              <a:ext cx="1233170" cy="376555"/>
            </a:xfrm>
            <a:custGeom>
              <a:avLst/>
              <a:gdLst/>
              <a:ahLst/>
              <a:cxnLst/>
              <a:rect l="l" t="t" r="r" b="b"/>
              <a:pathLst>
                <a:path w="1233170" h="376555">
                  <a:moveTo>
                    <a:pt x="0" y="376148"/>
                  </a:moveTo>
                  <a:lnTo>
                    <a:pt x="450354" y="0"/>
                  </a:lnTo>
                  <a:lnTo>
                    <a:pt x="1233055" y="0"/>
                  </a:lnTo>
                </a:path>
              </a:pathLst>
            </a:custGeom>
            <a:ln w="952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23194" y="2735631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98291" y="448018"/>
              <a:ext cx="1733769" cy="1733765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05928" y="455676"/>
              <a:ext cx="1718945" cy="1718945"/>
            </a:xfrm>
            <a:custGeom>
              <a:avLst/>
              <a:gdLst/>
              <a:ahLst/>
              <a:cxnLst/>
              <a:rect l="l" t="t" r="r" b="b"/>
              <a:pathLst>
                <a:path w="1718945" h="1718945">
                  <a:moveTo>
                    <a:pt x="1718487" y="859243"/>
                  </a:moveTo>
                  <a:lnTo>
                    <a:pt x="1717127" y="908002"/>
                  </a:lnTo>
                  <a:lnTo>
                    <a:pt x="1713095" y="956047"/>
                  </a:lnTo>
                  <a:lnTo>
                    <a:pt x="1706463" y="1003306"/>
                  </a:lnTo>
                  <a:lnTo>
                    <a:pt x="1697305" y="1049706"/>
                  </a:lnTo>
                  <a:lnTo>
                    <a:pt x="1685691" y="1095175"/>
                  </a:lnTo>
                  <a:lnTo>
                    <a:pt x="1671697" y="1139641"/>
                  </a:lnTo>
                  <a:lnTo>
                    <a:pt x="1655392" y="1183030"/>
                  </a:lnTo>
                  <a:lnTo>
                    <a:pt x="1636851" y="1225270"/>
                  </a:lnTo>
                  <a:lnTo>
                    <a:pt x="1616146" y="1266289"/>
                  </a:lnTo>
                  <a:lnTo>
                    <a:pt x="1593349" y="1306014"/>
                  </a:lnTo>
                  <a:lnTo>
                    <a:pt x="1568532" y="1344373"/>
                  </a:lnTo>
                  <a:lnTo>
                    <a:pt x="1541769" y="1381293"/>
                  </a:lnTo>
                  <a:lnTo>
                    <a:pt x="1513132" y="1416701"/>
                  </a:lnTo>
                  <a:lnTo>
                    <a:pt x="1482693" y="1450525"/>
                  </a:lnTo>
                  <a:lnTo>
                    <a:pt x="1450525" y="1482693"/>
                  </a:lnTo>
                  <a:lnTo>
                    <a:pt x="1416701" y="1513132"/>
                  </a:lnTo>
                  <a:lnTo>
                    <a:pt x="1381293" y="1541769"/>
                  </a:lnTo>
                  <a:lnTo>
                    <a:pt x="1344373" y="1568532"/>
                  </a:lnTo>
                  <a:lnTo>
                    <a:pt x="1306014" y="1593349"/>
                  </a:lnTo>
                  <a:lnTo>
                    <a:pt x="1266289" y="1616146"/>
                  </a:lnTo>
                  <a:lnTo>
                    <a:pt x="1225270" y="1636851"/>
                  </a:lnTo>
                  <a:lnTo>
                    <a:pt x="1183030" y="1655392"/>
                  </a:lnTo>
                  <a:lnTo>
                    <a:pt x="1139641" y="1671697"/>
                  </a:lnTo>
                  <a:lnTo>
                    <a:pt x="1095175" y="1685691"/>
                  </a:lnTo>
                  <a:lnTo>
                    <a:pt x="1049706" y="1697305"/>
                  </a:lnTo>
                  <a:lnTo>
                    <a:pt x="1003306" y="1706463"/>
                  </a:lnTo>
                  <a:lnTo>
                    <a:pt x="956047" y="1713095"/>
                  </a:lnTo>
                  <a:lnTo>
                    <a:pt x="908002" y="1717127"/>
                  </a:lnTo>
                  <a:lnTo>
                    <a:pt x="859243" y="1718487"/>
                  </a:lnTo>
                  <a:lnTo>
                    <a:pt x="810485" y="1717127"/>
                  </a:lnTo>
                  <a:lnTo>
                    <a:pt x="762440" y="1713095"/>
                  </a:lnTo>
                  <a:lnTo>
                    <a:pt x="715181" y="1706463"/>
                  </a:lnTo>
                  <a:lnTo>
                    <a:pt x="668781" y="1697305"/>
                  </a:lnTo>
                  <a:lnTo>
                    <a:pt x="623312" y="1685691"/>
                  </a:lnTo>
                  <a:lnTo>
                    <a:pt x="578846" y="1671697"/>
                  </a:lnTo>
                  <a:lnTo>
                    <a:pt x="535457" y="1655392"/>
                  </a:lnTo>
                  <a:lnTo>
                    <a:pt x="493217" y="1636851"/>
                  </a:lnTo>
                  <a:lnTo>
                    <a:pt x="452198" y="1616146"/>
                  </a:lnTo>
                  <a:lnTo>
                    <a:pt x="412473" y="1593349"/>
                  </a:lnTo>
                  <a:lnTo>
                    <a:pt x="374114" y="1568532"/>
                  </a:lnTo>
                  <a:lnTo>
                    <a:pt x="337194" y="1541769"/>
                  </a:lnTo>
                  <a:lnTo>
                    <a:pt x="301786" y="1513132"/>
                  </a:lnTo>
                  <a:lnTo>
                    <a:pt x="267961" y="1482693"/>
                  </a:lnTo>
                  <a:lnTo>
                    <a:pt x="235794" y="1450525"/>
                  </a:lnTo>
                  <a:lnTo>
                    <a:pt x="205355" y="1416701"/>
                  </a:lnTo>
                  <a:lnTo>
                    <a:pt x="176718" y="1381293"/>
                  </a:lnTo>
                  <a:lnTo>
                    <a:pt x="149955" y="1344373"/>
                  </a:lnTo>
                  <a:lnTo>
                    <a:pt x="125138" y="1306014"/>
                  </a:lnTo>
                  <a:lnTo>
                    <a:pt x="102341" y="1266289"/>
                  </a:lnTo>
                  <a:lnTo>
                    <a:pt x="81636" y="1225270"/>
                  </a:lnTo>
                  <a:lnTo>
                    <a:pt x="63095" y="1183030"/>
                  </a:lnTo>
                  <a:lnTo>
                    <a:pt x="46790" y="1139641"/>
                  </a:lnTo>
                  <a:lnTo>
                    <a:pt x="32795" y="1095175"/>
                  </a:lnTo>
                  <a:lnTo>
                    <a:pt x="21182" y="1049706"/>
                  </a:lnTo>
                  <a:lnTo>
                    <a:pt x="12024" y="1003306"/>
                  </a:lnTo>
                  <a:lnTo>
                    <a:pt x="5392" y="956047"/>
                  </a:lnTo>
                  <a:lnTo>
                    <a:pt x="1360" y="908002"/>
                  </a:lnTo>
                  <a:lnTo>
                    <a:pt x="0" y="859243"/>
                  </a:lnTo>
                  <a:lnTo>
                    <a:pt x="1360" y="810485"/>
                  </a:lnTo>
                  <a:lnTo>
                    <a:pt x="5392" y="762440"/>
                  </a:lnTo>
                  <a:lnTo>
                    <a:pt x="12024" y="715181"/>
                  </a:lnTo>
                  <a:lnTo>
                    <a:pt x="21182" y="668781"/>
                  </a:lnTo>
                  <a:lnTo>
                    <a:pt x="32795" y="623312"/>
                  </a:lnTo>
                  <a:lnTo>
                    <a:pt x="46790" y="578846"/>
                  </a:lnTo>
                  <a:lnTo>
                    <a:pt x="63095" y="535457"/>
                  </a:lnTo>
                  <a:lnTo>
                    <a:pt x="81636" y="493217"/>
                  </a:lnTo>
                  <a:lnTo>
                    <a:pt x="102341" y="452198"/>
                  </a:lnTo>
                  <a:lnTo>
                    <a:pt x="125138" y="412473"/>
                  </a:lnTo>
                  <a:lnTo>
                    <a:pt x="149955" y="374114"/>
                  </a:lnTo>
                  <a:lnTo>
                    <a:pt x="176718" y="337194"/>
                  </a:lnTo>
                  <a:lnTo>
                    <a:pt x="205355" y="301786"/>
                  </a:lnTo>
                  <a:lnTo>
                    <a:pt x="235794" y="267961"/>
                  </a:lnTo>
                  <a:lnTo>
                    <a:pt x="267961" y="235794"/>
                  </a:lnTo>
                  <a:lnTo>
                    <a:pt x="301786" y="205355"/>
                  </a:lnTo>
                  <a:lnTo>
                    <a:pt x="337194" y="176718"/>
                  </a:lnTo>
                  <a:lnTo>
                    <a:pt x="374114" y="149955"/>
                  </a:lnTo>
                  <a:lnTo>
                    <a:pt x="412473" y="125138"/>
                  </a:lnTo>
                  <a:lnTo>
                    <a:pt x="452198" y="102341"/>
                  </a:lnTo>
                  <a:lnTo>
                    <a:pt x="493217" y="81636"/>
                  </a:lnTo>
                  <a:lnTo>
                    <a:pt x="535457" y="63095"/>
                  </a:lnTo>
                  <a:lnTo>
                    <a:pt x="578846" y="46790"/>
                  </a:lnTo>
                  <a:lnTo>
                    <a:pt x="623312" y="32795"/>
                  </a:lnTo>
                  <a:lnTo>
                    <a:pt x="668781" y="21182"/>
                  </a:lnTo>
                  <a:lnTo>
                    <a:pt x="715181" y="12024"/>
                  </a:lnTo>
                  <a:lnTo>
                    <a:pt x="762440" y="5392"/>
                  </a:lnTo>
                  <a:lnTo>
                    <a:pt x="810485" y="1360"/>
                  </a:lnTo>
                  <a:lnTo>
                    <a:pt x="859243" y="0"/>
                  </a:lnTo>
                  <a:lnTo>
                    <a:pt x="908002" y="1360"/>
                  </a:lnTo>
                  <a:lnTo>
                    <a:pt x="956047" y="5392"/>
                  </a:lnTo>
                  <a:lnTo>
                    <a:pt x="1003306" y="12024"/>
                  </a:lnTo>
                  <a:lnTo>
                    <a:pt x="1049706" y="21182"/>
                  </a:lnTo>
                  <a:lnTo>
                    <a:pt x="1095175" y="32795"/>
                  </a:lnTo>
                  <a:lnTo>
                    <a:pt x="1139641" y="46790"/>
                  </a:lnTo>
                  <a:lnTo>
                    <a:pt x="1183030" y="63095"/>
                  </a:lnTo>
                  <a:lnTo>
                    <a:pt x="1225270" y="81636"/>
                  </a:lnTo>
                  <a:lnTo>
                    <a:pt x="1266289" y="102341"/>
                  </a:lnTo>
                  <a:lnTo>
                    <a:pt x="1306014" y="125138"/>
                  </a:lnTo>
                  <a:lnTo>
                    <a:pt x="1344373" y="149955"/>
                  </a:lnTo>
                  <a:lnTo>
                    <a:pt x="1381293" y="176718"/>
                  </a:lnTo>
                  <a:lnTo>
                    <a:pt x="1416701" y="205355"/>
                  </a:lnTo>
                  <a:lnTo>
                    <a:pt x="1450525" y="235794"/>
                  </a:lnTo>
                  <a:lnTo>
                    <a:pt x="1482693" y="267961"/>
                  </a:lnTo>
                  <a:lnTo>
                    <a:pt x="1513132" y="301786"/>
                  </a:lnTo>
                  <a:lnTo>
                    <a:pt x="1541769" y="337194"/>
                  </a:lnTo>
                  <a:lnTo>
                    <a:pt x="1568532" y="374114"/>
                  </a:lnTo>
                  <a:lnTo>
                    <a:pt x="1593349" y="412473"/>
                  </a:lnTo>
                  <a:lnTo>
                    <a:pt x="1616146" y="452198"/>
                  </a:lnTo>
                  <a:lnTo>
                    <a:pt x="1636851" y="493217"/>
                  </a:lnTo>
                  <a:lnTo>
                    <a:pt x="1655392" y="535457"/>
                  </a:lnTo>
                  <a:lnTo>
                    <a:pt x="1671697" y="578846"/>
                  </a:lnTo>
                  <a:lnTo>
                    <a:pt x="1685691" y="623312"/>
                  </a:lnTo>
                  <a:lnTo>
                    <a:pt x="1697305" y="668781"/>
                  </a:lnTo>
                  <a:lnTo>
                    <a:pt x="1706463" y="715181"/>
                  </a:lnTo>
                  <a:lnTo>
                    <a:pt x="1713095" y="762440"/>
                  </a:lnTo>
                  <a:lnTo>
                    <a:pt x="1717127" y="810485"/>
                  </a:lnTo>
                  <a:lnTo>
                    <a:pt x="1718487" y="859243"/>
                  </a:lnTo>
                  <a:close/>
                </a:path>
              </a:pathLst>
            </a:custGeom>
            <a:ln w="403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01591" y="2312784"/>
              <a:ext cx="1733759" cy="1733765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05928" y="2324341"/>
              <a:ext cx="1718945" cy="1718945"/>
            </a:xfrm>
            <a:custGeom>
              <a:avLst/>
              <a:gdLst/>
              <a:ahLst/>
              <a:cxnLst/>
              <a:rect l="l" t="t" r="r" b="b"/>
              <a:pathLst>
                <a:path w="1718945" h="1718945">
                  <a:moveTo>
                    <a:pt x="1718487" y="859243"/>
                  </a:moveTo>
                  <a:lnTo>
                    <a:pt x="1717127" y="908002"/>
                  </a:lnTo>
                  <a:lnTo>
                    <a:pt x="1713095" y="956047"/>
                  </a:lnTo>
                  <a:lnTo>
                    <a:pt x="1706463" y="1003306"/>
                  </a:lnTo>
                  <a:lnTo>
                    <a:pt x="1697305" y="1049706"/>
                  </a:lnTo>
                  <a:lnTo>
                    <a:pt x="1685691" y="1095175"/>
                  </a:lnTo>
                  <a:lnTo>
                    <a:pt x="1671697" y="1139641"/>
                  </a:lnTo>
                  <a:lnTo>
                    <a:pt x="1655392" y="1183030"/>
                  </a:lnTo>
                  <a:lnTo>
                    <a:pt x="1636851" y="1225270"/>
                  </a:lnTo>
                  <a:lnTo>
                    <a:pt x="1616146" y="1266289"/>
                  </a:lnTo>
                  <a:lnTo>
                    <a:pt x="1593349" y="1306014"/>
                  </a:lnTo>
                  <a:lnTo>
                    <a:pt x="1568532" y="1344373"/>
                  </a:lnTo>
                  <a:lnTo>
                    <a:pt x="1541769" y="1381293"/>
                  </a:lnTo>
                  <a:lnTo>
                    <a:pt x="1513132" y="1416701"/>
                  </a:lnTo>
                  <a:lnTo>
                    <a:pt x="1482693" y="1450525"/>
                  </a:lnTo>
                  <a:lnTo>
                    <a:pt x="1450525" y="1482693"/>
                  </a:lnTo>
                  <a:lnTo>
                    <a:pt x="1416701" y="1513132"/>
                  </a:lnTo>
                  <a:lnTo>
                    <a:pt x="1381293" y="1541769"/>
                  </a:lnTo>
                  <a:lnTo>
                    <a:pt x="1344373" y="1568532"/>
                  </a:lnTo>
                  <a:lnTo>
                    <a:pt x="1306014" y="1593349"/>
                  </a:lnTo>
                  <a:lnTo>
                    <a:pt x="1266289" y="1616146"/>
                  </a:lnTo>
                  <a:lnTo>
                    <a:pt x="1225270" y="1636851"/>
                  </a:lnTo>
                  <a:lnTo>
                    <a:pt x="1183030" y="1655392"/>
                  </a:lnTo>
                  <a:lnTo>
                    <a:pt x="1139641" y="1671697"/>
                  </a:lnTo>
                  <a:lnTo>
                    <a:pt x="1095175" y="1685691"/>
                  </a:lnTo>
                  <a:lnTo>
                    <a:pt x="1049706" y="1697305"/>
                  </a:lnTo>
                  <a:lnTo>
                    <a:pt x="1003306" y="1706463"/>
                  </a:lnTo>
                  <a:lnTo>
                    <a:pt x="956047" y="1713095"/>
                  </a:lnTo>
                  <a:lnTo>
                    <a:pt x="908002" y="1717127"/>
                  </a:lnTo>
                  <a:lnTo>
                    <a:pt x="859243" y="1718487"/>
                  </a:lnTo>
                  <a:lnTo>
                    <a:pt x="810485" y="1717127"/>
                  </a:lnTo>
                  <a:lnTo>
                    <a:pt x="762440" y="1713095"/>
                  </a:lnTo>
                  <a:lnTo>
                    <a:pt x="715181" y="1706463"/>
                  </a:lnTo>
                  <a:lnTo>
                    <a:pt x="668781" y="1697305"/>
                  </a:lnTo>
                  <a:lnTo>
                    <a:pt x="623312" y="1685691"/>
                  </a:lnTo>
                  <a:lnTo>
                    <a:pt x="578846" y="1671697"/>
                  </a:lnTo>
                  <a:lnTo>
                    <a:pt x="535457" y="1655392"/>
                  </a:lnTo>
                  <a:lnTo>
                    <a:pt x="493217" y="1636851"/>
                  </a:lnTo>
                  <a:lnTo>
                    <a:pt x="452198" y="1616146"/>
                  </a:lnTo>
                  <a:lnTo>
                    <a:pt x="412473" y="1593349"/>
                  </a:lnTo>
                  <a:lnTo>
                    <a:pt x="374114" y="1568532"/>
                  </a:lnTo>
                  <a:lnTo>
                    <a:pt x="337194" y="1541769"/>
                  </a:lnTo>
                  <a:lnTo>
                    <a:pt x="301786" y="1513132"/>
                  </a:lnTo>
                  <a:lnTo>
                    <a:pt x="267961" y="1482693"/>
                  </a:lnTo>
                  <a:lnTo>
                    <a:pt x="235794" y="1450525"/>
                  </a:lnTo>
                  <a:lnTo>
                    <a:pt x="205355" y="1416701"/>
                  </a:lnTo>
                  <a:lnTo>
                    <a:pt x="176718" y="1381293"/>
                  </a:lnTo>
                  <a:lnTo>
                    <a:pt x="149955" y="1344373"/>
                  </a:lnTo>
                  <a:lnTo>
                    <a:pt x="125138" y="1306014"/>
                  </a:lnTo>
                  <a:lnTo>
                    <a:pt x="102341" y="1266289"/>
                  </a:lnTo>
                  <a:lnTo>
                    <a:pt x="81636" y="1225270"/>
                  </a:lnTo>
                  <a:lnTo>
                    <a:pt x="63095" y="1183030"/>
                  </a:lnTo>
                  <a:lnTo>
                    <a:pt x="46790" y="1139641"/>
                  </a:lnTo>
                  <a:lnTo>
                    <a:pt x="32795" y="1095175"/>
                  </a:lnTo>
                  <a:lnTo>
                    <a:pt x="21182" y="1049706"/>
                  </a:lnTo>
                  <a:lnTo>
                    <a:pt x="12024" y="1003306"/>
                  </a:lnTo>
                  <a:lnTo>
                    <a:pt x="5392" y="956047"/>
                  </a:lnTo>
                  <a:lnTo>
                    <a:pt x="1360" y="908002"/>
                  </a:lnTo>
                  <a:lnTo>
                    <a:pt x="0" y="859243"/>
                  </a:lnTo>
                  <a:lnTo>
                    <a:pt x="1360" y="810485"/>
                  </a:lnTo>
                  <a:lnTo>
                    <a:pt x="5392" y="762440"/>
                  </a:lnTo>
                  <a:lnTo>
                    <a:pt x="12024" y="715181"/>
                  </a:lnTo>
                  <a:lnTo>
                    <a:pt x="21182" y="668781"/>
                  </a:lnTo>
                  <a:lnTo>
                    <a:pt x="32795" y="623312"/>
                  </a:lnTo>
                  <a:lnTo>
                    <a:pt x="46790" y="578846"/>
                  </a:lnTo>
                  <a:lnTo>
                    <a:pt x="63095" y="535457"/>
                  </a:lnTo>
                  <a:lnTo>
                    <a:pt x="81636" y="493217"/>
                  </a:lnTo>
                  <a:lnTo>
                    <a:pt x="102341" y="452198"/>
                  </a:lnTo>
                  <a:lnTo>
                    <a:pt x="125138" y="412473"/>
                  </a:lnTo>
                  <a:lnTo>
                    <a:pt x="149955" y="374114"/>
                  </a:lnTo>
                  <a:lnTo>
                    <a:pt x="176718" y="337194"/>
                  </a:lnTo>
                  <a:lnTo>
                    <a:pt x="205355" y="301786"/>
                  </a:lnTo>
                  <a:lnTo>
                    <a:pt x="235794" y="267961"/>
                  </a:lnTo>
                  <a:lnTo>
                    <a:pt x="267961" y="235794"/>
                  </a:lnTo>
                  <a:lnTo>
                    <a:pt x="301786" y="205355"/>
                  </a:lnTo>
                  <a:lnTo>
                    <a:pt x="337194" y="176718"/>
                  </a:lnTo>
                  <a:lnTo>
                    <a:pt x="374114" y="149955"/>
                  </a:lnTo>
                  <a:lnTo>
                    <a:pt x="412473" y="125138"/>
                  </a:lnTo>
                  <a:lnTo>
                    <a:pt x="452198" y="102341"/>
                  </a:lnTo>
                  <a:lnTo>
                    <a:pt x="493217" y="81636"/>
                  </a:lnTo>
                  <a:lnTo>
                    <a:pt x="535457" y="63095"/>
                  </a:lnTo>
                  <a:lnTo>
                    <a:pt x="578846" y="46790"/>
                  </a:lnTo>
                  <a:lnTo>
                    <a:pt x="623312" y="32795"/>
                  </a:lnTo>
                  <a:lnTo>
                    <a:pt x="668781" y="21182"/>
                  </a:lnTo>
                  <a:lnTo>
                    <a:pt x="715181" y="12024"/>
                  </a:lnTo>
                  <a:lnTo>
                    <a:pt x="762440" y="5392"/>
                  </a:lnTo>
                  <a:lnTo>
                    <a:pt x="810485" y="1360"/>
                  </a:lnTo>
                  <a:lnTo>
                    <a:pt x="859243" y="0"/>
                  </a:lnTo>
                  <a:lnTo>
                    <a:pt x="908002" y="1360"/>
                  </a:lnTo>
                  <a:lnTo>
                    <a:pt x="956047" y="5392"/>
                  </a:lnTo>
                  <a:lnTo>
                    <a:pt x="1003306" y="12024"/>
                  </a:lnTo>
                  <a:lnTo>
                    <a:pt x="1049706" y="21182"/>
                  </a:lnTo>
                  <a:lnTo>
                    <a:pt x="1095175" y="32795"/>
                  </a:lnTo>
                  <a:lnTo>
                    <a:pt x="1139641" y="46790"/>
                  </a:lnTo>
                  <a:lnTo>
                    <a:pt x="1183030" y="63095"/>
                  </a:lnTo>
                  <a:lnTo>
                    <a:pt x="1225270" y="81636"/>
                  </a:lnTo>
                  <a:lnTo>
                    <a:pt x="1266289" y="102341"/>
                  </a:lnTo>
                  <a:lnTo>
                    <a:pt x="1306014" y="125138"/>
                  </a:lnTo>
                  <a:lnTo>
                    <a:pt x="1344373" y="149955"/>
                  </a:lnTo>
                  <a:lnTo>
                    <a:pt x="1381293" y="176718"/>
                  </a:lnTo>
                  <a:lnTo>
                    <a:pt x="1416701" y="205355"/>
                  </a:lnTo>
                  <a:lnTo>
                    <a:pt x="1450525" y="235794"/>
                  </a:lnTo>
                  <a:lnTo>
                    <a:pt x="1482693" y="267961"/>
                  </a:lnTo>
                  <a:lnTo>
                    <a:pt x="1513132" y="301786"/>
                  </a:lnTo>
                  <a:lnTo>
                    <a:pt x="1541769" y="337194"/>
                  </a:lnTo>
                  <a:lnTo>
                    <a:pt x="1568532" y="374114"/>
                  </a:lnTo>
                  <a:lnTo>
                    <a:pt x="1593349" y="412473"/>
                  </a:lnTo>
                  <a:lnTo>
                    <a:pt x="1616146" y="452198"/>
                  </a:lnTo>
                  <a:lnTo>
                    <a:pt x="1636851" y="493217"/>
                  </a:lnTo>
                  <a:lnTo>
                    <a:pt x="1655392" y="535457"/>
                  </a:lnTo>
                  <a:lnTo>
                    <a:pt x="1671697" y="578846"/>
                  </a:lnTo>
                  <a:lnTo>
                    <a:pt x="1685691" y="623312"/>
                  </a:lnTo>
                  <a:lnTo>
                    <a:pt x="1697305" y="668781"/>
                  </a:lnTo>
                  <a:lnTo>
                    <a:pt x="1706463" y="715181"/>
                  </a:lnTo>
                  <a:lnTo>
                    <a:pt x="1713095" y="762440"/>
                  </a:lnTo>
                  <a:lnTo>
                    <a:pt x="1717127" y="810485"/>
                  </a:lnTo>
                  <a:lnTo>
                    <a:pt x="1718487" y="859243"/>
                  </a:lnTo>
                  <a:close/>
                </a:path>
              </a:pathLst>
            </a:custGeom>
            <a:ln w="403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93156" y="4181640"/>
              <a:ext cx="1733762" cy="1733765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05928" y="4193006"/>
              <a:ext cx="1718945" cy="1718945"/>
            </a:xfrm>
            <a:custGeom>
              <a:avLst/>
              <a:gdLst/>
              <a:ahLst/>
              <a:cxnLst/>
              <a:rect l="l" t="t" r="r" b="b"/>
              <a:pathLst>
                <a:path w="1718945" h="1718945">
                  <a:moveTo>
                    <a:pt x="1718487" y="859243"/>
                  </a:moveTo>
                  <a:lnTo>
                    <a:pt x="1717127" y="908002"/>
                  </a:lnTo>
                  <a:lnTo>
                    <a:pt x="1713095" y="956047"/>
                  </a:lnTo>
                  <a:lnTo>
                    <a:pt x="1706463" y="1003306"/>
                  </a:lnTo>
                  <a:lnTo>
                    <a:pt x="1697305" y="1049706"/>
                  </a:lnTo>
                  <a:lnTo>
                    <a:pt x="1685691" y="1095175"/>
                  </a:lnTo>
                  <a:lnTo>
                    <a:pt x="1671697" y="1139641"/>
                  </a:lnTo>
                  <a:lnTo>
                    <a:pt x="1655392" y="1183030"/>
                  </a:lnTo>
                  <a:lnTo>
                    <a:pt x="1636851" y="1225270"/>
                  </a:lnTo>
                  <a:lnTo>
                    <a:pt x="1616146" y="1266289"/>
                  </a:lnTo>
                  <a:lnTo>
                    <a:pt x="1593349" y="1306014"/>
                  </a:lnTo>
                  <a:lnTo>
                    <a:pt x="1568532" y="1344373"/>
                  </a:lnTo>
                  <a:lnTo>
                    <a:pt x="1541769" y="1381293"/>
                  </a:lnTo>
                  <a:lnTo>
                    <a:pt x="1513132" y="1416701"/>
                  </a:lnTo>
                  <a:lnTo>
                    <a:pt x="1482693" y="1450525"/>
                  </a:lnTo>
                  <a:lnTo>
                    <a:pt x="1450525" y="1482693"/>
                  </a:lnTo>
                  <a:lnTo>
                    <a:pt x="1416701" y="1513132"/>
                  </a:lnTo>
                  <a:lnTo>
                    <a:pt x="1381293" y="1541769"/>
                  </a:lnTo>
                  <a:lnTo>
                    <a:pt x="1344373" y="1568532"/>
                  </a:lnTo>
                  <a:lnTo>
                    <a:pt x="1306014" y="1593349"/>
                  </a:lnTo>
                  <a:lnTo>
                    <a:pt x="1266289" y="1616146"/>
                  </a:lnTo>
                  <a:lnTo>
                    <a:pt x="1225270" y="1636851"/>
                  </a:lnTo>
                  <a:lnTo>
                    <a:pt x="1183030" y="1655392"/>
                  </a:lnTo>
                  <a:lnTo>
                    <a:pt x="1139641" y="1671697"/>
                  </a:lnTo>
                  <a:lnTo>
                    <a:pt x="1095175" y="1685691"/>
                  </a:lnTo>
                  <a:lnTo>
                    <a:pt x="1049706" y="1697305"/>
                  </a:lnTo>
                  <a:lnTo>
                    <a:pt x="1003306" y="1706463"/>
                  </a:lnTo>
                  <a:lnTo>
                    <a:pt x="956047" y="1713095"/>
                  </a:lnTo>
                  <a:lnTo>
                    <a:pt x="908002" y="1717127"/>
                  </a:lnTo>
                  <a:lnTo>
                    <a:pt x="859243" y="1718487"/>
                  </a:lnTo>
                  <a:lnTo>
                    <a:pt x="810485" y="1717127"/>
                  </a:lnTo>
                  <a:lnTo>
                    <a:pt x="762440" y="1713095"/>
                  </a:lnTo>
                  <a:lnTo>
                    <a:pt x="715181" y="1706463"/>
                  </a:lnTo>
                  <a:lnTo>
                    <a:pt x="668781" y="1697305"/>
                  </a:lnTo>
                  <a:lnTo>
                    <a:pt x="623312" y="1685691"/>
                  </a:lnTo>
                  <a:lnTo>
                    <a:pt x="578846" y="1671697"/>
                  </a:lnTo>
                  <a:lnTo>
                    <a:pt x="535457" y="1655392"/>
                  </a:lnTo>
                  <a:lnTo>
                    <a:pt x="493217" y="1636851"/>
                  </a:lnTo>
                  <a:lnTo>
                    <a:pt x="452198" y="1616146"/>
                  </a:lnTo>
                  <a:lnTo>
                    <a:pt x="412473" y="1593349"/>
                  </a:lnTo>
                  <a:lnTo>
                    <a:pt x="374114" y="1568532"/>
                  </a:lnTo>
                  <a:lnTo>
                    <a:pt x="337194" y="1541769"/>
                  </a:lnTo>
                  <a:lnTo>
                    <a:pt x="301786" y="1513132"/>
                  </a:lnTo>
                  <a:lnTo>
                    <a:pt x="267961" y="1482693"/>
                  </a:lnTo>
                  <a:lnTo>
                    <a:pt x="235794" y="1450525"/>
                  </a:lnTo>
                  <a:lnTo>
                    <a:pt x="205355" y="1416701"/>
                  </a:lnTo>
                  <a:lnTo>
                    <a:pt x="176718" y="1381293"/>
                  </a:lnTo>
                  <a:lnTo>
                    <a:pt x="149955" y="1344373"/>
                  </a:lnTo>
                  <a:lnTo>
                    <a:pt x="125138" y="1306014"/>
                  </a:lnTo>
                  <a:lnTo>
                    <a:pt x="102341" y="1266289"/>
                  </a:lnTo>
                  <a:lnTo>
                    <a:pt x="81636" y="1225270"/>
                  </a:lnTo>
                  <a:lnTo>
                    <a:pt x="63095" y="1183030"/>
                  </a:lnTo>
                  <a:lnTo>
                    <a:pt x="46790" y="1139641"/>
                  </a:lnTo>
                  <a:lnTo>
                    <a:pt x="32795" y="1095175"/>
                  </a:lnTo>
                  <a:lnTo>
                    <a:pt x="21182" y="1049706"/>
                  </a:lnTo>
                  <a:lnTo>
                    <a:pt x="12024" y="1003306"/>
                  </a:lnTo>
                  <a:lnTo>
                    <a:pt x="5392" y="956047"/>
                  </a:lnTo>
                  <a:lnTo>
                    <a:pt x="1360" y="908002"/>
                  </a:lnTo>
                  <a:lnTo>
                    <a:pt x="0" y="859243"/>
                  </a:lnTo>
                  <a:lnTo>
                    <a:pt x="1360" y="810485"/>
                  </a:lnTo>
                  <a:lnTo>
                    <a:pt x="5392" y="762440"/>
                  </a:lnTo>
                  <a:lnTo>
                    <a:pt x="12024" y="715181"/>
                  </a:lnTo>
                  <a:lnTo>
                    <a:pt x="21182" y="668781"/>
                  </a:lnTo>
                  <a:lnTo>
                    <a:pt x="32795" y="623312"/>
                  </a:lnTo>
                  <a:lnTo>
                    <a:pt x="46790" y="578846"/>
                  </a:lnTo>
                  <a:lnTo>
                    <a:pt x="63095" y="535457"/>
                  </a:lnTo>
                  <a:lnTo>
                    <a:pt x="81636" y="493217"/>
                  </a:lnTo>
                  <a:lnTo>
                    <a:pt x="102341" y="452198"/>
                  </a:lnTo>
                  <a:lnTo>
                    <a:pt x="125138" y="412473"/>
                  </a:lnTo>
                  <a:lnTo>
                    <a:pt x="149955" y="374114"/>
                  </a:lnTo>
                  <a:lnTo>
                    <a:pt x="176718" y="337194"/>
                  </a:lnTo>
                  <a:lnTo>
                    <a:pt x="205355" y="301786"/>
                  </a:lnTo>
                  <a:lnTo>
                    <a:pt x="235794" y="267961"/>
                  </a:lnTo>
                  <a:lnTo>
                    <a:pt x="267961" y="235794"/>
                  </a:lnTo>
                  <a:lnTo>
                    <a:pt x="301786" y="205355"/>
                  </a:lnTo>
                  <a:lnTo>
                    <a:pt x="337194" y="176718"/>
                  </a:lnTo>
                  <a:lnTo>
                    <a:pt x="374114" y="149955"/>
                  </a:lnTo>
                  <a:lnTo>
                    <a:pt x="412473" y="125138"/>
                  </a:lnTo>
                  <a:lnTo>
                    <a:pt x="452198" y="102341"/>
                  </a:lnTo>
                  <a:lnTo>
                    <a:pt x="493217" y="81636"/>
                  </a:lnTo>
                  <a:lnTo>
                    <a:pt x="535457" y="63095"/>
                  </a:lnTo>
                  <a:lnTo>
                    <a:pt x="578846" y="46790"/>
                  </a:lnTo>
                  <a:lnTo>
                    <a:pt x="623312" y="32795"/>
                  </a:lnTo>
                  <a:lnTo>
                    <a:pt x="668781" y="21182"/>
                  </a:lnTo>
                  <a:lnTo>
                    <a:pt x="715181" y="12024"/>
                  </a:lnTo>
                  <a:lnTo>
                    <a:pt x="762440" y="5392"/>
                  </a:lnTo>
                  <a:lnTo>
                    <a:pt x="810485" y="1360"/>
                  </a:lnTo>
                  <a:lnTo>
                    <a:pt x="859243" y="0"/>
                  </a:lnTo>
                  <a:lnTo>
                    <a:pt x="908002" y="1360"/>
                  </a:lnTo>
                  <a:lnTo>
                    <a:pt x="956047" y="5392"/>
                  </a:lnTo>
                  <a:lnTo>
                    <a:pt x="1003306" y="12024"/>
                  </a:lnTo>
                  <a:lnTo>
                    <a:pt x="1049706" y="21182"/>
                  </a:lnTo>
                  <a:lnTo>
                    <a:pt x="1095175" y="32795"/>
                  </a:lnTo>
                  <a:lnTo>
                    <a:pt x="1139641" y="46790"/>
                  </a:lnTo>
                  <a:lnTo>
                    <a:pt x="1183030" y="63095"/>
                  </a:lnTo>
                  <a:lnTo>
                    <a:pt x="1225270" y="81636"/>
                  </a:lnTo>
                  <a:lnTo>
                    <a:pt x="1266289" y="102341"/>
                  </a:lnTo>
                  <a:lnTo>
                    <a:pt x="1306014" y="125138"/>
                  </a:lnTo>
                  <a:lnTo>
                    <a:pt x="1344373" y="149955"/>
                  </a:lnTo>
                  <a:lnTo>
                    <a:pt x="1381293" y="176718"/>
                  </a:lnTo>
                  <a:lnTo>
                    <a:pt x="1416701" y="205355"/>
                  </a:lnTo>
                  <a:lnTo>
                    <a:pt x="1450525" y="235794"/>
                  </a:lnTo>
                  <a:lnTo>
                    <a:pt x="1482693" y="267961"/>
                  </a:lnTo>
                  <a:lnTo>
                    <a:pt x="1513132" y="301786"/>
                  </a:lnTo>
                  <a:lnTo>
                    <a:pt x="1541769" y="337194"/>
                  </a:lnTo>
                  <a:lnTo>
                    <a:pt x="1568532" y="374114"/>
                  </a:lnTo>
                  <a:lnTo>
                    <a:pt x="1593349" y="412473"/>
                  </a:lnTo>
                  <a:lnTo>
                    <a:pt x="1616146" y="452198"/>
                  </a:lnTo>
                  <a:lnTo>
                    <a:pt x="1636851" y="493217"/>
                  </a:lnTo>
                  <a:lnTo>
                    <a:pt x="1655392" y="535457"/>
                  </a:lnTo>
                  <a:lnTo>
                    <a:pt x="1671697" y="578846"/>
                  </a:lnTo>
                  <a:lnTo>
                    <a:pt x="1685691" y="623312"/>
                  </a:lnTo>
                  <a:lnTo>
                    <a:pt x="1697305" y="668781"/>
                  </a:lnTo>
                  <a:lnTo>
                    <a:pt x="1706463" y="715181"/>
                  </a:lnTo>
                  <a:lnTo>
                    <a:pt x="1713095" y="762440"/>
                  </a:lnTo>
                  <a:lnTo>
                    <a:pt x="1717127" y="810485"/>
                  </a:lnTo>
                  <a:lnTo>
                    <a:pt x="1718487" y="859243"/>
                  </a:lnTo>
                  <a:close/>
                </a:path>
              </a:pathLst>
            </a:custGeom>
            <a:ln w="403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3820" y="201930"/>
              <a:ext cx="336550" cy="419734"/>
            </a:xfrm>
            <a:custGeom>
              <a:avLst/>
              <a:gdLst/>
              <a:ahLst/>
              <a:cxnLst/>
              <a:rect l="l" t="t" r="r" b="b"/>
              <a:pathLst>
                <a:path w="336550" h="419734">
                  <a:moveTo>
                    <a:pt x="67398" y="362775"/>
                  </a:moveTo>
                  <a:lnTo>
                    <a:pt x="63614" y="362775"/>
                  </a:lnTo>
                  <a:lnTo>
                    <a:pt x="63614" y="419557"/>
                  </a:lnTo>
                  <a:lnTo>
                    <a:pt x="74968" y="419557"/>
                  </a:lnTo>
                  <a:lnTo>
                    <a:pt x="74968" y="386626"/>
                  </a:lnTo>
                  <a:lnTo>
                    <a:pt x="88341" y="386626"/>
                  </a:lnTo>
                  <a:lnTo>
                    <a:pt x="67398" y="362775"/>
                  </a:lnTo>
                  <a:close/>
                </a:path>
                <a:path w="336550" h="419734">
                  <a:moveTo>
                    <a:pt x="120421" y="386626"/>
                  </a:moveTo>
                  <a:lnTo>
                    <a:pt x="109029" y="386626"/>
                  </a:lnTo>
                  <a:lnTo>
                    <a:pt x="109067" y="419557"/>
                  </a:lnTo>
                  <a:lnTo>
                    <a:pt x="120421" y="419557"/>
                  </a:lnTo>
                  <a:lnTo>
                    <a:pt x="120421" y="386626"/>
                  </a:lnTo>
                  <a:close/>
                </a:path>
                <a:path w="336550" h="419734">
                  <a:moveTo>
                    <a:pt x="88341" y="386626"/>
                  </a:moveTo>
                  <a:lnTo>
                    <a:pt x="74968" y="386626"/>
                  </a:lnTo>
                  <a:lnTo>
                    <a:pt x="91998" y="405549"/>
                  </a:lnTo>
                  <a:lnTo>
                    <a:pt x="105280" y="390791"/>
                  </a:lnTo>
                  <a:lnTo>
                    <a:pt x="91998" y="390791"/>
                  </a:lnTo>
                  <a:lnTo>
                    <a:pt x="88341" y="386626"/>
                  </a:lnTo>
                  <a:close/>
                </a:path>
                <a:path w="336550" h="419734">
                  <a:moveTo>
                    <a:pt x="120421" y="362775"/>
                  </a:moveTo>
                  <a:lnTo>
                    <a:pt x="116636" y="362775"/>
                  </a:lnTo>
                  <a:lnTo>
                    <a:pt x="91998" y="390791"/>
                  </a:lnTo>
                  <a:lnTo>
                    <a:pt x="105280" y="390791"/>
                  </a:lnTo>
                  <a:lnTo>
                    <a:pt x="109029" y="386626"/>
                  </a:lnTo>
                  <a:lnTo>
                    <a:pt x="120421" y="386626"/>
                  </a:lnTo>
                  <a:lnTo>
                    <a:pt x="120421" y="362775"/>
                  </a:lnTo>
                  <a:close/>
                </a:path>
                <a:path w="336550" h="419734">
                  <a:moveTo>
                    <a:pt x="174510" y="191300"/>
                  </a:moveTo>
                  <a:lnTo>
                    <a:pt x="52031" y="313778"/>
                  </a:lnTo>
                  <a:lnTo>
                    <a:pt x="75869" y="337616"/>
                  </a:lnTo>
                  <a:lnTo>
                    <a:pt x="198348" y="215137"/>
                  </a:lnTo>
                  <a:lnTo>
                    <a:pt x="174510" y="191300"/>
                  </a:lnTo>
                  <a:close/>
                </a:path>
                <a:path w="336550" h="419734">
                  <a:moveTo>
                    <a:pt x="220027" y="236816"/>
                  </a:moveTo>
                  <a:lnTo>
                    <a:pt x="146329" y="310527"/>
                  </a:lnTo>
                  <a:lnTo>
                    <a:pt x="170167" y="334365"/>
                  </a:lnTo>
                  <a:lnTo>
                    <a:pt x="243865" y="260667"/>
                  </a:lnTo>
                  <a:lnTo>
                    <a:pt x="220027" y="236816"/>
                  </a:lnTo>
                  <a:close/>
                </a:path>
                <a:path w="336550" h="419734">
                  <a:moveTo>
                    <a:pt x="265557" y="282346"/>
                  </a:moveTo>
                  <a:lnTo>
                    <a:pt x="239534" y="308355"/>
                  </a:lnTo>
                  <a:lnTo>
                    <a:pt x="263385" y="332206"/>
                  </a:lnTo>
                  <a:lnTo>
                    <a:pt x="289394" y="306184"/>
                  </a:lnTo>
                  <a:lnTo>
                    <a:pt x="265557" y="282346"/>
                  </a:lnTo>
                  <a:close/>
                </a:path>
                <a:path w="336550" h="419734">
                  <a:moveTo>
                    <a:pt x="29273" y="242239"/>
                  </a:moveTo>
                  <a:lnTo>
                    <a:pt x="5422" y="266090"/>
                  </a:lnTo>
                  <a:lnTo>
                    <a:pt x="31432" y="292099"/>
                  </a:lnTo>
                  <a:lnTo>
                    <a:pt x="55283" y="268262"/>
                  </a:lnTo>
                  <a:lnTo>
                    <a:pt x="29273" y="242239"/>
                  </a:lnTo>
                  <a:close/>
                </a:path>
                <a:path w="336550" h="419734">
                  <a:moveTo>
                    <a:pt x="214058" y="136563"/>
                  </a:moveTo>
                  <a:lnTo>
                    <a:pt x="190220" y="160413"/>
                  </a:lnTo>
                  <a:lnTo>
                    <a:pt x="312699" y="282879"/>
                  </a:lnTo>
                  <a:lnTo>
                    <a:pt x="336537" y="259041"/>
                  </a:lnTo>
                  <a:lnTo>
                    <a:pt x="214058" y="136563"/>
                  </a:lnTo>
                  <a:close/>
                </a:path>
                <a:path w="336550" h="419734">
                  <a:moveTo>
                    <a:pt x="27101" y="149034"/>
                  </a:moveTo>
                  <a:lnTo>
                    <a:pt x="3251" y="172872"/>
                  </a:lnTo>
                  <a:lnTo>
                    <a:pt x="76949" y="246583"/>
                  </a:lnTo>
                  <a:lnTo>
                    <a:pt x="100799" y="222732"/>
                  </a:lnTo>
                  <a:lnTo>
                    <a:pt x="27101" y="149034"/>
                  </a:lnTo>
                  <a:close/>
                </a:path>
                <a:path w="336550" h="419734">
                  <a:moveTo>
                    <a:pt x="23850" y="54736"/>
                  </a:moveTo>
                  <a:lnTo>
                    <a:pt x="0" y="78587"/>
                  </a:lnTo>
                  <a:lnTo>
                    <a:pt x="122478" y="201053"/>
                  </a:lnTo>
                  <a:lnTo>
                    <a:pt x="146329" y="177215"/>
                  </a:lnTo>
                  <a:lnTo>
                    <a:pt x="23850" y="54736"/>
                  </a:lnTo>
                  <a:close/>
                </a:path>
                <a:path w="336550" h="419734">
                  <a:moveTo>
                    <a:pt x="259587" y="91046"/>
                  </a:moveTo>
                  <a:lnTo>
                    <a:pt x="235737" y="114884"/>
                  </a:lnTo>
                  <a:lnTo>
                    <a:pt x="309448" y="188594"/>
                  </a:lnTo>
                  <a:lnTo>
                    <a:pt x="333298" y="164744"/>
                  </a:lnTo>
                  <a:lnTo>
                    <a:pt x="259587" y="91046"/>
                  </a:lnTo>
                  <a:close/>
                </a:path>
                <a:path w="336550" h="419734">
                  <a:moveTo>
                    <a:pt x="260667" y="0"/>
                  </a:moveTo>
                  <a:lnTo>
                    <a:pt x="138201" y="122478"/>
                  </a:lnTo>
                  <a:lnTo>
                    <a:pt x="162039" y="146316"/>
                  </a:lnTo>
                  <a:lnTo>
                    <a:pt x="284518" y="23837"/>
                  </a:lnTo>
                  <a:lnTo>
                    <a:pt x="260667" y="0"/>
                  </a:lnTo>
                  <a:close/>
                </a:path>
                <a:path w="336550" h="419734">
                  <a:moveTo>
                    <a:pt x="166370" y="3251"/>
                  </a:moveTo>
                  <a:lnTo>
                    <a:pt x="92671" y="76949"/>
                  </a:lnTo>
                  <a:lnTo>
                    <a:pt x="116522" y="100799"/>
                  </a:lnTo>
                  <a:lnTo>
                    <a:pt x="190220" y="27101"/>
                  </a:lnTo>
                  <a:lnTo>
                    <a:pt x="166370" y="3251"/>
                  </a:lnTo>
                  <a:close/>
                </a:path>
                <a:path w="336550" h="419734">
                  <a:moveTo>
                    <a:pt x="305104" y="45516"/>
                  </a:moveTo>
                  <a:lnTo>
                    <a:pt x="281266" y="69367"/>
                  </a:lnTo>
                  <a:lnTo>
                    <a:pt x="307276" y="95376"/>
                  </a:lnTo>
                  <a:lnTo>
                    <a:pt x="331127" y="71539"/>
                  </a:lnTo>
                  <a:lnTo>
                    <a:pt x="305104" y="45516"/>
                  </a:lnTo>
                  <a:close/>
                </a:path>
                <a:path w="336550" h="419734">
                  <a:moveTo>
                    <a:pt x="73164" y="5422"/>
                  </a:moveTo>
                  <a:lnTo>
                    <a:pt x="47155" y="31432"/>
                  </a:lnTo>
                  <a:lnTo>
                    <a:pt x="70993" y="55283"/>
                  </a:lnTo>
                  <a:lnTo>
                    <a:pt x="97015" y="29260"/>
                  </a:lnTo>
                  <a:lnTo>
                    <a:pt x="73164" y="5422"/>
                  </a:lnTo>
                  <a:close/>
                </a:path>
                <a:path w="336550" h="419734">
                  <a:moveTo>
                    <a:pt x="178320" y="362775"/>
                  </a:moveTo>
                  <a:lnTo>
                    <a:pt x="166966" y="362775"/>
                  </a:lnTo>
                  <a:lnTo>
                    <a:pt x="144259" y="419557"/>
                  </a:lnTo>
                  <a:lnTo>
                    <a:pt x="156362" y="419557"/>
                  </a:lnTo>
                  <a:lnTo>
                    <a:pt x="159766" y="410844"/>
                  </a:lnTo>
                  <a:lnTo>
                    <a:pt x="197524" y="410844"/>
                  </a:lnTo>
                  <a:lnTo>
                    <a:pt x="192993" y="399503"/>
                  </a:lnTo>
                  <a:lnTo>
                    <a:pt x="164312" y="399503"/>
                  </a:lnTo>
                  <a:lnTo>
                    <a:pt x="172948" y="377926"/>
                  </a:lnTo>
                  <a:lnTo>
                    <a:pt x="184373" y="377926"/>
                  </a:lnTo>
                  <a:lnTo>
                    <a:pt x="178320" y="362775"/>
                  </a:lnTo>
                  <a:close/>
                </a:path>
                <a:path w="336550" h="419734">
                  <a:moveTo>
                    <a:pt x="197524" y="410844"/>
                  </a:moveTo>
                  <a:lnTo>
                    <a:pt x="185508" y="410844"/>
                  </a:lnTo>
                  <a:lnTo>
                    <a:pt x="188912" y="419557"/>
                  </a:lnTo>
                  <a:lnTo>
                    <a:pt x="200990" y="419519"/>
                  </a:lnTo>
                  <a:lnTo>
                    <a:pt x="197524" y="410844"/>
                  </a:lnTo>
                  <a:close/>
                </a:path>
                <a:path w="336550" h="419734">
                  <a:moveTo>
                    <a:pt x="184373" y="377926"/>
                  </a:moveTo>
                  <a:lnTo>
                    <a:pt x="172948" y="377926"/>
                  </a:lnTo>
                  <a:lnTo>
                    <a:pt x="181343" y="399503"/>
                  </a:lnTo>
                  <a:lnTo>
                    <a:pt x="192993" y="399503"/>
                  </a:lnTo>
                  <a:lnTo>
                    <a:pt x="184373" y="377926"/>
                  </a:lnTo>
                  <a:close/>
                </a:path>
                <a:path w="336550" h="419734">
                  <a:moveTo>
                    <a:pt x="272935" y="362775"/>
                  </a:moveTo>
                  <a:lnTo>
                    <a:pt x="224929" y="362775"/>
                  </a:lnTo>
                  <a:lnTo>
                    <a:pt x="224929" y="419557"/>
                  </a:lnTo>
                  <a:lnTo>
                    <a:pt x="236296" y="419557"/>
                  </a:lnTo>
                  <a:lnTo>
                    <a:pt x="236296" y="396049"/>
                  </a:lnTo>
                  <a:lnTo>
                    <a:pt x="261404" y="396049"/>
                  </a:lnTo>
                  <a:lnTo>
                    <a:pt x="261404" y="385495"/>
                  </a:lnTo>
                  <a:lnTo>
                    <a:pt x="236296" y="385495"/>
                  </a:lnTo>
                  <a:lnTo>
                    <a:pt x="236296" y="373379"/>
                  </a:lnTo>
                  <a:lnTo>
                    <a:pt x="272935" y="373379"/>
                  </a:lnTo>
                  <a:lnTo>
                    <a:pt x="272935" y="3627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183824" y="6692711"/>
            <a:ext cx="2757170" cy="36087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31140">
              <a:lnSpc>
                <a:spcPct val="115999"/>
              </a:lnSpc>
              <a:spcBef>
                <a:spcPts val="95"/>
              </a:spcBef>
            </a:pP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Full coverage, Light weight,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low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lint,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ideal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for protection 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against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minimal levels of</a:t>
            </a:r>
            <a:r>
              <a:rPr sz="800" spc="-1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fluids.</a:t>
            </a:r>
            <a:endParaRPr sz="800">
              <a:latin typeface="RobotoRegular"/>
              <a:cs typeface="RobotoRegular"/>
            </a:endParaRPr>
          </a:p>
          <a:p>
            <a:pPr marL="12700" marR="187960">
              <a:lnSpc>
                <a:spcPct val="156600"/>
              </a:lnSpc>
              <a:spcBef>
                <a:spcPts val="170"/>
              </a:spcBef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Over the head neck,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Full back,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knit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cuff,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side tie on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waist 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Non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Woven,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PPSB, PE laminate, 40</a:t>
            </a:r>
            <a:r>
              <a:rPr sz="800" spc="-2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GSM</a:t>
            </a:r>
            <a:endParaRPr sz="800">
              <a:latin typeface="RobotoRegular"/>
              <a:cs typeface="RobotoRegular"/>
            </a:endParaRPr>
          </a:p>
          <a:p>
            <a:pPr marL="12700" marR="369570">
              <a:lnSpc>
                <a:spcPct val="156600"/>
              </a:lnSpc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Knitted 1x1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rib,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97/3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poly/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elastane, 230 GSM, white  120 cm x 145</a:t>
            </a:r>
            <a:r>
              <a:rPr sz="800" spc="-2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cm</a:t>
            </a:r>
            <a:endParaRPr sz="800">
              <a:latin typeface="RobotoRegular"/>
              <a:cs typeface="RobotoRegular"/>
            </a:endParaRPr>
          </a:p>
          <a:p>
            <a:pPr marL="12700" marR="2057400">
              <a:lnSpc>
                <a:spcPct val="156600"/>
              </a:lnSpc>
            </a:pP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Single Use 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Non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Sterile 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stitching</a:t>
            </a:r>
            <a:r>
              <a:rPr sz="800" spc="-6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seam</a:t>
            </a:r>
            <a:endParaRPr sz="8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Regular /</a:t>
            </a:r>
            <a:r>
              <a:rPr sz="800" spc="-1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Raglan</a:t>
            </a:r>
            <a:endParaRPr sz="800">
              <a:latin typeface="RobotoRegular"/>
              <a:cs typeface="RobotoRegular"/>
            </a:endParaRPr>
          </a:p>
          <a:p>
            <a:pPr marL="12700" marR="5080">
              <a:lnSpc>
                <a:spcPct val="115999"/>
              </a:lnSpc>
              <a:spcBef>
                <a:spcPts val="434"/>
              </a:spcBef>
            </a:pP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General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Isolation in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outpatient,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inspection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room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at hospitals  and</a:t>
            </a:r>
            <a:r>
              <a:rPr sz="800" spc="-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clinics</a:t>
            </a:r>
            <a:endParaRPr sz="8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OEA</a:t>
            </a:r>
            <a:endParaRPr sz="800">
              <a:latin typeface="RobotoRegular"/>
              <a:cs typeface="RobotoRegular"/>
            </a:endParaRPr>
          </a:p>
          <a:p>
            <a:pPr marL="12700" marR="189230">
              <a:lnSpc>
                <a:spcPct val="161300"/>
              </a:lnSpc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AAMI PB70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Level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1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- </a:t>
            </a:r>
            <a:r>
              <a:rPr sz="800" spc="-10" dirty="0">
                <a:solidFill>
                  <a:srgbClr val="153B6C"/>
                </a:solidFill>
                <a:latin typeface="RobotoRegular"/>
                <a:cs typeface="RobotoRegular"/>
              </a:rPr>
              <a:t>AATCC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-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42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Water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Impact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&lt;/=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4.5g  Individual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pcs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in a sealed</a:t>
            </a:r>
            <a:r>
              <a:rPr sz="800" spc="-2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polybag</a:t>
            </a:r>
            <a:endParaRPr sz="800">
              <a:latin typeface="RobotoRegular"/>
              <a:cs typeface="RobotoRegular"/>
            </a:endParaRPr>
          </a:p>
          <a:p>
            <a:pPr marL="12700" marR="1851660">
              <a:lnSpc>
                <a:spcPct val="156900"/>
              </a:lnSpc>
              <a:spcBef>
                <a:spcPts val="135"/>
              </a:spcBef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100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Pcs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in a</a:t>
            </a:r>
            <a:r>
              <a:rPr sz="800" spc="-5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carton 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53x41x42</a:t>
            </a:r>
            <a:r>
              <a:rPr sz="800" spc="-1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cm</a:t>
            </a:r>
            <a:endParaRPr sz="8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11.4</a:t>
            </a:r>
            <a:r>
              <a:rPr sz="800" spc="8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kgs.</a:t>
            </a:r>
            <a:endParaRPr sz="8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2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yrs from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the date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of</a:t>
            </a:r>
            <a:r>
              <a:rPr sz="800" spc="-12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production</a:t>
            </a:r>
            <a:endParaRPr sz="800">
              <a:latin typeface="RobotoRegular"/>
              <a:cs typeface="RobotoRegular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92284" y="6182664"/>
            <a:ext cx="812800" cy="40132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950" b="1" spc="-150" dirty="0">
                <a:solidFill>
                  <a:srgbClr val="163B6D"/>
                </a:solidFill>
                <a:latin typeface="DejaVu Sans"/>
                <a:cs typeface="DejaVu Sans"/>
              </a:rPr>
              <a:t>Style</a:t>
            </a:r>
            <a:endParaRPr sz="950" dirty="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950" b="1" spc="-125" dirty="0">
                <a:solidFill>
                  <a:srgbClr val="163B6D"/>
                </a:solidFill>
                <a:latin typeface="DejaVu Sans"/>
                <a:cs typeface="DejaVu Sans"/>
              </a:rPr>
              <a:t>Model</a:t>
            </a:r>
            <a:r>
              <a:rPr sz="950" b="1" spc="-145" dirty="0">
                <a:solidFill>
                  <a:srgbClr val="163B6D"/>
                </a:solidFill>
                <a:latin typeface="DejaVu Sans"/>
                <a:cs typeface="DejaVu Sans"/>
              </a:rPr>
              <a:t> </a:t>
            </a:r>
            <a:r>
              <a:rPr sz="950" b="1" spc="-160" dirty="0">
                <a:solidFill>
                  <a:srgbClr val="163B6D"/>
                </a:solidFill>
                <a:latin typeface="DejaVu Sans"/>
                <a:cs typeface="DejaVu Sans"/>
              </a:rPr>
              <a:t>Number</a:t>
            </a:r>
            <a:endParaRPr sz="950" dirty="0">
              <a:latin typeface="DejaVu Sans"/>
              <a:cs typeface="DejaVu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83824" y="6185979"/>
            <a:ext cx="1409065" cy="401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4100"/>
              </a:lnSpc>
              <a:spcBef>
                <a:spcPts val="95"/>
              </a:spcBef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Non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Surgical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Isolation Gown  NS10</a:t>
            </a:r>
            <a:r>
              <a:rPr sz="800" spc="-6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-</a:t>
            </a:r>
            <a:r>
              <a:rPr sz="800" spc="-8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SBPE000403</a:t>
            </a:r>
            <a:r>
              <a:rPr sz="800" spc="-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-</a:t>
            </a:r>
            <a:r>
              <a:rPr sz="800" spc="-8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OHKCFB</a:t>
            </a:r>
            <a:endParaRPr sz="800">
              <a:latin typeface="RobotoRegular"/>
              <a:cs typeface="RobotoRegular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92284" y="6690959"/>
            <a:ext cx="920750" cy="16222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IN" sz="950" b="1" dirty="0" err="1">
                <a:solidFill>
                  <a:schemeClr val="tx2"/>
                </a:solidFill>
                <a:latin typeface="DejaVu Sans"/>
                <a:cs typeface="DejaVu Sans"/>
              </a:rPr>
              <a:t>Descripation</a:t>
            </a:r>
            <a:endParaRPr sz="950" b="1" dirty="0">
              <a:solidFill>
                <a:schemeClr val="tx2"/>
              </a:solidFill>
              <a:latin typeface="DejaVu Sans"/>
              <a:cs typeface="DejaVu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92284" y="6993698"/>
            <a:ext cx="713740" cy="17793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46710">
              <a:lnSpc>
                <a:spcPct val="131800"/>
              </a:lnSpc>
              <a:spcBef>
                <a:spcPts val="95"/>
              </a:spcBef>
            </a:pPr>
            <a:r>
              <a:rPr sz="950" b="1" spc="-180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D</a:t>
            </a:r>
            <a:r>
              <a:rPr sz="950" b="1" spc="-160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e</a:t>
            </a:r>
            <a:r>
              <a:rPr sz="950" b="1" spc="-180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s</a:t>
            </a:r>
            <a:r>
              <a:rPr sz="950" b="1" spc="-90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i</a:t>
            </a:r>
            <a:r>
              <a:rPr sz="950" b="1" spc="-225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g</a:t>
            </a:r>
            <a:r>
              <a:rPr sz="950" b="1" spc="-100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n  </a:t>
            </a:r>
            <a:r>
              <a:rPr sz="950" b="1" spc="-155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Fabric  </a:t>
            </a:r>
            <a:r>
              <a:rPr sz="950" b="1" spc="-175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Cuﬀ  </a:t>
            </a:r>
            <a:r>
              <a:rPr sz="950" b="1" spc="-165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Size  </a:t>
            </a:r>
            <a:r>
              <a:rPr sz="950" b="1" spc="-175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Usage</a:t>
            </a:r>
            <a:endParaRPr sz="950" dirty="0">
              <a:latin typeface="DejaVu Sans"/>
              <a:cs typeface="Arial" panose="020B0604020202020204" pitchFamily="34" charset="0"/>
            </a:endParaRPr>
          </a:p>
          <a:p>
            <a:pPr marL="12700" marR="76835">
              <a:lnSpc>
                <a:spcPct val="131900"/>
              </a:lnSpc>
            </a:pPr>
            <a:r>
              <a:rPr lang="en-IN" sz="950" b="1" spc="-225" dirty="0">
                <a:solidFill>
                  <a:srgbClr val="163B6D"/>
                </a:solidFill>
                <a:latin typeface="DejaVu Sans"/>
                <a:cs typeface="DejaVu Sans"/>
              </a:rPr>
              <a:t>S</a:t>
            </a:r>
            <a:r>
              <a:rPr lang="en-IN" sz="950" b="1" spc="-130" dirty="0">
                <a:solidFill>
                  <a:srgbClr val="163B6D"/>
                </a:solidFill>
                <a:latin typeface="DejaVu Sans"/>
                <a:cs typeface="DejaVu Sans"/>
              </a:rPr>
              <a:t>t</a:t>
            </a:r>
            <a:r>
              <a:rPr lang="en-IN" sz="950" b="1" spc="-160" dirty="0">
                <a:solidFill>
                  <a:srgbClr val="163B6D"/>
                </a:solidFill>
                <a:latin typeface="DejaVu Sans"/>
                <a:cs typeface="DejaVu Sans"/>
              </a:rPr>
              <a:t>e</a:t>
            </a:r>
            <a:r>
              <a:rPr lang="en-IN" sz="950" b="1" spc="-95" dirty="0">
                <a:solidFill>
                  <a:srgbClr val="163B6D"/>
                </a:solidFill>
                <a:latin typeface="DejaVu Sans"/>
                <a:cs typeface="DejaVu Sans"/>
              </a:rPr>
              <a:t>rili</a:t>
            </a:r>
            <a:r>
              <a:rPr lang="en-IN" sz="950" b="1" spc="-180" dirty="0">
                <a:solidFill>
                  <a:srgbClr val="163B6D"/>
                </a:solidFill>
                <a:latin typeface="DejaVu Sans"/>
                <a:cs typeface="DejaVu Sans"/>
              </a:rPr>
              <a:t>s</a:t>
            </a:r>
            <a:r>
              <a:rPr lang="en-IN" sz="950" b="1" spc="-170" dirty="0">
                <a:solidFill>
                  <a:srgbClr val="163B6D"/>
                </a:solidFill>
                <a:latin typeface="DejaVu Sans"/>
                <a:cs typeface="DejaVu Sans"/>
              </a:rPr>
              <a:t>ation</a:t>
            </a:r>
            <a:endParaRPr lang="en-IN" sz="950" b="1" spc="-484" dirty="0">
              <a:solidFill>
                <a:srgbClr val="163B6D"/>
              </a:solidFill>
              <a:latin typeface="DejaVu Sans"/>
              <a:cs typeface="DejaVu Sans"/>
            </a:endParaRPr>
          </a:p>
          <a:p>
            <a:pPr marL="12700" marR="76835">
              <a:lnSpc>
                <a:spcPct val="131900"/>
              </a:lnSpc>
            </a:pPr>
            <a:r>
              <a:rPr sz="950" b="1" spc="-185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Seams  </a:t>
            </a:r>
            <a:r>
              <a:rPr sz="950" b="1" spc="-160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Sleeve</a:t>
            </a:r>
            <a:endParaRPr sz="950" dirty="0">
              <a:latin typeface="DejaVu Sans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950" b="1" spc="-145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Intended</a:t>
            </a:r>
            <a:r>
              <a:rPr sz="950" b="1" spc="-170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 </a:t>
            </a:r>
            <a:r>
              <a:rPr sz="950" b="1" spc="-155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Use</a:t>
            </a:r>
            <a:endParaRPr sz="950" dirty="0">
              <a:latin typeface="DejaVu Sans"/>
              <a:cs typeface="Arial" panose="020B0604020202020204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92284" y="8880538"/>
            <a:ext cx="920750" cy="14179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7400"/>
              </a:lnSpc>
              <a:spcBef>
                <a:spcPts val="90"/>
              </a:spcBef>
            </a:pPr>
            <a:r>
              <a:rPr sz="950" b="1" spc="-150" dirty="0">
                <a:solidFill>
                  <a:srgbClr val="163B6D"/>
                </a:solidFill>
                <a:latin typeface="DejaVu Sans"/>
                <a:cs typeface="DejaVu Sans"/>
              </a:rPr>
              <a:t>Device </a:t>
            </a:r>
            <a:r>
              <a:rPr sz="950" b="1" spc="-220" dirty="0">
                <a:solidFill>
                  <a:srgbClr val="163B6D"/>
                </a:solidFill>
                <a:latin typeface="DejaVu Sans"/>
                <a:cs typeface="DejaVu Sans"/>
              </a:rPr>
              <a:t>L</a:t>
            </a:r>
            <a:r>
              <a:rPr lang="en-IN" sz="950" b="1" spc="-220" dirty="0">
                <a:solidFill>
                  <a:srgbClr val="163B6D"/>
                </a:solidFill>
                <a:latin typeface="DejaVu Sans"/>
                <a:cs typeface="DejaVu Sans"/>
              </a:rPr>
              <a:t>  </a:t>
            </a:r>
            <a:r>
              <a:rPr sz="950" b="1" spc="-220" dirty="0" err="1">
                <a:solidFill>
                  <a:srgbClr val="163B6D"/>
                </a:solidFill>
                <a:latin typeface="DejaVu Sans"/>
                <a:cs typeface="DejaVu Sans"/>
              </a:rPr>
              <a:t>i</a:t>
            </a:r>
            <a:r>
              <a:rPr lang="en-IN" sz="950" b="1" spc="-220" dirty="0">
                <a:solidFill>
                  <a:srgbClr val="163B6D"/>
                </a:solidFill>
                <a:latin typeface="DejaVu Sans"/>
                <a:cs typeface="DejaVu Sans"/>
              </a:rPr>
              <a:t> </a:t>
            </a:r>
            <a:r>
              <a:rPr sz="950" b="1" spc="-220" dirty="0">
                <a:solidFill>
                  <a:srgbClr val="163B6D"/>
                </a:solidFill>
                <a:latin typeface="DejaVu Sans"/>
                <a:cs typeface="DejaVu Sans"/>
              </a:rPr>
              <a:t>s</a:t>
            </a:r>
            <a:r>
              <a:rPr lang="en-IN" sz="950" b="1" spc="-220" dirty="0">
                <a:solidFill>
                  <a:srgbClr val="163B6D"/>
                </a:solidFill>
                <a:latin typeface="DejaVu Sans"/>
                <a:cs typeface="DejaVu Sans"/>
              </a:rPr>
              <a:t> t </a:t>
            </a:r>
            <a:r>
              <a:rPr lang="en-IN" sz="950" b="1" spc="-220" dirty="0" err="1">
                <a:solidFill>
                  <a:srgbClr val="163B6D"/>
                </a:solidFill>
                <a:latin typeface="DejaVu Sans"/>
                <a:cs typeface="DejaVu Sans"/>
              </a:rPr>
              <a:t>i</a:t>
            </a:r>
            <a:r>
              <a:rPr lang="en-IN" sz="950" b="1" spc="-220" dirty="0">
                <a:solidFill>
                  <a:srgbClr val="163B6D"/>
                </a:solidFill>
                <a:latin typeface="DejaVu Sans"/>
                <a:cs typeface="DejaVu Sans"/>
              </a:rPr>
              <a:t> ng</a:t>
            </a:r>
          </a:p>
          <a:p>
            <a:pPr marL="12700" marR="5080">
              <a:lnSpc>
                <a:spcPct val="137400"/>
              </a:lnSpc>
              <a:spcBef>
                <a:spcPts val="90"/>
              </a:spcBef>
            </a:pPr>
            <a:r>
              <a:rPr sz="950" b="1" spc="-240" dirty="0">
                <a:solidFill>
                  <a:srgbClr val="163B6D"/>
                </a:solidFill>
                <a:latin typeface="DejaVu Sans"/>
                <a:cs typeface="DejaVu Sans"/>
              </a:rPr>
              <a:t>T</a:t>
            </a:r>
            <a:r>
              <a:rPr lang="en-IN" sz="950" b="1" spc="-240" dirty="0">
                <a:solidFill>
                  <a:srgbClr val="163B6D"/>
                </a:solidFill>
                <a:latin typeface="DejaVu Sans"/>
                <a:cs typeface="DejaVu Sans"/>
              </a:rPr>
              <a:t> </a:t>
            </a:r>
            <a:r>
              <a:rPr sz="950" b="1" spc="-240" dirty="0">
                <a:solidFill>
                  <a:srgbClr val="163B6D"/>
                </a:solidFill>
                <a:latin typeface="DejaVu Sans"/>
                <a:cs typeface="DejaVu Sans"/>
              </a:rPr>
              <a:t>e</a:t>
            </a:r>
            <a:r>
              <a:rPr lang="en-IN" sz="950" b="1" spc="-240" dirty="0">
                <a:solidFill>
                  <a:srgbClr val="163B6D"/>
                </a:solidFill>
                <a:latin typeface="DejaVu Sans"/>
                <a:cs typeface="DejaVu Sans"/>
              </a:rPr>
              <a:t>  </a:t>
            </a:r>
            <a:r>
              <a:rPr sz="950" b="1" spc="-240" dirty="0">
                <a:solidFill>
                  <a:srgbClr val="163B6D"/>
                </a:solidFill>
                <a:latin typeface="DejaVu Sans"/>
                <a:cs typeface="DejaVu Sans"/>
              </a:rPr>
              <a:t>s</a:t>
            </a:r>
            <a:r>
              <a:rPr lang="en-IN" sz="950" b="1" spc="-240" dirty="0">
                <a:solidFill>
                  <a:srgbClr val="163B6D"/>
                </a:solidFill>
                <a:latin typeface="DejaVu Sans"/>
                <a:cs typeface="DejaVu Sans"/>
              </a:rPr>
              <a:t>  t  </a:t>
            </a:r>
            <a:r>
              <a:rPr sz="950" b="1" spc="-240" dirty="0">
                <a:solidFill>
                  <a:srgbClr val="163B6D"/>
                </a:solidFill>
                <a:latin typeface="DejaVu Sans"/>
                <a:cs typeface="DejaVu Sans"/>
              </a:rPr>
              <a:t>n</a:t>
            </a:r>
            <a:r>
              <a:rPr lang="en-IN" sz="950" b="1" spc="-240" dirty="0">
                <a:solidFill>
                  <a:srgbClr val="163B6D"/>
                </a:solidFill>
                <a:latin typeface="DejaVu Sans"/>
                <a:cs typeface="DejaVu Sans"/>
              </a:rPr>
              <a:t> </a:t>
            </a:r>
            <a:r>
              <a:rPr sz="950" b="1" spc="-240" dirty="0">
                <a:solidFill>
                  <a:srgbClr val="163B6D"/>
                </a:solidFill>
                <a:latin typeface="DejaVu Sans"/>
                <a:cs typeface="DejaVu Sans"/>
              </a:rPr>
              <a:t>g </a:t>
            </a:r>
            <a:r>
              <a:rPr lang="en-IN" sz="950" b="1" spc="-240" dirty="0">
                <a:solidFill>
                  <a:srgbClr val="163B6D"/>
                </a:solidFill>
                <a:latin typeface="DejaVu Sans"/>
                <a:cs typeface="DejaVu Sans"/>
              </a:rPr>
              <a:t> </a:t>
            </a:r>
            <a:r>
              <a:rPr sz="950" b="1" spc="-160" dirty="0">
                <a:solidFill>
                  <a:srgbClr val="163B6D"/>
                </a:solidFill>
                <a:latin typeface="DejaVu Sans"/>
                <a:cs typeface="DejaVu Sans"/>
              </a:rPr>
              <a:t>standards  </a:t>
            </a:r>
            <a:r>
              <a:rPr sz="950" b="1" spc="-175" dirty="0">
                <a:solidFill>
                  <a:srgbClr val="163B6D"/>
                </a:solidFill>
                <a:latin typeface="DejaVu Sans"/>
                <a:cs typeface="DejaVu Sans"/>
              </a:rPr>
              <a:t>Packaging</a:t>
            </a:r>
            <a:endParaRPr sz="950" dirty="0">
              <a:latin typeface="DejaVu Sans"/>
              <a:cs typeface="DejaVu Sans"/>
            </a:endParaRPr>
          </a:p>
          <a:p>
            <a:pPr marL="12700" marR="325755">
              <a:lnSpc>
                <a:spcPct val="137300"/>
              </a:lnSpc>
              <a:spcBef>
                <a:spcPts val="5"/>
              </a:spcBef>
            </a:pPr>
            <a:r>
              <a:rPr sz="950" b="1" spc="-150" dirty="0">
                <a:solidFill>
                  <a:srgbClr val="163B6D"/>
                </a:solidFill>
                <a:latin typeface="DejaVu Sans"/>
                <a:cs typeface="DejaVu Sans"/>
              </a:rPr>
              <a:t>Carton  Carton </a:t>
            </a:r>
            <a:r>
              <a:rPr sz="950" b="1" spc="-165" dirty="0">
                <a:solidFill>
                  <a:srgbClr val="163B6D"/>
                </a:solidFill>
                <a:latin typeface="DejaVu Sans"/>
                <a:cs typeface="DejaVu Sans"/>
              </a:rPr>
              <a:t>Size  </a:t>
            </a:r>
            <a:r>
              <a:rPr sz="950" b="1" spc="-155" dirty="0">
                <a:solidFill>
                  <a:srgbClr val="163B6D"/>
                </a:solidFill>
                <a:latin typeface="DejaVu Sans"/>
                <a:cs typeface="DejaVu Sans"/>
              </a:rPr>
              <a:t>Gross </a:t>
            </a:r>
            <a:r>
              <a:rPr sz="950" b="1" spc="-135" dirty="0">
                <a:solidFill>
                  <a:srgbClr val="163B6D"/>
                </a:solidFill>
                <a:latin typeface="DejaVu Sans"/>
                <a:cs typeface="DejaVu Sans"/>
              </a:rPr>
              <a:t>wt  Validity</a:t>
            </a:r>
            <a:endParaRPr sz="950" dirty="0">
              <a:latin typeface="DejaVu Sans"/>
              <a:cs typeface="DejaVu San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91008" y="6542557"/>
            <a:ext cx="16795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Non-surgical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Isolation</a:t>
            </a:r>
            <a:r>
              <a:rPr sz="1000" spc="-5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Gowns</a:t>
            </a:r>
            <a:endParaRPr sz="1000">
              <a:latin typeface="RobotoRegular"/>
              <a:cs typeface="RobotoRegular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05305" y="8796575"/>
            <a:ext cx="895985" cy="1157605"/>
            <a:chOff x="505305" y="8796575"/>
            <a:chExt cx="895985" cy="1157605"/>
          </a:xfrm>
        </p:grpSpPr>
        <p:sp>
          <p:nvSpPr>
            <p:cNvPr id="34" name="object 34"/>
            <p:cNvSpPr/>
            <p:nvPr/>
          </p:nvSpPr>
          <p:spPr>
            <a:xfrm>
              <a:off x="933505" y="9833737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59">
                  <a:moveTo>
                    <a:pt x="0" y="0"/>
                  </a:moveTo>
                  <a:lnTo>
                    <a:pt x="6057" y="3911"/>
                  </a:lnTo>
                  <a:lnTo>
                    <a:pt x="10591" y="6743"/>
                  </a:lnTo>
                  <a:lnTo>
                    <a:pt x="12877" y="8153"/>
                  </a:lnTo>
                  <a:lnTo>
                    <a:pt x="14020" y="8851"/>
                  </a:lnTo>
                  <a:lnTo>
                    <a:pt x="14579" y="9194"/>
                  </a:lnTo>
                  <a:lnTo>
                    <a:pt x="13957" y="9194"/>
                  </a:lnTo>
                  <a:lnTo>
                    <a:pt x="16789" y="9690"/>
                  </a:lnTo>
                  <a:lnTo>
                    <a:pt x="13309" y="9271"/>
                  </a:lnTo>
                  <a:lnTo>
                    <a:pt x="28016" y="266"/>
                  </a:lnTo>
                </a:path>
              </a:pathLst>
            </a:custGeom>
            <a:ln w="13792">
              <a:solidFill>
                <a:srgbClr val="99DA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5896" y="8892774"/>
              <a:ext cx="735330" cy="931544"/>
            </a:xfrm>
            <a:custGeom>
              <a:avLst/>
              <a:gdLst/>
              <a:ahLst/>
              <a:cxnLst/>
              <a:rect l="l" t="t" r="r" b="b"/>
              <a:pathLst>
                <a:path w="735330" h="931545">
                  <a:moveTo>
                    <a:pt x="404374" y="922769"/>
                  </a:moveTo>
                  <a:lnTo>
                    <a:pt x="449671" y="890981"/>
                  </a:lnTo>
                  <a:lnTo>
                    <a:pt x="483800" y="864881"/>
                  </a:lnTo>
                  <a:lnTo>
                    <a:pt x="533114" y="823423"/>
                  </a:lnTo>
                  <a:lnTo>
                    <a:pt x="564546" y="794161"/>
                  </a:lnTo>
                  <a:lnTo>
                    <a:pt x="594540" y="763467"/>
                  </a:lnTo>
                  <a:lnTo>
                    <a:pt x="622839" y="731227"/>
                  </a:lnTo>
                  <a:lnTo>
                    <a:pt x="649187" y="697430"/>
                  </a:lnTo>
                  <a:lnTo>
                    <a:pt x="673144" y="661936"/>
                  </a:lnTo>
                  <a:lnTo>
                    <a:pt x="693886" y="624539"/>
                  </a:lnTo>
                  <a:lnTo>
                    <a:pt x="710952" y="585419"/>
                  </a:lnTo>
                  <a:lnTo>
                    <a:pt x="723552" y="544696"/>
                  </a:lnTo>
                  <a:lnTo>
                    <a:pt x="730751" y="502754"/>
                  </a:lnTo>
                  <a:lnTo>
                    <a:pt x="732275" y="460032"/>
                  </a:lnTo>
                  <a:lnTo>
                    <a:pt x="732605" y="416979"/>
                  </a:lnTo>
                  <a:lnTo>
                    <a:pt x="733926" y="244703"/>
                  </a:lnTo>
                  <a:lnTo>
                    <a:pt x="734587" y="158584"/>
                  </a:lnTo>
                  <a:lnTo>
                    <a:pt x="734523" y="151536"/>
                  </a:lnTo>
                  <a:lnTo>
                    <a:pt x="734955" y="143916"/>
                  </a:lnTo>
                  <a:lnTo>
                    <a:pt x="734498" y="137363"/>
                  </a:lnTo>
                  <a:lnTo>
                    <a:pt x="734472" y="131064"/>
                  </a:lnTo>
                  <a:lnTo>
                    <a:pt x="705576" y="98199"/>
                  </a:lnTo>
                  <a:lnTo>
                    <a:pt x="669183" y="76697"/>
                  </a:lnTo>
                  <a:lnTo>
                    <a:pt x="630058" y="59670"/>
                  </a:lnTo>
                  <a:lnTo>
                    <a:pt x="579499" y="42129"/>
                  </a:lnTo>
                  <a:lnTo>
                    <a:pt x="538295" y="30251"/>
                  </a:lnTo>
                  <a:lnTo>
                    <a:pt x="496654" y="19926"/>
                  </a:lnTo>
                  <a:lnTo>
                    <a:pt x="454679" y="11125"/>
                  </a:lnTo>
                  <a:lnTo>
                    <a:pt x="412419" y="4052"/>
                  </a:lnTo>
                  <a:lnTo>
                    <a:pt x="370122" y="0"/>
                  </a:lnTo>
                  <a:lnTo>
                    <a:pt x="359637" y="5"/>
                  </a:lnTo>
                  <a:lnTo>
                    <a:pt x="317241" y="3789"/>
                  </a:lnTo>
                  <a:lnTo>
                    <a:pt x="264367" y="12346"/>
                  </a:lnTo>
                  <a:lnTo>
                    <a:pt x="222383" y="21131"/>
                  </a:lnTo>
                  <a:lnTo>
                    <a:pt x="180772" y="31491"/>
                  </a:lnTo>
                  <a:lnTo>
                    <a:pt x="139659" y="43570"/>
                  </a:lnTo>
                  <a:lnTo>
                    <a:pt x="99336" y="57859"/>
                  </a:lnTo>
                  <a:lnTo>
                    <a:pt x="60437" y="75241"/>
                  </a:lnTo>
                  <a:lnTo>
                    <a:pt x="25069" y="97961"/>
                  </a:lnTo>
                  <a:lnTo>
                    <a:pt x="4006" y="130467"/>
                  </a:lnTo>
                  <a:lnTo>
                    <a:pt x="3422" y="137033"/>
                  </a:lnTo>
                  <a:lnTo>
                    <a:pt x="3702" y="144640"/>
                  </a:lnTo>
                  <a:lnTo>
                    <a:pt x="3511" y="151688"/>
                  </a:lnTo>
                  <a:lnTo>
                    <a:pt x="2546" y="237820"/>
                  </a:lnTo>
                  <a:lnTo>
                    <a:pt x="615" y="410083"/>
                  </a:lnTo>
                  <a:lnTo>
                    <a:pt x="133" y="453136"/>
                  </a:lnTo>
                  <a:lnTo>
                    <a:pt x="0" y="463908"/>
                  </a:lnTo>
                  <a:lnTo>
                    <a:pt x="104" y="474603"/>
                  </a:lnTo>
                  <a:lnTo>
                    <a:pt x="3306" y="517021"/>
                  </a:lnTo>
                  <a:lnTo>
                    <a:pt x="12573" y="558591"/>
                  </a:lnTo>
                  <a:lnTo>
                    <a:pt x="26749" y="598810"/>
                  </a:lnTo>
                  <a:lnTo>
                    <a:pt x="45020" y="637430"/>
                  </a:lnTo>
                  <a:lnTo>
                    <a:pt x="66758" y="674294"/>
                  </a:lnTo>
                  <a:lnTo>
                    <a:pt x="91319" y="709387"/>
                  </a:lnTo>
                  <a:lnTo>
                    <a:pt x="132124" y="759101"/>
                  </a:lnTo>
                  <a:lnTo>
                    <a:pt x="161534" y="790354"/>
                  </a:lnTo>
                  <a:lnTo>
                    <a:pt x="192406" y="820209"/>
                  </a:lnTo>
                  <a:lnTo>
                    <a:pt x="224478" y="848779"/>
                  </a:lnTo>
                  <a:lnTo>
                    <a:pt x="257625" y="876114"/>
                  </a:lnTo>
                  <a:lnTo>
                    <a:pt x="291725" y="902258"/>
                  </a:lnTo>
                  <a:lnTo>
                    <a:pt x="326764" y="927138"/>
                  </a:lnTo>
                  <a:lnTo>
                    <a:pt x="333368" y="931532"/>
                  </a:lnTo>
                </a:path>
              </a:pathLst>
            </a:custGeom>
            <a:ln w="13792">
              <a:solidFill>
                <a:srgbClr val="99DAF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35713" y="9891519"/>
              <a:ext cx="22860" cy="8255"/>
            </a:xfrm>
            <a:custGeom>
              <a:avLst/>
              <a:gdLst/>
              <a:ahLst/>
              <a:cxnLst/>
              <a:rect l="l" t="t" r="r" b="b"/>
              <a:pathLst>
                <a:path w="22859" h="8254">
                  <a:moveTo>
                    <a:pt x="0" y="0"/>
                  </a:moveTo>
                  <a:lnTo>
                    <a:pt x="2336" y="1498"/>
                  </a:lnTo>
                  <a:lnTo>
                    <a:pt x="7378" y="4660"/>
                  </a:lnTo>
                  <a:lnTo>
                    <a:pt x="9906" y="6210"/>
                  </a:lnTo>
                  <a:lnTo>
                    <a:pt x="11176" y="6997"/>
                  </a:lnTo>
                  <a:lnTo>
                    <a:pt x="11811" y="7378"/>
                  </a:lnTo>
                  <a:lnTo>
                    <a:pt x="11112" y="7378"/>
                  </a:lnTo>
                  <a:lnTo>
                    <a:pt x="14262" y="7912"/>
                  </a:lnTo>
                  <a:lnTo>
                    <a:pt x="10401" y="7467"/>
                  </a:lnTo>
                  <a:lnTo>
                    <a:pt x="22263" y="203"/>
                  </a:lnTo>
                </a:path>
              </a:pathLst>
            </a:custGeom>
            <a:ln w="10439">
              <a:solidFill>
                <a:srgbClr val="54A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45341" y="8843832"/>
              <a:ext cx="816610" cy="1034415"/>
            </a:xfrm>
            <a:custGeom>
              <a:avLst/>
              <a:gdLst/>
              <a:ahLst/>
              <a:cxnLst/>
              <a:rect l="l" t="t" r="r" b="b"/>
              <a:pathLst>
                <a:path w="816610" h="1034415">
                  <a:moveTo>
                    <a:pt x="453282" y="1021791"/>
                  </a:moveTo>
                  <a:lnTo>
                    <a:pt x="499314" y="989355"/>
                  </a:lnTo>
                  <a:lnTo>
                    <a:pt x="537213" y="960370"/>
                  </a:lnTo>
                  <a:lnTo>
                    <a:pt x="591973" y="914333"/>
                  </a:lnTo>
                  <a:lnTo>
                    <a:pt x="626875" y="881837"/>
                  </a:lnTo>
                  <a:lnTo>
                    <a:pt x="660182" y="847759"/>
                  </a:lnTo>
                  <a:lnTo>
                    <a:pt x="691610" y="811974"/>
                  </a:lnTo>
                  <a:lnTo>
                    <a:pt x="720857" y="774433"/>
                  </a:lnTo>
                  <a:lnTo>
                    <a:pt x="747465" y="735025"/>
                  </a:lnTo>
                  <a:lnTo>
                    <a:pt x="770490" y="693494"/>
                  </a:lnTo>
                  <a:lnTo>
                    <a:pt x="789438" y="650049"/>
                  </a:lnTo>
                  <a:lnTo>
                    <a:pt x="803432" y="604839"/>
                  </a:lnTo>
                  <a:lnTo>
                    <a:pt x="811435" y="558266"/>
                  </a:lnTo>
                  <a:lnTo>
                    <a:pt x="813111" y="510832"/>
                  </a:lnTo>
                  <a:lnTo>
                    <a:pt x="813479" y="463016"/>
                  </a:lnTo>
                  <a:lnTo>
                    <a:pt x="814953" y="271729"/>
                  </a:lnTo>
                  <a:lnTo>
                    <a:pt x="815689" y="176085"/>
                  </a:lnTo>
                  <a:lnTo>
                    <a:pt x="815626" y="168275"/>
                  </a:lnTo>
                  <a:lnTo>
                    <a:pt x="816096" y="159804"/>
                  </a:lnTo>
                  <a:lnTo>
                    <a:pt x="815588" y="152527"/>
                  </a:lnTo>
                  <a:lnTo>
                    <a:pt x="815549" y="145529"/>
                  </a:lnTo>
                  <a:lnTo>
                    <a:pt x="811879" y="138925"/>
                  </a:lnTo>
                  <a:lnTo>
                    <a:pt x="783470" y="109037"/>
                  </a:lnTo>
                  <a:lnTo>
                    <a:pt x="743066" y="85164"/>
                  </a:lnTo>
                  <a:lnTo>
                    <a:pt x="699621" y="66254"/>
                  </a:lnTo>
                  <a:lnTo>
                    <a:pt x="643479" y="46774"/>
                  </a:lnTo>
                  <a:lnTo>
                    <a:pt x="597732" y="33578"/>
                  </a:lnTo>
                  <a:lnTo>
                    <a:pt x="551486" y="22120"/>
                  </a:lnTo>
                  <a:lnTo>
                    <a:pt x="504869" y="12357"/>
                  </a:lnTo>
                  <a:lnTo>
                    <a:pt x="457949" y="4497"/>
                  </a:lnTo>
                  <a:lnTo>
                    <a:pt x="410991" y="0"/>
                  </a:lnTo>
                  <a:lnTo>
                    <a:pt x="399347" y="4"/>
                  </a:lnTo>
                  <a:lnTo>
                    <a:pt x="352260" y="4206"/>
                  </a:lnTo>
                  <a:lnTo>
                    <a:pt x="293553" y="13704"/>
                  </a:lnTo>
                  <a:lnTo>
                    <a:pt x="246936" y="23462"/>
                  </a:lnTo>
                  <a:lnTo>
                    <a:pt x="200725" y="34964"/>
                  </a:lnTo>
                  <a:lnTo>
                    <a:pt x="155070" y="48372"/>
                  </a:lnTo>
                  <a:lnTo>
                    <a:pt x="110296" y="64238"/>
                  </a:lnTo>
                  <a:lnTo>
                    <a:pt x="67102" y="83545"/>
                  </a:lnTo>
                  <a:lnTo>
                    <a:pt x="27830" y="108775"/>
                  </a:lnTo>
                  <a:lnTo>
                    <a:pt x="4439" y="144868"/>
                  </a:lnTo>
                  <a:lnTo>
                    <a:pt x="3791" y="152146"/>
                  </a:lnTo>
                  <a:lnTo>
                    <a:pt x="4108" y="160616"/>
                  </a:lnTo>
                  <a:lnTo>
                    <a:pt x="3892" y="168440"/>
                  </a:lnTo>
                  <a:lnTo>
                    <a:pt x="2826" y="264071"/>
                  </a:lnTo>
                  <a:lnTo>
                    <a:pt x="679" y="455345"/>
                  </a:lnTo>
                  <a:lnTo>
                    <a:pt x="146" y="503174"/>
                  </a:lnTo>
                  <a:lnTo>
                    <a:pt x="0" y="515134"/>
                  </a:lnTo>
                  <a:lnTo>
                    <a:pt x="3670" y="574101"/>
                  </a:lnTo>
                  <a:lnTo>
                    <a:pt x="13957" y="620253"/>
                  </a:lnTo>
                  <a:lnTo>
                    <a:pt x="29698" y="664922"/>
                  </a:lnTo>
                  <a:lnTo>
                    <a:pt x="49981" y="707809"/>
                  </a:lnTo>
                  <a:lnTo>
                    <a:pt x="74122" y="748742"/>
                  </a:lnTo>
                  <a:lnTo>
                    <a:pt x="101391" y="787716"/>
                  </a:lnTo>
                  <a:lnTo>
                    <a:pt x="146706" y="842919"/>
                  </a:lnTo>
                  <a:lnTo>
                    <a:pt x="179365" y="877619"/>
                  </a:lnTo>
                  <a:lnTo>
                    <a:pt x="213648" y="910764"/>
                  </a:lnTo>
                  <a:lnTo>
                    <a:pt x="249269" y="942479"/>
                  </a:lnTo>
                  <a:lnTo>
                    <a:pt x="286063" y="972835"/>
                  </a:lnTo>
                  <a:lnTo>
                    <a:pt x="323932" y="1001877"/>
                  </a:lnTo>
                  <a:lnTo>
                    <a:pt x="362845" y="1029487"/>
                  </a:lnTo>
                  <a:lnTo>
                    <a:pt x="370199" y="1034402"/>
                  </a:lnTo>
                </a:path>
              </a:pathLst>
            </a:custGeom>
            <a:ln w="10439">
              <a:solidFill>
                <a:srgbClr val="54A4D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38212" y="9944279"/>
              <a:ext cx="16510" cy="6350"/>
            </a:xfrm>
            <a:custGeom>
              <a:avLst/>
              <a:gdLst/>
              <a:ahLst/>
              <a:cxnLst/>
              <a:rect l="l" t="t" r="r" b="b"/>
              <a:pathLst>
                <a:path w="16509" h="6350">
                  <a:moveTo>
                    <a:pt x="0" y="0"/>
                  </a:moveTo>
                  <a:lnTo>
                    <a:pt x="3962" y="2476"/>
                  </a:lnTo>
                  <a:lnTo>
                    <a:pt x="6718" y="4178"/>
                  </a:lnTo>
                  <a:lnTo>
                    <a:pt x="8102" y="5029"/>
                  </a:lnTo>
                  <a:lnTo>
                    <a:pt x="8788" y="5448"/>
                  </a:lnTo>
                  <a:lnTo>
                    <a:pt x="8026" y="5435"/>
                  </a:lnTo>
                  <a:lnTo>
                    <a:pt x="11468" y="6032"/>
                  </a:lnTo>
                  <a:lnTo>
                    <a:pt x="7251" y="5549"/>
                  </a:lnTo>
                  <a:lnTo>
                    <a:pt x="16078" y="139"/>
                  </a:lnTo>
                </a:path>
              </a:pathLst>
            </a:custGeom>
            <a:ln w="6896">
              <a:solidFill>
                <a:srgbClr val="3988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08753" y="8800023"/>
              <a:ext cx="889000" cy="1127760"/>
            </a:xfrm>
            <a:custGeom>
              <a:avLst/>
              <a:gdLst/>
              <a:ahLst/>
              <a:cxnLst/>
              <a:rect l="l" t="t" r="r" b="b"/>
              <a:pathLst>
                <a:path w="889000" h="1127759">
                  <a:moveTo>
                    <a:pt x="497727" y="1110881"/>
                  </a:moveTo>
                  <a:lnTo>
                    <a:pt x="544095" y="1078095"/>
                  </a:lnTo>
                  <a:lnTo>
                    <a:pt x="585399" y="1046513"/>
                  </a:lnTo>
                  <a:lnTo>
                    <a:pt x="645072" y="996347"/>
                  </a:lnTo>
                  <a:lnTo>
                    <a:pt x="683099" y="960937"/>
                  </a:lnTo>
                  <a:lnTo>
                    <a:pt x="719388" y="923800"/>
                  </a:lnTo>
                  <a:lnTo>
                    <a:pt x="753632" y="884796"/>
                  </a:lnTo>
                  <a:lnTo>
                    <a:pt x="785511" y="843897"/>
                  </a:lnTo>
                  <a:lnTo>
                    <a:pt x="814503" y="800950"/>
                  </a:lnTo>
                  <a:lnTo>
                    <a:pt x="839595" y="755700"/>
                  </a:lnTo>
                  <a:lnTo>
                    <a:pt x="860248" y="708355"/>
                  </a:lnTo>
                  <a:lnTo>
                    <a:pt x="875493" y="659091"/>
                  </a:lnTo>
                  <a:lnTo>
                    <a:pt x="884213" y="608342"/>
                  </a:lnTo>
                  <a:lnTo>
                    <a:pt x="885969" y="569691"/>
                  </a:lnTo>
                  <a:lnTo>
                    <a:pt x="886055" y="556653"/>
                  </a:lnTo>
                  <a:lnTo>
                    <a:pt x="886449" y="504545"/>
                  </a:lnTo>
                  <a:lnTo>
                    <a:pt x="888049" y="296113"/>
                  </a:lnTo>
                  <a:lnTo>
                    <a:pt x="888849" y="191896"/>
                  </a:lnTo>
                  <a:lnTo>
                    <a:pt x="888879" y="185403"/>
                  </a:lnTo>
                  <a:lnTo>
                    <a:pt x="888977" y="178831"/>
                  </a:lnTo>
                  <a:lnTo>
                    <a:pt x="888983" y="172369"/>
                  </a:lnTo>
                  <a:lnTo>
                    <a:pt x="888735" y="166204"/>
                  </a:lnTo>
                  <a:lnTo>
                    <a:pt x="888709" y="158597"/>
                  </a:lnTo>
                  <a:lnTo>
                    <a:pt x="863674" y="126661"/>
                  </a:lnTo>
                  <a:lnTo>
                    <a:pt x="832381" y="104916"/>
                  </a:lnTo>
                  <a:lnTo>
                    <a:pt x="798057" y="87299"/>
                  </a:lnTo>
                  <a:lnTo>
                    <a:pt x="762372" y="72201"/>
                  </a:lnTo>
                  <a:lnTo>
                    <a:pt x="725846" y="58975"/>
                  </a:lnTo>
                  <a:lnTo>
                    <a:pt x="676339" y="43538"/>
                  </a:lnTo>
                  <a:lnTo>
                    <a:pt x="626205" y="30121"/>
                  </a:lnTo>
                  <a:lnTo>
                    <a:pt x="575595" y="18570"/>
                  </a:lnTo>
                  <a:lnTo>
                    <a:pt x="524637" y="8922"/>
                  </a:lnTo>
                  <a:lnTo>
                    <a:pt x="473405" y="1810"/>
                  </a:lnTo>
                  <a:lnTo>
                    <a:pt x="447854" y="0"/>
                  </a:lnTo>
                  <a:lnTo>
                    <a:pt x="435168" y="6"/>
                  </a:lnTo>
                  <a:lnTo>
                    <a:pt x="396698" y="3047"/>
                  </a:lnTo>
                  <a:lnTo>
                    <a:pt x="358215" y="8316"/>
                  </a:lnTo>
                  <a:lnTo>
                    <a:pt x="319883" y="14946"/>
                  </a:lnTo>
                  <a:lnTo>
                    <a:pt x="269088" y="25576"/>
                  </a:lnTo>
                  <a:lnTo>
                    <a:pt x="218735" y="38115"/>
                  </a:lnTo>
                  <a:lnTo>
                    <a:pt x="168986" y="52724"/>
                  </a:lnTo>
                  <a:lnTo>
                    <a:pt x="132270" y="65389"/>
                  </a:lnTo>
                  <a:lnTo>
                    <a:pt x="96369" y="79971"/>
                  </a:lnTo>
                  <a:lnTo>
                    <a:pt x="61848" y="97168"/>
                  </a:lnTo>
                  <a:lnTo>
                    <a:pt x="21202" y="127020"/>
                  </a:lnTo>
                  <a:lnTo>
                    <a:pt x="4840" y="157873"/>
                  </a:lnTo>
                  <a:lnTo>
                    <a:pt x="4486" y="164038"/>
                  </a:lnTo>
                  <a:lnTo>
                    <a:pt x="4372" y="170499"/>
                  </a:lnTo>
                  <a:lnTo>
                    <a:pt x="4345" y="177067"/>
                  </a:lnTo>
                  <a:lnTo>
                    <a:pt x="4256" y="183553"/>
                  </a:lnTo>
                  <a:lnTo>
                    <a:pt x="3087" y="287769"/>
                  </a:lnTo>
                  <a:lnTo>
                    <a:pt x="751" y="496201"/>
                  </a:lnTo>
                  <a:lnTo>
                    <a:pt x="166" y="548309"/>
                  </a:lnTo>
                  <a:lnTo>
                    <a:pt x="0" y="561342"/>
                  </a:lnTo>
                  <a:lnTo>
                    <a:pt x="127" y="574284"/>
                  </a:lnTo>
                  <a:lnTo>
                    <a:pt x="490" y="587164"/>
                  </a:lnTo>
                  <a:lnTo>
                    <a:pt x="4004" y="625605"/>
                  </a:lnTo>
                  <a:lnTo>
                    <a:pt x="15214" y="675903"/>
                  </a:lnTo>
                  <a:lnTo>
                    <a:pt x="32359" y="724566"/>
                  </a:lnTo>
                  <a:lnTo>
                    <a:pt x="54467" y="771296"/>
                  </a:lnTo>
                  <a:lnTo>
                    <a:pt x="80773" y="815905"/>
                  </a:lnTo>
                  <a:lnTo>
                    <a:pt x="110495" y="858374"/>
                  </a:lnTo>
                  <a:lnTo>
                    <a:pt x="159868" y="918524"/>
                  </a:lnTo>
                  <a:lnTo>
                    <a:pt x="195453" y="956340"/>
                  </a:lnTo>
                  <a:lnTo>
                    <a:pt x="232806" y="992458"/>
                  </a:lnTo>
                  <a:lnTo>
                    <a:pt x="271616" y="1027010"/>
                  </a:lnTo>
                  <a:lnTo>
                    <a:pt x="311726" y="1060099"/>
                  </a:lnTo>
                  <a:lnTo>
                    <a:pt x="352998" y="1091730"/>
                  </a:lnTo>
                  <a:lnTo>
                    <a:pt x="384680" y="1114465"/>
                  </a:lnTo>
                  <a:lnTo>
                    <a:pt x="395390" y="1121829"/>
                  </a:lnTo>
                  <a:lnTo>
                    <a:pt x="403518" y="1127251"/>
                  </a:lnTo>
                </a:path>
              </a:pathLst>
            </a:custGeom>
            <a:ln w="6896">
              <a:solidFill>
                <a:srgbClr val="3988C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78077" y="9163444"/>
              <a:ext cx="310240" cy="85458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66091" y="9164777"/>
              <a:ext cx="162354" cy="84112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71780" y="9147442"/>
              <a:ext cx="363628" cy="647392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74974" y="8926919"/>
              <a:ext cx="156552" cy="195160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503716" y="6165303"/>
            <a:ext cx="1548765" cy="308610"/>
            <a:chOff x="503716" y="6165303"/>
            <a:chExt cx="1548765" cy="308610"/>
          </a:xfrm>
        </p:grpSpPr>
        <p:sp>
          <p:nvSpPr>
            <p:cNvPr id="45" name="object 45"/>
            <p:cNvSpPr/>
            <p:nvPr/>
          </p:nvSpPr>
          <p:spPr>
            <a:xfrm>
              <a:off x="503716" y="6214161"/>
              <a:ext cx="222732" cy="228701"/>
            </a:xfrm>
            <a:prstGeom prst="rect">
              <a:avLst/>
            </a:pr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49555" y="6214161"/>
              <a:ext cx="212382" cy="228701"/>
            </a:xfrm>
            <a:prstGeom prst="rect">
              <a:avLst/>
            </a:pr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89441" y="6205639"/>
              <a:ext cx="389295" cy="249212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587347" y="6209398"/>
              <a:ext cx="464934" cy="245440"/>
            </a:xfrm>
            <a:prstGeom prst="rect">
              <a:avLst/>
            </a:prstGeom>
            <a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400403" y="6165303"/>
              <a:ext cx="296075" cy="307987"/>
            </a:xfrm>
            <a:prstGeom prst="rect">
              <a:avLst/>
            </a:prstGeom>
            <a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/>
          <p:nvPr/>
        </p:nvSpPr>
        <p:spPr>
          <a:xfrm>
            <a:off x="503720" y="6043041"/>
            <a:ext cx="6640740" cy="25933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" name="object 51"/>
          <p:cNvGrpSpPr/>
          <p:nvPr/>
        </p:nvGrpSpPr>
        <p:grpSpPr>
          <a:xfrm>
            <a:off x="615960" y="10001449"/>
            <a:ext cx="675005" cy="260350"/>
            <a:chOff x="615960" y="10001449"/>
            <a:chExt cx="675005" cy="260350"/>
          </a:xfrm>
        </p:grpSpPr>
        <p:sp>
          <p:nvSpPr>
            <p:cNvPr id="52" name="object 52"/>
            <p:cNvSpPr/>
            <p:nvPr/>
          </p:nvSpPr>
          <p:spPr>
            <a:xfrm>
              <a:off x="686155" y="10001452"/>
              <a:ext cx="417830" cy="135890"/>
            </a:xfrm>
            <a:custGeom>
              <a:avLst/>
              <a:gdLst/>
              <a:ahLst/>
              <a:cxnLst/>
              <a:rect l="l" t="t" r="r" b="b"/>
              <a:pathLst>
                <a:path w="417830" h="135890">
                  <a:moveTo>
                    <a:pt x="84683" y="74409"/>
                  </a:moveTo>
                  <a:lnTo>
                    <a:pt x="57492" y="46075"/>
                  </a:lnTo>
                  <a:lnTo>
                    <a:pt x="26352" y="40017"/>
                  </a:lnTo>
                  <a:lnTo>
                    <a:pt x="21971" y="37058"/>
                  </a:lnTo>
                  <a:lnTo>
                    <a:pt x="21971" y="21844"/>
                  </a:lnTo>
                  <a:lnTo>
                    <a:pt x="28740" y="16903"/>
                  </a:lnTo>
                  <a:lnTo>
                    <a:pt x="39725" y="16903"/>
                  </a:lnTo>
                  <a:lnTo>
                    <a:pt x="48641" y="17957"/>
                  </a:lnTo>
                  <a:lnTo>
                    <a:pt x="55257" y="21031"/>
                  </a:lnTo>
                  <a:lnTo>
                    <a:pt x="59499" y="26073"/>
                  </a:lnTo>
                  <a:lnTo>
                    <a:pt x="61290" y="32969"/>
                  </a:lnTo>
                  <a:lnTo>
                    <a:pt x="81013" y="32969"/>
                  </a:lnTo>
                  <a:lnTo>
                    <a:pt x="78308" y="18846"/>
                  </a:lnTo>
                  <a:lnTo>
                    <a:pt x="70535" y="8509"/>
                  </a:lnTo>
                  <a:lnTo>
                    <a:pt x="57937" y="2159"/>
                  </a:lnTo>
                  <a:lnTo>
                    <a:pt x="40716" y="0"/>
                  </a:lnTo>
                  <a:lnTo>
                    <a:pt x="24244" y="2120"/>
                  </a:lnTo>
                  <a:lnTo>
                    <a:pt x="12026" y="8280"/>
                  </a:lnTo>
                  <a:lnTo>
                    <a:pt x="4432" y="18199"/>
                  </a:lnTo>
                  <a:lnTo>
                    <a:pt x="1828" y="31572"/>
                  </a:lnTo>
                  <a:lnTo>
                    <a:pt x="3403" y="42049"/>
                  </a:lnTo>
                  <a:lnTo>
                    <a:pt x="8445" y="49860"/>
                  </a:lnTo>
                  <a:lnTo>
                    <a:pt x="17399" y="55435"/>
                  </a:lnTo>
                  <a:lnTo>
                    <a:pt x="30708" y="59169"/>
                  </a:lnTo>
                  <a:lnTo>
                    <a:pt x="59182" y="64668"/>
                  </a:lnTo>
                  <a:lnTo>
                    <a:pt x="64389" y="68618"/>
                  </a:lnTo>
                  <a:lnTo>
                    <a:pt x="64389" y="85534"/>
                  </a:lnTo>
                  <a:lnTo>
                    <a:pt x="56502" y="90741"/>
                  </a:lnTo>
                  <a:lnTo>
                    <a:pt x="43675" y="90741"/>
                  </a:lnTo>
                  <a:lnTo>
                    <a:pt x="34099" y="89623"/>
                  </a:lnTo>
                  <a:lnTo>
                    <a:pt x="27000" y="86334"/>
                  </a:lnTo>
                  <a:lnTo>
                    <a:pt x="22453" y="80987"/>
                  </a:lnTo>
                  <a:lnTo>
                    <a:pt x="20574" y="73685"/>
                  </a:lnTo>
                  <a:lnTo>
                    <a:pt x="0" y="73685"/>
                  </a:lnTo>
                  <a:lnTo>
                    <a:pt x="3505" y="88265"/>
                  </a:lnTo>
                  <a:lnTo>
                    <a:pt x="11925" y="98920"/>
                  </a:lnTo>
                  <a:lnTo>
                    <a:pt x="25019" y="105448"/>
                  </a:lnTo>
                  <a:lnTo>
                    <a:pt x="42545" y="107657"/>
                  </a:lnTo>
                  <a:lnTo>
                    <a:pt x="60299" y="105410"/>
                  </a:lnTo>
                  <a:lnTo>
                    <a:pt x="73545" y="98907"/>
                  </a:lnTo>
                  <a:lnTo>
                    <a:pt x="81826" y="88455"/>
                  </a:lnTo>
                  <a:lnTo>
                    <a:pt x="84683" y="74409"/>
                  </a:lnTo>
                  <a:close/>
                </a:path>
                <a:path w="417830" h="135890">
                  <a:moveTo>
                    <a:pt x="164096" y="102019"/>
                  </a:moveTo>
                  <a:lnTo>
                    <a:pt x="160705" y="98767"/>
                  </a:lnTo>
                  <a:lnTo>
                    <a:pt x="159727" y="96799"/>
                  </a:lnTo>
                  <a:lnTo>
                    <a:pt x="159588" y="96520"/>
                  </a:lnTo>
                  <a:lnTo>
                    <a:pt x="159588" y="91732"/>
                  </a:lnTo>
                  <a:lnTo>
                    <a:pt x="159588" y="68491"/>
                  </a:lnTo>
                  <a:lnTo>
                    <a:pt x="159588" y="50444"/>
                  </a:lnTo>
                  <a:lnTo>
                    <a:pt x="158140" y="42976"/>
                  </a:lnTo>
                  <a:lnTo>
                    <a:pt x="157607" y="40246"/>
                  </a:lnTo>
                  <a:lnTo>
                    <a:pt x="151726" y="32931"/>
                  </a:lnTo>
                  <a:lnTo>
                    <a:pt x="141986" y="28524"/>
                  </a:lnTo>
                  <a:lnTo>
                    <a:pt x="128447" y="27051"/>
                  </a:lnTo>
                  <a:lnTo>
                    <a:pt x="114858" y="28689"/>
                  </a:lnTo>
                  <a:lnTo>
                    <a:pt x="104927" y="33629"/>
                  </a:lnTo>
                  <a:lnTo>
                    <a:pt x="98628" y="41871"/>
                  </a:lnTo>
                  <a:lnTo>
                    <a:pt x="95910" y="53416"/>
                  </a:lnTo>
                  <a:lnTo>
                    <a:pt x="114922" y="53416"/>
                  </a:lnTo>
                  <a:lnTo>
                    <a:pt x="115912" y="45504"/>
                  </a:lnTo>
                  <a:lnTo>
                    <a:pt x="119151" y="42976"/>
                  </a:lnTo>
                  <a:lnTo>
                    <a:pt x="136486" y="42976"/>
                  </a:lnTo>
                  <a:lnTo>
                    <a:pt x="140284" y="45504"/>
                  </a:lnTo>
                  <a:lnTo>
                    <a:pt x="140284" y="53124"/>
                  </a:lnTo>
                  <a:lnTo>
                    <a:pt x="140284" y="68491"/>
                  </a:lnTo>
                  <a:lnTo>
                    <a:pt x="140284" y="85242"/>
                  </a:lnTo>
                  <a:lnTo>
                    <a:pt x="134658" y="91732"/>
                  </a:lnTo>
                  <a:lnTo>
                    <a:pt x="118021" y="91732"/>
                  </a:lnTo>
                  <a:lnTo>
                    <a:pt x="113944" y="88214"/>
                  </a:lnTo>
                  <a:lnTo>
                    <a:pt x="113944" y="76657"/>
                  </a:lnTo>
                  <a:lnTo>
                    <a:pt x="117043" y="73837"/>
                  </a:lnTo>
                  <a:lnTo>
                    <a:pt x="125209" y="72136"/>
                  </a:lnTo>
                  <a:lnTo>
                    <a:pt x="137185" y="69888"/>
                  </a:lnTo>
                  <a:lnTo>
                    <a:pt x="138023" y="69608"/>
                  </a:lnTo>
                  <a:lnTo>
                    <a:pt x="140284" y="68491"/>
                  </a:lnTo>
                  <a:lnTo>
                    <a:pt x="140284" y="53124"/>
                  </a:lnTo>
                  <a:lnTo>
                    <a:pt x="139014" y="55232"/>
                  </a:lnTo>
                  <a:lnTo>
                    <a:pt x="136906" y="56515"/>
                  </a:lnTo>
                  <a:lnTo>
                    <a:pt x="134226" y="57924"/>
                  </a:lnTo>
                  <a:lnTo>
                    <a:pt x="124510" y="59474"/>
                  </a:lnTo>
                  <a:lnTo>
                    <a:pt x="116611" y="60871"/>
                  </a:lnTo>
                  <a:lnTo>
                    <a:pt x="106743" y="63766"/>
                  </a:lnTo>
                  <a:lnTo>
                    <a:pt x="99758" y="68681"/>
                  </a:lnTo>
                  <a:lnTo>
                    <a:pt x="95592" y="75679"/>
                  </a:lnTo>
                  <a:lnTo>
                    <a:pt x="94221" y="84823"/>
                  </a:lnTo>
                  <a:lnTo>
                    <a:pt x="95872" y="94157"/>
                  </a:lnTo>
                  <a:lnTo>
                    <a:pt x="100533" y="101371"/>
                  </a:lnTo>
                  <a:lnTo>
                    <a:pt x="107823" y="106006"/>
                  </a:lnTo>
                  <a:lnTo>
                    <a:pt x="117322" y="107657"/>
                  </a:lnTo>
                  <a:lnTo>
                    <a:pt x="123507" y="106997"/>
                  </a:lnTo>
                  <a:lnTo>
                    <a:pt x="129400" y="104978"/>
                  </a:lnTo>
                  <a:lnTo>
                    <a:pt x="135026" y="101600"/>
                  </a:lnTo>
                  <a:lnTo>
                    <a:pt x="140423" y="96799"/>
                  </a:lnTo>
                  <a:lnTo>
                    <a:pt x="140423" y="100749"/>
                  </a:lnTo>
                  <a:lnTo>
                    <a:pt x="140843" y="102158"/>
                  </a:lnTo>
                  <a:lnTo>
                    <a:pt x="142671" y="104406"/>
                  </a:lnTo>
                  <a:lnTo>
                    <a:pt x="164096" y="104406"/>
                  </a:lnTo>
                  <a:lnTo>
                    <a:pt x="164096" y="102019"/>
                  </a:lnTo>
                  <a:close/>
                </a:path>
                <a:path w="417830" h="135890">
                  <a:moveTo>
                    <a:pt x="212674" y="29883"/>
                  </a:moveTo>
                  <a:lnTo>
                    <a:pt x="200977" y="29883"/>
                  </a:lnTo>
                  <a:lnTo>
                    <a:pt x="200977" y="18453"/>
                  </a:lnTo>
                  <a:lnTo>
                    <a:pt x="202666" y="16484"/>
                  </a:lnTo>
                  <a:lnTo>
                    <a:pt x="208165" y="16484"/>
                  </a:lnTo>
                  <a:lnTo>
                    <a:pt x="211963" y="16903"/>
                  </a:lnTo>
                  <a:lnTo>
                    <a:pt x="211963" y="2120"/>
                  </a:lnTo>
                  <a:lnTo>
                    <a:pt x="181254" y="20713"/>
                  </a:lnTo>
                  <a:lnTo>
                    <a:pt x="181254" y="29883"/>
                  </a:lnTo>
                  <a:lnTo>
                    <a:pt x="170548" y="29883"/>
                  </a:lnTo>
                  <a:lnTo>
                    <a:pt x="170548" y="42976"/>
                  </a:lnTo>
                  <a:lnTo>
                    <a:pt x="181254" y="42976"/>
                  </a:lnTo>
                  <a:lnTo>
                    <a:pt x="181254" y="104406"/>
                  </a:lnTo>
                  <a:lnTo>
                    <a:pt x="200977" y="104406"/>
                  </a:lnTo>
                  <a:lnTo>
                    <a:pt x="200977" y="42976"/>
                  </a:lnTo>
                  <a:lnTo>
                    <a:pt x="212674" y="42976"/>
                  </a:lnTo>
                  <a:lnTo>
                    <a:pt x="212674" y="29883"/>
                  </a:lnTo>
                  <a:close/>
                </a:path>
                <a:path w="417830" h="135890">
                  <a:moveTo>
                    <a:pt x="289013" y="61569"/>
                  </a:moveTo>
                  <a:lnTo>
                    <a:pt x="288671" y="59474"/>
                  </a:lnTo>
                  <a:lnTo>
                    <a:pt x="287883" y="54521"/>
                  </a:lnTo>
                  <a:lnTo>
                    <a:pt x="286067" y="49174"/>
                  </a:lnTo>
                  <a:lnTo>
                    <a:pt x="282194" y="42138"/>
                  </a:lnTo>
                  <a:lnTo>
                    <a:pt x="280974" y="39903"/>
                  </a:lnTo>
                  <a:lnTo>
                    <a:pt x="273570" y="32943"/>
                  </a:lnTo>
                  <a:lnTo>
                    <a:pt x="268452" y="30556"/>
                  </a:lnTo>
                  <a:lnTo>
                    <a:pt x="268452" y="59474"/>
                  </a:lnTo>
                  <a:lnTo>
                    <a:pt x="238150" y="59474"/>
                  </a:lnTo>
                  <a:lnTo>
                    <a:pt x="239420" y="47764"/>
                  </a:lnTo>
                  <a:lnTo>
                    <a:pt x="244360" y="42138"/>
                  </a:lnTo>
                  <a:lnTo>
                    <a:pt x="262102" y="42138"/>
                  </a:lnTo>
                  <a:lnTo>
                    <a:pt x="267462" y="48183"/>
                  </a:lnTo>
                  <a:lnTo>
                    <a:pt x="268452" y="59474"/>
                  </a:lnTo>
                  <a:lnTo>
                    <a:pt x="268452" y="30556"/>
                  </a:lnTo>
                  <a:lnTo>
                    <a:pt x="264236" y="28575"/>
                  </a:lnTo>
                  <a:lnTo>
                    <a:pt x="253377" y="27051"/>
                  </a:lnTo>
                  <a:lnTo>
                    <a:pt x="238645" y="29921"/>
                  </a:lnTo>
                  <a:lnTo>
                    <a:pt x="227571" y="38138"/>
                  </a:lnTo>
                  <a:lnTo>
                    <a:pt x="220573" y="51130"/>
                  </a:lnTo>
                  <a:lnTo>
                    <a:pt x="218147" y="68338"/>
                  </a:lnTo>
                  <a:lnTo>
                    <a:pt x="220548" y="84772"/>
                  </a:lnTo>
                  <a:lnTo>
                    <a:pt x="227457" y="97142"/>
                  </a:lnTo>
                  <a:lnTo>
                    <a:pt x="238404" y="104940"/>
                  </a:lnTo>
                  <a:lnTo>
                    <a:pt x="252945" y="107657"/>
                  </a:lnTo>
                  <a:lnTo>
                    <a:pt x="265023" y="105930"/>
                  </a:lnTo>
                  <a:lnTo>
                    <a:pt x="275310" y="100977"/>
                  </a:lnTo>
                  <a:lnTo>
                    <a:pt x="283210" y="93218"/>
                  </a:lnTo>
                  <a:lnTo>
                    <a:pt x="283527" y="92570"/>
                  </a:lnTo>
                  <a:lnTo>
                    <a:pt x="288163" y="83007"/>
                  </a:lnTo>
                  <a:lnTo>
                    <a:pt x="268732" y="83007"/>
                  </a:lnTo>
                  <a:lnTo>
                    <a:pt x="266331" y="89052"/>
                  </a:lnTo>
                  <a:lnTo>
                    <a:pt x="260832" y="92570"/>
                  </a:lnTo>
                  <a:lnTo>
                    <a:pt x="248018" y="92570"/>
                  </a:lnTo>
                  <a:lnTo>
                    <a:pt x="243509" y="90182"/>
                  </a:lnTo>
                  <a:lnTo>
                    <a:pt x="240690" y="85953"/>
                  </a:lnTo>
                  <a:lnTo>
                    <a:pt x="238861" y="83134"/>
                  </a:lnTo>
                  <a:lnTo>
                    <a:pt x="238150" y="79756"/>
                  </a:lnTo>
                  <a:lnTo>
                    <a:pt x="237871" y="72567"/>
                  </a:lnTo>
                  <a:lnTo>
                    <a:pt x="288874" y="72567"/>
                  </a:lnTo>
                  <a:lnTo>
                    <a:pt x="289013" y="70878"/>
                  </a:lnTo>
                  <a:lnTo>
                    <a:pt x="289013" y="61569"/>
                  </a:lnTo>
                  <a:close/>
                </a:path>
                <a:path w="417830" h="135890">
                  <a:moveTo>
                    <a:pt x="335191" y="29883"/>
                  </a:moveTo>
                  <a:lnTo>
                    <a:pt x="324192" y="29883"/>
                  </a:lnTo>
                  <a:lnTo>
                    <a:pt x="324192" y="9436"/>
                  </a:lnTo>
                  <a:lnTo>
                    <a:pt x="304469" y="9436"/>
                  </a:lnTo>
                  <a:lnTo>
                    <a:pt x="304469" y="29883"/>
                  </a:lnTo>
                  <a:lnTo>
                    <a:pt x="294754" y="29883"/>
                  </a:lnTo>
                  <a:lnTo>
                    <a:pt x="294754" y="42976"/>
                  </a:lnTo>
                  <a:lnTo>
                    <a:pt x="304469" y="42976"/>
                  </a:lnTo>
                  <a:lnTo>
                    <a:pt x="304469" y="89750"/>
                  </a:lnTo>
                  <a:lnTo>
                    <a:pt x="305663" y="97599"/>
                  </a:lnTo>
                  <a:lnTo>
                    <a:pt x="309270" y="103200"/>
                  </a:lnTo>
                  <a:lnTo>
                    <a:pt x="315302" y="106553"/>
                  </a:lnTo>
                  <a:lnTo>
                    <a:pt x="323773" y="107657"/>
                  </a:lnTo>
                  <a:lnTo>
                    <a:pt x="328282" y="107657"/>
                  </a:lnTo>
                  <a:lnTo>
                    <a:pt x="331520" y="107238"/>
                  </a:lnTo>
                  <a:lnTo>
                    <a:pt x="335191" y="106108"/>
                  </a:lnTo>
                  <a:lnTo>
                    <a:pt x="335191" y="92290"/>
                  </a:lnTo>
                  <a:lnTo>
                    <a:pt x="333209" y="92570"/>
                  </a:lnTo>
                  <a:lnTo>
                    <a:pt x="325462" y="92710"/>
                  </a:lnTo>
                  <a:lnTo>
                    <a:pt x="324192" y="91173"/>
                  </a:lnTo>
                  <a:lnTo>
                    <a:pt x="324192" y="42976"/>
                  </a:lnTo>
                  <a:lnTo>
                    <a:pt x="335191" y="42976"/>
                  </a:lnTo>
                  <a:lnTo>
                    <a:pt x="335191" y="29883"/>
                  </a:lnTo>
                  <a:close/>
                </a:path>
                <a:path w="417830" h="135890">
                  <a:moveTo>
                    <a:pt x="417449" y="28333"/>
                  </a:moveTo>
                  <a:lnTo>
                    <a:pt x="397154" y="28333"/>
                  </a:lnTo>
                  <a:lnTo>
                    <a:pt x="381381" y="83693"/>
                  </a:lnTo>
                  <a:lnTo>
                    <a:pt x="364604" y="28333"/>
                  </a:lnTo>
                  <a:lnTo>
                    <a:pt x="342912" y="28333"/>
                  </a:lnTo>
                  <a:lnTo>
                    <a:pt x="371233" y="107505"/>
                  </a:lnTo>
                  <a:lnTo>
                    <a:pt x="371233" y="115392"/>
                  </a:lnTo>
                  <a:lnTo>
                    <a:pt x="366306" y="120751"/>
                  </a:lnTo>
                  <a:lnTo>
                    <a:pt x="357428" y="120751"/>
                  </a:lnTo>
                  <a:lnTo>
                    <a:pt x="353758" y="119900"/>
                  </a:lnTo>
                  <a:lnTo>
                    <a:pt x="353758" y="134708"/>
                  </a:lnTo>
                  <a:lnTo>
                    <a:pt x="356730" y="135128"/>
                  </a:lnTo>
                  <a:lnTo>
                    <a:pt x="365874" y="135267"/>
                  </a:lnTo>
                  <a:lnTo>
                    <a:pt x="371513" y="134289"/>
                  </a:lnTo>
                  <a:lnTo>
                    <a:pt x="380530" y="130619"/>
                  </a:lnTo>
                  <a:lnTo>
                    <a:pt x="382930" y="127520"/>
                  </a:lnTo>
                  <a:lnTo>
                    <a:pt x="417449" y="28333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124369" y="10011282"/>
              <a:ext cx="95986" cy="95973"/>
            </a:xfrm>
            <a:prstGeom prst="rect">
              <a:avLst/>
            </a:prstGeom>
            <a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15950" y="10155364"/>
              <a:ext cx="675005" cy="106045"/>
            </a:xfrm>
            <a:custGeom>
              <a:avLst/>
              <a:gdLst/>
              <a:ahLst/>
              <a:cxnLst/>
              <a:rect l="l" t="t" r="r" b="b"/>
              <a:pathLst>
                <a:path w="675005" h="106045">
                  <a:moveTo>
                    <a:pt x="78473" y="31838"/>
                  </a:moveTo>
                  <a:lnTo>
                    <a:pt x="76314" y="18186"/>
                  </a:lnTo>
                  <a:lnTo>
                    <a:pt x="75946" y="17614"/>
                  </a:lnTo>
                  <a:lnTo>
                    <a:pt x="69951" y="8216"/>
                  </a:lnTo>
                  <a:lnTo>
                    <a:pt x="59575" y="2095"/>
                  </a:lnTo>
                  <a:lnTo>
                    <a:pt x="57327" y="1778"/>
                  </a:lnTo>
                  <a:lnTo>
                    <a:pt x="57327" y="22542"/>
                  </a:lnTo>
                  <a:lnTo>
                    <a:pt x="57327" y="43535"/>
                  </a:lnTo>
                  <a:lnTo>
                    <a:pt x="52120" y="48463"/>
                  </a:lnTo>
                  <a:lnTo>
                    <a:pt x="21132" y="48463"/>
                  </a:lnTo>
                  <a:lnTo>
                    <a:pt x="21132" y="17614"/>
                  </a:lnTo>
                  <a:lnTo>
                    <a:pt x="52120" y="17614"/>
                  </a:lnTo>
                  <a:lnTo>
                    <a:pt x="57327" y="22542"/>
                  </a:lnTo>
                  <a:lnTo>
                    <a:pt x="57327" y="1778"/>
                  </a:lnTo>
                  <a:lnTo>
                    <a:pt x="45351" y="12"/>
                  </a:lnTo>
                  <a:lnTo>
                    <a:pt x="0" y="12"/>
                  </a:lnTo>
                  <a:lnTo>
                    <a:pt x="0" y="102704"/>
                  </a:lnTo>
                  <a:lnTo>
                    <a:pt x="21132" y="102704"/>
                  </a:lnTo>
                  <a:lnTo>
                    <a:pt x="21132" y="66078"/>
                  </a:lnTo>
                  <a:lnTo>
                    <a:pt x="47472" y="66078"/>
                  </a:lnTo>
                  <a:lnTo>
                    <a:pt x="60286" y="63665"/>
                  </a:lnTo>
                  <a:lnTo>
                    <a:pt x="70053" y="56781"/>
                  </a:lnTo>
                  <a:lnTo>
                    <a:pt x="74853" y="48463"/>
                  </a:lnTo>
                  <a:lnTo>
                    <a:pt x="76288" y="45986"/>
                  </a:lnTo>
                  <a:lnTo>
                    <a:pt x="78473" y="31838"/>
                  </a:lnTo>
                  <a:close/>
                </a:path>
                <a:path w="675005" h="106045">
                  <a:moveTo>
                    <a:pt x="135356" y="25501"/>
                  </a:moveTo>
                  <a:lnTo>
                    <a:pt x="111823" y="41567"/>
                  </a:lnTo>
                  <a:lnTo>
                    <a:pt x="111823" y="26631"/>
                  </a:lnTo>
                  <a:lnTo>
                    <a:pt x="92087" y="26631"/>
                  </a:lnTo>
                  <a:lnTo>
                    <a:pt x="92087" y="102704"/>
                  </a:lnTo>
                  <a:lnTo>
                    <a:pt x="111823" y="102704"/>
                  </a:lnTo>
                  <a:lnTo>
                    <a:pt x="111823" y="50723"/>
                  </a:lnTo>
                  <a:lnTo>
                    <a:pt x="117602" y="44932"/>
                  </a:lnTo>
                  <a:lnTo>
                    <a:pt x="131254" y="44932"/>
                  </a:lnTo>
                  <a:lnTo>
                    <a:pt x="135356" y="45504"/>
                  </a:lnTo>
                  <a:lnTo>
                    <a:pt x="135356" y="25501"/>
                  </a:lnTo>
                  <a:close/>
                </a:path>
                <a:path w="675005" h="106045">
                  <a:moveTo>
                    <a:pt x="218046" y="66230"/>
                  </a:moveTo>
                  <a:lnTo>
                    <a:pt x="215493" y="48958"/>
                  </a:lnTo>
                  <a:lnTo>
                    <a:pt x="211061" y="41287"/>
                  </a:lnTo>
                  <a:lnTo>
                    <a:pt x="208089" y="36118"/>
                  </a:lnTo>
                  <a:lnTo>
                    <a:pt x="198272" y="29502"/>
                  </a:lnTo>
                  <a:lnTo>
                    <a:pt x="198272" y="65671"/>
                  </a:lnTo>
                  <a:lnTo>
                    <a:pt x="198272" y="66230"/>
                  </a:lnTo>
                  <a:lnTo>
                    <a:pt x="197002" y="75717"/>
                  </a:lnTo>
                  <a:lnTo>
                    <a:pt x="193306" y="83337"/>
                  </a:lnTo>
                  <a:lnTo>
                    <a:pt x="187667" y="88277"/>
                  </a:lnTo>
                  <a:lnTo>
                    <a:pt x="180416" y="90043"/>
                  </a:lnTo>
                  <a:lnTo>
                    <a:pt x="173088" y="88277"/>
                  </a:lnTo>
                  <a:lnTo>
                    <a:pt x="167449" y="83324"/>
                  </a:lnTo>
                  <a:lnTo>
                    <a:pt x="163817" y="75653"/>
                  </a:lnTo>
                  <a:lnTo>
                    <a:pt x="162521" y="65671"/>
                  </a:lnTo>
                  <a:lnTo>
                    <a:pt x="163817" y="55676"/>
                  </a:lnTo>
                  <a:lnTo>
                    <a:pt x="167449" y="47980"/>
                  </a:lnTo>
                  <a:lnTo>
                    <a:pt x="173101" y="43027"/>
                  </a:lnTo>
                  <a:lnTo>
                    <a:pt x="180416" y="41287"/>
                  </a:lnTo>
                  <a:lnTo>
                    <a:pt x="187782" y="43040"/>
                  </a:lnTo>
                  <a:lnTo>
                    <a:pt x="193433" y="48006"/>
                  </a:lnTo>
                  <a:lnTo>
                    <a:pt x="197040" y="55791"/>
                  </a:lnTo>
                  <a:lnTo>
                    <a:pt x="198272" y="65671"/>
                  </a:lnTo>
                  <a:lnTo>
                    <a:pt x="198272" y="29502"/>
                  </a:lnTo>
                  <a:lnTo>
                    <a:pt x="196227" y="28117"/>
                  </a:lnTo>
                  <a:lnTo>
                    <a:pt x="180276" y="25361"/>
                  </a:lnTo>
                  <a:lnTo>
                    <a:pt x="164604" y="28143"/>
                  </a:lnTo>
                  <a:lnTo>
                    <a:pt x="152819" y="36156"/>
                  </a:lnTo>
                  <a:lnTo>
                    <a:pt x="145389" y="48844"/>
                  </a:lnTo>
                  <a:lnTo>
                    <a:pt x="142798" y="65671"/>
                  </a:lnTo>
                  <a:lnTo>
                    <a:pt x="145389" y="82550"/>
                  </a:lnTo>
                  <a:lnTo>
                    <a:pt x="152831" y="95224"/>
                  </a:lnTo>
                  <a:lnTo>
                    <a:pt x="164668" y="103200"/>
                  </a:lnTo>
                  <a:lnTo>
                    <a:pt x="180416" y="105968"/>
                  </a:lnTo>
                  <a:lnTo>
                    <a:pt x="196113" y="103200"/>
                  </a:lnTo>
                  <a:lnTo>
                    <a:pt x="207949" y="95288"/>
                  </a:lnTo>
                  <a:lnTo>
                    <a:pt x="211086" y="90043"/>
                  </a:lnTo>
                  <a:lnTo>
                    <a:pt x="215430" y="82778"/>
                  </a:lnTo>
                  <a:lnTo>
                    <a:pt x="218046" y="66230"/>
                  </a:lnTo>
                  <a:close/>
                </a:path>
                <a:path w="675005" h="106045">
                  <a:moveTo>
                    <a:pt x="265188" y="28194"/>
                  </a:moveTo>
                  <a:lnTo>
                    <a:pt x="254203" y="28194"/>
                  </a:lnTo>
                  <a:lnTo>
                    <a:pt x="254203" y="7747"/>
                  </a:lnTo>
                  <a:lnTo>
                    <a:pt x="234467" y="7747"/>
                  </a:lnTo>
                  <a:lnTo>
                    <a:pt x="234467" y="28194"/>
                  </a:lnTo>
                  <a:lnTo>
                    <a:pt x="224751" y="28194"/>
                  </a:lnTo>
                  <a:lnTo>
                    <a:pt x="224751" y="41287"/>
                  </a:lnTo>
                  <a:lnTo>
                    <a:pt x="234467" y="41287"/>
                  </a:lnTo>
                  <a:lnTo>
                    <a:pt x="234467" y="88074"/>
                  </a:lnTo>
                  <a:lnTo>
                    <a:pt x="235661" y="95923"/>
                  </a:lnTo>
                  <a:lnTo>
                    <a:pt x="239268" y="101511"/>
                  </a:lnTo>
                  <a:lnTo>
                    <a:pt x="245300" y="104851"/>
                  </a:lnTo>
                  <a:lnTo>
                    <a:pt x="253784" y="105968"/>
                  </a:lnTo>
                  <a:lnTo>
                    <a:pt x="258279" y="105968"/>
                  </a:lnTo>
                  <a:lnTo>
                    <a:pt x="261518" y="105549"/>
                  </a:lnTo>
                  <a:lnTo>
                    <a:pt x="265188" y="104419"/>
                  </a:lnTo>
                  <a:lnTo>
                    <a:pt x="265188" y="90601"/>
                  </a:lnTo>
                  <a:lnTo>
                    <a:pt x="262229" y="91033"/>
                  </a:lnTo>
                  <a:lnTo>
                    <a:pt x="255473" y="91033"/>
                  </a:lnTo>
                  <a:lnTo>
                    <a:pt x="254203" y="89484"/>
                  </a:lnTo>
                  <a:lnTo>
                    <a:pt x="254203" y="41287"/>
                  </a:lnTo>
                  <a:lnTo>
                    <a:pt x="265188" y="41287"/>
                  </a:lnTo>
                  <a:lnTo>
                    <a:pt x="265188" y="28194"/>
                  </a:lnTo>
                  <a:close/>
                </a:path>
                <a:path w="675005" h="106045">
                  <a:moveTo>
                    <a:pt x="343090" y="59880"/>
                  </a:moveTo>
                  <a:lnTo>
                    <a:pt x="342747" y="57772"/>
                  </a:lnTo>
                  <a:lnTo>
                    <a:pt x="341960" y="52832"/>
                  </a:lnTo>
                  <a:lnTo>
                    <a:pt x="340131" y="47472"/>
                  </a:lnTo>
                  <a:lnTo>
                    <a:pt x="336257" y="40436"/>
                  </a:lnTo>
                  <a:lnTo>
                    <a:pt x="335038" y="38201"/>
                  </a:lnTo>
                  <a:lnTo>
                    <a:pt x="327634" y="31242"/>
                  </a:lnTo>
                  <a:lnTo>
                    <a:pt x="322516" y="28854"/>
                  </a:lnTo>
                  <a:lnTo>
                    <a:pt x="322516" y="57772"/>
                  </a:lnTo>
                  <a:lnTo>
                    <a:pt x="292227" y="57772"/>
                  </a:lnTo>
                  <a:lnTo>
                    <a:pt x="293497" y="46062"/>
                  </a:lnTo>
                  <a:lnTo>
                    <a:pt x="298424" y="40436"/>
                  </a:lnTo>
                  <a:lnTo>
                    <a:pt x="316166" y="40436"/>
                  </a:lnTo>
                  <a:lnTo>
                    <a:pt x="321525" y="46482"/>
                  </a:lnTo>
                  <a:lnTo>
                    <a:pt x="322516" y="57772"/>
                  </a:lnTo>
                  <a:lnTo>
                    <a:pt x="322516" y="28854"/>
                  </a:lnTo>
                  <a:lnTo>
                    <a:pt x="318300" y="26873"/>
                  </a:lnTo>
                  <a:lnTo>
                    <a:pt x="307441" y="25349"/>
                  </a:lnTo>
                  <a:lnTo>
                    <a:pt x="292709" y="28219"/>
                  </a:lnTo>
                  <a:lnTo>
                    <a:pt x="281635" y="36436"/>
                  </a:lnTo>
                  <a:lnTo>
                    <a:pt x="274637" y="49428"/>
                  </a:lnTo>
                  <a:lnTo>
                    <a:pt x="272211" y="66636"/>
                  </a:lnTo>
                  <a:lnTo>
                    <a:pt x="274612" y="83070"/>
                  </a:lnTo>
                  <a:lnTo>
                    <a:pt x="281520" y="95440"/>
                  </a:lnTo>
                  <a:lnTo>
                    <a:pt x="292468" y="103251"/>
                  </a:lnTo>
                  <a:lnTo>
                    <a:pt x="307009" y="105956"/>
                  </a:lnTo>
                  <a:lnTo>
                    <a:pt x="319087" y="104228"/>
                  </a:lnTo>
                  <a:lnTo>
                    <a:pt x="329374" y="99288"/>
                  </a:lnTo>
                  <a:lnTo>
                    <a:pt x="337286" y="91516"/>
                  </a:lnTo>
                  <a:lnTo>
                    <a:pt x="337591" y="90868"/>
                  </a:lnTo>
                  <a:lnTo>
                    <a:pt x="342239" y="81305"/>
                  </a:lnTo>
                  <a:lnTo>
                    <a:pt x="322795" y="81305"/>
                  </a:lnTo>
                  <a:lnTo>
                    <a:pt x="320395" y="87350"/>
                  </a:lnTo>
                  <a:lnTo>
                    <a:pt x="314909" y="90868"/>
                  </a:lnTo>
                  <a:lnTo>
                    <a:pt x="302082" y="90868"/>
                  </a:lnTo>
                  <a:lnTo>
                    <a:pt x="297573" y="88480"/>
                  </a:lnTo>
                  <a:lnTo>
                    <a:pt x="294754" y="84251"/>
                  </a:lnTo>
                  <a:lnTo>
                    <a:pt x="292925" y="81432"/>
                  </a:lnTo>
                  <a:lnTo>
                    <a:pt x="292227" y="78054"/>
                  </a:lnTo>
                  <a:lnTo>
                    <a:pt x="291947" y="70866"/>
                  </a:lnTo>
                  <a:lnTo>
                    <a:pt x="342950" y="70866"/>
                  </a:lnTo>
                  <a:lnTo>
                    <a:pt x="343090" y="69176"/>
                  </a:lnTo>
                  <a:lnTo>
                    <a:pt x="343090" y="59880"/>
                  </a:lnTo>
                  <a:close/>
                </a:path>
                <a:path w="675005" h="106045">
                  <a:moveTo>
                    <a:pt x="420966" y="55092"/>
                  </a:moveTo>
                  <a:lnTo>
                    <a:pt x="417931" y="42595"/>
                  </a:lnTo>
                  <a:lnTo>
                    <a:pt x="411200" y="33248"/>
                  </a:lnTo>
                  <a:lnTo>
                    <a:pt x="401154" y="27393"/>
                  </a:lnTo>
                  <a:lnTo>
                    <a:pt x="388137" y="25361"/>
                  </a:lnTo>
                  <a:lnTo>
                    <a:pt x="372884" y="28092"/>
                  </a:lnTo>
                  <a:lnTo>
                    <a:pt x="361607" y="36068"/>
                  </a:lnTo>
                  <a:lnTo>
                    <a:pt x="354609" y="48895"/>
                  </a:lnTo>
                  <a:lnTo>
                    <a:pt x="352209" y="66230"/>
                  </a:lnTo>
                  <a:lnTo>
                    <a:pt x="354609" y="83019"/>
                  </a:lnTo>
                  <a:lnTo>
                    <a:pt x="361569" y="95504"/>
                  </a:lnTo>
                  <a:lnTo>
                    <a:pt x="372770" y="103276"/>
                  </a:lnTo>
                  <a:lnTo>
                    <a:pt x="387858" y="105968"/>
                  </a:lnTo>
                  <a:lnTo>
                    <a:pt x="400558" y="103898"/>
                  </a:lnTo>
                  <a:lnTo>
                    <a:pt x="410641" y="97980"/>
                  </a:lnTo>
                  <a:lnTo>
                    <a:pt x="417614" y="88658"/>
                  </a:lnTo>
                  <a:lnTo>
                    <a:pt x="420966" y="76377"/>
                  </a:lnTo>
                  <a:lnTo>
                    <a:pt x="402094" y="76377"/>
                  </a:lnTo>
                  <a:lnTo>
                    <a:pt x="399694" y="86233"/>
                  </a:lnTo>
                  <a:lnTo>
                    <a:pt x="395744" y="90043"/>
                  </a:lnTo>
                  <a:lnTo>
                    <a:pt x="387858" y="90043"/>
                  </a:lnTo>
                  <a:lnTo>
                    <a:pt x="381139" y="88417"/>
                  </a:lnTo>
                  <a:lnTo>
                    <a:pt x="376135" y="83731"/>
                  </a:lnTo>
                  <a:lnTo>
                    <a:pt x="373011" y="76250"/>
                  </a:lnTo>
                  <a:lnTo>
                    <a:pt x="371932" y="66230"/>
                  </a:lnTo>
                  <a:lnTo>
                    <a:pt x="371932" y="58902"/>
                  </a:lnTo>
                  <a:lnTo>
                    <a:pt x="373341" y="52285"/>
                  </a:lnTo>
                  <a:lnTo>
                    <a:pt x="378002" y="43548"/>
                  </a:lnTo>
                  <a:lnTo>
                    <a:pt x="382358" y="41287"/>
                  </a:lnTo>
                  <a:lnTo>
                    <a:pt x="396024" y="41287"/>
                  </a:lnTo>
                  <a:lnTo>
                    <a:pt x="399834" y="45097"/>
                  </a:lnTo>
                  <a:lnTo>
                    <a:pt x="402094" y="55092"/>
                  </a:lnTo>
                  <a:lnTo>
                    <a:pt x="420966" y="55092"/>
                  </a:lnTo>
                  <a:close/>
                </a:path>
                <a:path w="675005" h="106045">
                  <a:moveTo>
                    <a:pt x="468261" y="28194"/>
                  </a:moveTo>
                  <a:lnTo>
                    <a:pt x="457263" y="28194"/>
                  </a:lnTo>
                  <a:lnTo>
                    <a:pt x="457263" y="7747"/>
                  </a:lnTo>
                  <a:lnTo>
                    <a:pt x="437540" y="7747"/>
                  </a:lnTo>
                  <a:lnTo>
                    <a:pt x="437540" y="28194"/>
                  </a:lnTo>
                  <a:lnTo>
                    <a:pt x="427812" y="28194"/>
                  </a:lnTo>
                  <a:lnTo>
                    <a:pt x="427812" y="41287"/>
                  </a:lnTo>
                  <a:lnTo>
                    <a:pt x="437540" y="41287"/>
                  </a:lnTo>
                  <a:lnTo>
                    <a:pt x="437540" y="88074"/>
                  </a:lnTo>
                  <a:lnTo>
                    <a:pt x="438734" y="95923"/>
                  </a:lnTo>
                  <a:lnTo>
                    <a:pt x="442341" y="101511"/>
                  </a:lnTo>
                  <a:lnTo>
                    <a:pt x="448360" y="104851"/>
                  </a:lnTo>
                  <a:lnTo>
                    <a:pt x="456844" y="105968"/>
                  </a:lnTo>
                  <a:lnTo>
                    <a:pt x="461352" y="105968"/>
                  </a:lnTo>
                  <a:lnTo>
                    <a:pt x="464591" y="105549"/>
                  </a:lnTo>
                  <a:lnTo>
                    <a:pt x="468261" y="104419"/>
                  </a:lnTo>
                  <a:lnTo>
                    <a:pt x="468261" y="90601"/>
                  </a:lnTo>
                  <a:lnTo>
                    <a:pt x="465302" y="91033"/>
                  </a:lnTo>
                  <a:lnTo>
                    <a:pt x="458533" y="91033"/>
                  </a:lnTo>
                  <a:lnTo>
                    <a:pt x="457263" y="89484"/>
                  </a:lnTo>
                  <a:lnTo>
                    <a:pt x="457263" y="41287"/>
                  </a:lnTo>
                  <a:lnTo>
                    <a:pt x="468261" y="41287"/>
                  </a:lnTo>
                  <a:lnTo>
                    <a:pt x="468261" y="28194"/>
                  </a:lnTo>
                  <a:close/>
                </a:path>
                <a:path w="675005" h="106045">
                  <a:moveTo>
                    <a:pt x="501637" y="26631"/>
                  </a:moveTo>
                  <a:lnTo>
                    <a:pt x="481914" y="26631"/>
                  </a:lnTo>
                  <a:lnTo>
                    <a:pt x="481914" y="102704"/>
                  </a:lnTo>
                  <a:lnTo>
                    <a:pt x="501637" y="102704"/>
                  </a:lnTo>
                  <a:lnTo>
                    <a:pt x="501637" y="26631"/>
                  </a:lnTo>
                  <a:close/>
                </a:path>
                <a:path w="675005" h="106045">
                  <a:moveTo>
                    <a:pt x="501637" y="0"/>
                  </a:moveTo>
                  <a:lnTo>
                    <a:pt x="481914" y="0"/>
                  </a:lnTo>
                  <a:lnTo>
                    <a:pt x="481914" y="17614"/>
                  </a:lnTo>
                  <a:lnTo>
                    <a:pt x="501637" y="17614"/>
                  </a:lnTo>
                  <a:lnTo>
                    <a:pt x="501637" y="0"/>
                  </a:lnTo>
                  <a:close/>
                </a:path>
                <a:path w="675005" h="106045">
                  <a:moveTo>
                    <a:pt x="591794" y="66230"/>
                  </a:moveTo>
                  <a:lnTo>
                    <a:pt x="589241" y="48958"/>
                  </a:lnTo>
                  <a:lnTo>
                    <a:pt x="584809" y="41287"/>
                  </a:lnTo>
                  <a:lnTo>
                    <a:pt x="581837" y="36118"/>
                  </a:lnTo>
                  <a:lnTo>
                    <a:pt x="572020" y="29514"/>
                  </a:lnTo>
                  <a:lnTo>
                    <a:pt x="572020" y="65671"/>
                  </a:lnTo>
                  <a:lnTo>
                    <a:pt x="572020" y="66230"/>
                  </a:lnTo>
                  <a:lnTo>
                    <a:pt x="570750" y="75717"/>
                  </a:lnTo>
                  <a:lnTo>
                    <a:pt x="567055" y="83337"/>
                  </a:lnTo>
                  <a:lnTo>
                    <a:pt x="561416" y="88277"/>
                  </a:lnTo>
                  <a:lnTo>
                    <a:pt x="554164" y="90043"/>
                  </a:lnTo>
                  <a:lnTo>
                    <a:pt x="546836" y="88277"/>
                  </a:lnTo>
                  <a:lnTo>
                    <a:pt x="541197" y="83324"/>
                  </a:lnTo>
                  <a:lnTo>
                    <a:pt x="537565" y="75653"/>
                  </a:lnTo>
                  <a:lnTo>
                    <a:pt x="536270" y="65671"/>
                  </a:lnTo>
                  <a:lnTo>
                    <a:pt x="537565" y="55676"/>
                  </a:lnTo>
                  <a:lnTo>
                    <a:pt x="541197" y="47980"/>
                  </a:lnTo>
                  <a:lnTo>
                    <a:pt x="546849" y="43027"/>
                  </a:lnTo>
                  <a:lnTo>
                    <a:pt x="554164" y="41287"/>
                  </a:lnTo>
                  <a:lnTo>
                    <a:pt x="561543" y="43040"/>
                  </a:lnTo>
                  <a:lnTo>
                    <a:pt x="567182" y="48006"/>
                  </a:lnTo>
                  <a:lnTo>
                    <a:pt x="570788" y="55791"/>
                  </a:lnTo>
                  <a:lnTo>
                    <a:pt x="572020" y="65671"/>
                  </a:lnTo>
                  <a:lnTo>
                    <a:pt x="572020" y="29514"/>
                  </a:lnTo>
                  <a:lnTo>
                    <a:pt x="569963" y="28117"/>
                  </a:lnTo>
                  <a:lnTo>
                    <a:pt x="554024" y="25361"/>
                  </a:lnTo>
                  <a:lnTo>
                    <a:pt x="538353" y="28143"/>
                  </a:lnTo>
                  <a:lnTo>
                    <a:pt x="526554" y="36156"/>
                  </a:lnTo>
                  <a:lnTo>
                    <a:pt x="519125" y="48844"/>
                  </a:lnTo>
                  <a:lnTo>
                    <a:pt x="516534" y="65671"/>
                  </a:lnTo>
                  <a:lnTo>
                    <a:pt x="519125" y="82550"/>
                  </a:lnTo>
                  <a:lnTo>
                    <a:pt x="526580" y="95224"/>
                  </a:lnTo>
                  <a:lnTo>
                    <a:pt x="538416" y="103200"/>
                  </a:lnTo>
                  <a:lnTo>
                    <a:pt x="554164" y="105968"/>
                  </a:lnTo>
                  <a:lnTo>
                    <a:pt x="569861" y="103200"/>
                  </a:lnTo>
                  <a:lnTo>
                    <a:pt x="581698" y="95288"/>
                  </a:lnTo>
                  <a:lnTo>
                    <a:pt x="584835" y="90043"/>
                  </a:lnTo>
                  <a:lnTo>
                    <a:pt x="589178" y="82778"/>
                  </a:lnTo>
                  <a:lnTo>
                    <a:pt x="591794" y="66230"/>
                  </a:lnTo>
                  <a:close/>
                </a:path>
                <a:path w="675005" h="106045">
                  <a:moveTo>
                    <a:pt x="674611" y="51714"/>
                  </a:moveTo>
                  <a:lnTo>
                    <a:pt x="672922" y="40462"/>
                  </a:lnTo>
                  <a:lnTo>
                    <a:pt x="667981" y="32194"/>
                  </a:lnTo>
                  <a:lnTo>
                    <a:pt x="659968" y="27089"/>
                  </a:lnTo>
                  <a:lnTo>
                    <a:pt x="649097" y="25349"/>
                  </a:lnTo>
                  <a:lnTo>
                    <a:pt x="641972" y="26060"/>
                  </a:lnTo>
                  <a:lnTo>
                    <a:pt x="635939" y="28270"/>
                  </a:lnTo>
                  <a:lnTo>
                    <a:pt x="630770" y="32080"/>
                  </a:lnTo>
                  <a:lnTo>
                    <a:pt x="626275" y="37617"/>
                  </a:lnTo>
                  <a:lnTo>
                    <a:pt x="626275" y="26631"/>
                  </a:lnTo>
                  <a:lnTo>
                    <a:pt x="606552" y="26631"/>
                  </a:lnTo>
                  <a:lnTo>
                    <a:pt x="606552" y="102704"/>
                  </a:lnTo>
                  <a:lnTo>
                    <a:pt x="626275" y="102704"/>
                  </a:lnTo>
                  <a:lnTo>
                    <a:pt x="626275" y="48044"/>
                  </a:lnTo>
                  <a:lnTo>
                    <a:pt x="632472" y="42138"/>
                  </a:lnTo>
                  <a:lnTo>
                    <a:pt x="650646" y="42138"/>
                  </a:lnTo>
                  <a:lnTo>
                    <a:pt x="654875" y="46774"/>
                  </a:lnTo>
                  <a:lnTo>
                    <a:pt x="654875" y="102704"/>
                  </a:lnTo>
                  <a:lnTo>
                    <a:pt x="674611" y="102704"/>
                  </a:lnTo>
                  <a:lnTo>
                    <a:pt x="674611" y="51714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4053256" y="6319735"/>
            <a:ext cx="60528" cy="1296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53256" y="6496990"/>
            <a:ext cx="60528" cy="129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53255" y="6790995"/>
            <a:ext cx="60528" cy="1295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53256" y="7701381"/>
            <a:ext cx="60528" cy="1296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053256" y="8468486"/>
            <a:ext cx="60528" cy="1296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053255" y="8669503"/>
            <a:ext cx="60528" cy="1296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53255" y="9019705"/>
            <a:ext cx="60528" cy="1295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053255" y="9619577"/>
            <a:ext cx="60528" cy="1296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053255" y="9819551"/>
            <a:ext cx="60528" cy="1296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053255" y="10019487"/>
            <a:ext cx="60528" cy="1296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53255" y="10219461"/>
            <a:ext cx="60528" cy="1296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053255" y="9419628"/>
            <a:ext cx="60528" cy="1296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053255" y="9219666"/>
            <a:ext cx="60528" cy="1296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053256" y="7509598"/>
            <a:ext cx="60528" cy="1296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053255" y="8084935"/>
            <a:ext cx="60528" cy="1296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053256" y="7317816"/>
            <a:ext cx="60528" cy="1297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053255" y="7893151"/>
            <a:ext cx="60528" cy="1296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053255" y="8276704"/>
            <a:ext cx="60528" cy="1296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053256" y="7126058"/>
            <a:ext cx="60528" cy="129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218145" y="666056"/>
            <a:ext cx="948055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b="1" spc="15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75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b="1" spc="-10" dirty="0">
                <a:solidFill>
                  <a:srgbClr val="FFFFFF"/>
                </a:solidFill>
                <a:latin typeface="Arial"/>
                <a:cs typeface="Arial"/>
              </a:rPr>
              <a:t>TEXTILES</a:t>
            </a:r>
            <a:endParaRPr sz="75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13486" y="6833628"/>
            <a:ext cx="684733" cy="175945"/>
          </a:xfrm>
          <a:prstGeom prst="rect">
            <a:avLst/>
          </a:prstGeom>
          <a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6" name="object 76"/>
          <p:cNvGrpSpPr/>
          <p:nvPr/>
        </p:nvGrpSpPr>
        <p:grpSpPr>
          <a:xfrm>
            <a:off x="4124248" y="459638"/>
            <a:ext cx="2872740" cy="186055"/>
            <a:chOff x="4124248" y="459638"/>
            <a:chExt cx="2872740" cy="186055"/>
          </a:xfrm>
        </p:grpSpPr>
        <p:sp>
          <p:nvSpPr>
            <p:cNvPr id="77" name="object 77"/>
            <p:cNvSpPr/>
            <p:nvPr/>
          </p:nvSpPr>
          <p:spPr>
            <a:xfrm>
              <a:off x="6624789" y="481152"/>
              <a:ext cx="235585" cy="144780"/>
            </a:xfrm>
            <a:custGeom>
              <a:avLst/>
              <a:gdLst/>
              <a:ahLst/>
              <a:cxnLst/>
              <a:rect l="l" t="t" r="r" b="b"/>
              <a:pathLst>
                <a:path w="235584" h="144779">
                  <a:moveTo>
                    <a:pt x="165290" y="82892"/>
                  </a:moveTo>
                  <a:lnTo>
                    <a:pt x="127939" y="82892"/>
                  </a:lnTo>
                  <a:lnTo>
                    <a:pt x="128866" y="76174"/>
                  </a:lnTo>
                  <a:lnTo>
                    <a:pt x="130987" y="71005"/>
                  </a:lnTo>
                  <a:lnTo>
                    <a:pt x="134302" y="67398"/>
                  </a:lnTo>
                  <a:lnTo>
                    <a:pt x="137604" y="63792"/>
                  </a:lnTo>
                  <a:lnTo>
                    <a:pt x="141935" y="61988"/>
                  </a:lnTo>
                  <a:lnTo>
                    <a:pt x="147269" y="61988"/>
                  </a:lnTo>
                  <a:lnTo>
                    <a:pt x="152958" y="61988"/>
                  </a:lnTo>
                  <a:lnTo>
                    <a:pt x="165290" y="80746"/>
                  </a:lnTo>
                  <a:lnTo>
                    <a:pt x="165290" y="82892"/>
                  </a:lnTo>
                  <a:close/>
                </a:path>
                <a:path w="235584" h="144779">
                  <a:moveTo>
                    <a:pt x="147345" y="40335"/>
                  </a:moveTo>
                  <a:lnTo>
                    <a:pt x="138188" y="40335"/>
                  </a:lnTo>
                  <a:lnTo>
                    <a:pt x="130022" y="42481"/>
                  </a:lnTo>
                  <a:lnTo>
                    <a:pt x="122872" y="46786"/>
                  </a:lnTo>
                  <a:lnTo>
                    <a:pt x="115722" y="51092"/>
                  </a:lnTo>
                  <a:lnTo>
                    <a:pt x="100431" y="92265"/>
                  </a:lnTo>
                  <a:lnTo>
                    <a:pt x="100431" y="94869"/>
                  </a:lnTo>
                  <a:lnTo>
                    <a:pt x="114325" y="131025"/>
                  </a:lnTo>
                  <a:lnTo>
                    <a:pt x="150329" y="144589"/>
                  </a:lnTo>
                  <a:lnTo>
                    <a:pt x="158686" y="144589"/>
                  </a:lnTo>
                  <a:lnTo>
                    <a:pt x="166319" y="142989"/>
                  </a:lnTo>
                  <a:lnTo>
                    <a:pt x="173189" y="139801"/>
                  </a:lnTo>
                  <a:lnTo>
                    <a:pt x="180060" y="136613"/>
                  </a:lnTo>
                  <a:lnTo>
                    <a:pt x="185508" y="132168"/>
                  </a:lnTo>
                  <a:lnTo>
                    <a:pt x="189534" y="126466"/>
                  </a:lnTo>
                  <a:lnTo>
                    <a:pt x="176352" y="111696"/>
                  </a:lnTo>
                  <a:lnTo>
                    <a:pt x="171556" y="116613"/>
                  </a:lnTo>
                  <a:lnTo>
                    <a:pt x="165914" y="120126"/>
                  </a:lnTo>
                  <a:lnTo>
                    <a:pt x="159426" y="122233"/>
                  </a:lnTo>
                  <a:lnTo>
                    <a:pt x="152095" y="122936"/>
                  </a:lnTo>
                  <a:lnTo>
                    <a:pt x="145414" y="122936"/>
                  </a:lnTo>
                  <a:lnTo>
                    <a:pt x="139877" y="120954"/>
                  </a:lnTo>
                  <a:lnTo>
                    <a:pt x="135508" y="116992"/>
                  </a:lnTo>
                  <a:lnTo>
                    <a:pt x="131140" y="113030"/>
                  </a:lnTo>
                  <a:lnTo>
                    <a:pt x="128523" y="107759"/>
                  </a:lnTo>
                  <a:lnTo>
                    <a:pt x="127660" y="101193"/>
                  </a:lnTo>
                  <a:lnTo>
                    <a:pt x="191681" y="101193"/>
                  </a:lnTo>
                  <a:lnTo>
                    <a:pt x="191681" y="90233"/>
                  </a:lnTo>
                  <a:lnTo>
                    <a:pt x="179831" y="53340"/>
                  </a:lnTo>
                  <a:lnTo>
                    <a:pt x="157118" y="41147"/>
                  </a:lnTo>
                  <a:lnTo>
                    <a:pt x="147345" y="40335"/>
                  </a:lnTo>
                  <a:close/>
                </a:path>
                <a:path w="235584" h="144779">
                  <a:moveTo>
                    <a:pt x="208318" y="142722"/>
                  </a:moveTo>
                  <a:lnTo>
                    <a:pt x="235254" y="142722"/>
                  </a:lnTo>
                  <a:lnTo>
                    <a:pt x="235254" y="0"/>
                  </a:lnTo>
                  <a:lnTo>
                    <a:pt x="208318" y="0"/>
                  </a:lnTo>
                  <a:lnTo>
                    <a:pt x="208318" y="142722"/>
                  </a:lnTo>
                  <a:close/>
                </a:path>
                <a:path w="235584" h="144779">
                  <a:moveTo>
                    <a:pt x="46735" y="109931"/>
                  </a:moveTo>
                  <a:lnTo>
                    <a:pt x="28054" y="42189"/>
                  </a:lnTo>
                  <a:lnTo>
                    <a:pt x="0" y="42189"/>
                  </a:lnTo>
                  <a:lnTo>
                    <a:pt x="33908" y="142722"/>
                  </a:lnTo>
                  <a:lnTo>
                    <a:pt x="59550" y="142722"/>
                  </a:lnTo>
                  <a:lnTo>
                    <a:pt x="93471" y="42189"/>
                  </a:lnTo>
                  <a:lnTo>
                    <a:pt x="65404" y="42189"/>
                  </a:lnTo>
                  <a:lnTo>
                    <a:pt x="46735" y="109931"/>
                  </a:lnTo>
                  <a:close/>
                </a:path>
              </a:pathLst>
            </a:custGeom>
            <a:ln w="5715">
              <a:solidFill>
                <a:srgbClr val="153B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931888" y="485546"/>
              <a:ext cx="64617" cy="141185"/>
            </a:xfrm>
            <a:prstGeom prst="rect">
              <a:avLst/>
            </a:prstGeom>
            <a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430962" y="488594"/>
              <a:ext cx="189230" cy="137160"/>
            </a:xfrm>
            <a:custGeom>
              <a:avLst/>
              <a:gdLst/>
              <a:ahLst/>
              <a:cxnLst/>
              <a:rect l="l" t="t" r="r" b="b"/>
              <a:pathLst>
                <a:path w="189229" h="137159">
                  <a:moveTo>
                    <a:pt x="162521" y="75450"/>
                  </a:moveTo>
                  <a:lnTo>
                    <a:pt x="125171" y="75450"/>
                  </a:lnTo>
                  <a:lnTo>
                    <a:pt x="126085" y="68732"/>
                  </a:lnTo>
                  <a:lnTo>
                    <a:pt x="128206" y="63563"/>
                  </a:lnTo>
                  <a:lnTo>
                    <a:pt x="131521" y="59956"/>
                  </a:lnTo>
                  <a:lnTo>
                    <a:pt x="134835" y="56349"/>
                  </a:lnTo>
                  <a:lnTo>
                    <a:pt x="139153" y="54546"/>
                  </a:lnTo>
                  <a:lnTo>
                    <a:pt x="144487" y="54546"/>
                  </a:lnTo>
                  <a:lnTo>
                    <a:pt x="150177" y="54546"/>
                  </a:lnTo>
                  <a:lnTo>
                    <a:pt x="162521" y="73304"/>
                  </a:lnTo>
                  <a:lnTo>
                    <a:pt x="162521" y="75450"/>
                  </a:lnTo>
                  <a:close/>
                </a:path>
                <a:path w="189229" h="137159">
                  <a:moveTo>
                    <a:pt x="144576" y="32893"/>
                  </a:moveTo>
                  <a:lnTo>
                    <a:pt x="135420" y="32893"/>
                  </a:lnTo>
                  <a:lnTo>
                    <a:pt x="127253" y="35039"/>
                  </a:lnTo>
                  <a:lnTo>
                    <a:pt x="120103" y="39344"/>
                  </a:lnTo>
                  <a:lnTo>
                    <a:pt x="112941" y="43649"/>
                  </a:lnTo>
                  <a:lnTo>
                    <a:pt x="97662" y="84823"/>
                  </a:lnTo>
                  <a:lnTo>
                    <a:pt x="97662" y="87426"/>
                  </a:lnTo>
                  <a:lnTo>
                    <a:pt x="111544" y="123583"/>
                  </a:lnTo>
                  <a:lnTo>
                    <a:pt x="147548" y="137147"/>
                  </a:lnTo>
                  <a:lnTo>
                    <a:pt x="155917" y="137147"/>
                  </a:lnTo>
                  <a:lnTo>
                    <a:pt x="186766" y="119024"/>
                  </a:lnTo>
                  <a:lnTo>
                    <a:pt x="173570" y="104254"/>
                  </a:lnTo>
                  <a:lnTo>
                    <a:pt x="168777" y="109171"/>
                  </a:lnTo>
                  <a:lnTo>
                    <a:pt x="163137" y="112683"/>
                  </a:lnTo>
                  <a:lnTo>
                    <a:pt x="156650" y="114791"/>
                  </a:lnTo>
                  <a:lnTo>
                    <a:pt x="149313" y="115493"/>
                  </a:lnTo>
                  <a:lnTo>
                    <a:pt x="142633" y="115493"/>
                  </a:lnTo>
                  <a:lnTo>
                    <a:pt x="137096" y="113512"/>
                  </a:lnTo>
                  <a:lnTo>
                    <a:pt x="132740" y="109550"/>
                  </a:lnTo>
                  <a:lnTo>
                    <a:pt x="128371" y="105587"/>
                  </a:lnTo>
                  <a:lnTo>
                    <a:pt x="125755" y="100317"/>
                  </a:lnTo>
                  <a:lnTo>
                    <a:pt x="124891" y="93751"/>
                  </a:lnTo>
                  <a:lnTo>
                    <a:pt x="188899" y="93751"/>
                  </a:lnTo>
                  <a:lnTo>
                    <a:pt x="188899" y="82791"/>
                  </a:lnTo>
                  <a:lnTo>
                    <a:pt x="177050" y="45897"/>
                  </a:lnTo>
                  <a:lnTo>
                    <a:pt x="154344" y="33705"/>
                  </a:lnTo>
                  <a:lnTo>
                    <a:pt x="144576" y="32893"/>
                  </a:lnTo>
                  <a:close/>
                </a:path>
                <a:path w="189229" h="137159">
                  <a:moveTo>
                    <a:pt x="27863" y="0"/>
                  </a:moveTo>
                  <a:lnTo>
                    <a:pt x="0" y="0"/>
                  </a:lnTo>
                  <a:lnTo>
                    <a:pt x="0" y="135280"/>
                  </a:lnTo>
                  <a:lnTo>
                    <a:pt x="87058" y="135280"/>
                  </a:lnTo>
                  <a:lnTo>
                    <a:pt x="87058" y="112890"/>
                  </a:lnTo>
                  <a:lnTo>
                    <a:pt x="27863" y="112890"/>
                  </a:lnTo>
                  <a:lnTo>
                    <a:pt x="27863" y="0"/>
                  </a:lnTo>
                  <a:close/>
                </a:path>
              </a:pathLst>
            </a:custGeom>
            <a:ln w="5715">
              <a:solidFill>
                <a:srgbClr val="153B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124248" y="488886"/>
              <a:ext cx="387985" cy="137160"/>
            </a:xfrm>
            <a:custGeom>
              <a:avLst/>
              <a:gdLst/>
              <a:ahLst/>
              <a:cxnLst/>
              <a:rect l="l" t="t" r="r" b="b"/>
              <a:pathLst>
                <a:path w="387985" h="137159">
                  <a:moveTo>
                    <a:pt x="133515" y="50"/>
                  </a:moveTo>
                  <a:lnTo>
                    <a:pt x="91020" y="50"/>
                  </a:lnTo>
                  <a:lnTo>
                    <a:pt x="66941" y="109131"/>
                  </a:lnTo>
                  <a:lnTo>
                    <a:pt x="42113" y="50"/>
                  </a:lnTo>
                  <a:lnTo>
                    <a:pt x="0" y="50"/>
                  </a:lnTo>
                  <a:lnTo>
                    <a:pt x="0" y="137160"/>
                  </a:lnTo>
                  <a:lnTo>
                    <a:pt x="28194" y="137160"/>
                  </a:lnTo>
                  <a:lnTo>
                    <a:pt x="28194" y="30327"/>
                  </a:lnTo>
                  <a:lnTo>
                    <a:pt x="52844" y="137160"/>
                  </a:lnTo>
                  <a:lnTo>
                    <a:pt x="81051" y="137160"/>
                  </a:lnTo>
                  <a:lnTo>
                    <a:pt x="105308" y="30327"/>
                  </a:lnTo>
                  <a:lnTo>
                    <a:pt x="105308" y="137160"/>
                  </a:lnTo>
                  <a:lnTo>
                    <a:pt x="133515" y="137160"/>
                  </a:lnTo>
                  <a:lnTo>
                    <a:pt x="133515" y="50"/>
                  </a:lnTo>
                  <a:close/>
                </a:path>
                <a:path w="387985" h="137159">
                  <a:moveTo>
                    <a:pt x="274701" y="137160"/>
                  </a:moveTo>
                  <a:lnTo>
                    <a:pt x="265137" y="109499"/>
                  </a:lnTo>
                  <a:lnTo>
                    <a:pt x="257009" y="86004"/>
                  </a:lnTo>
                  <a:lnTo>
                    <a:pt x="238480" y="32397"/>
                  </a:lnTo>
                  <a:lnTo>
                    <a:pt x="228993" y="4940"/>
                  </a:lnTo>
                  <a:lnTo>
                    <a:pt x="228993" y="86004"/>
                  </a:lnTo>
                  <a:lnTo>
                    <a:pt x="193268" y="86004"/>
                  </a:lnTo>
                  <a:lnTo>
                    <a:pt x="211124" y="32397"/>
                  </a:lnTo>
                  <a:lnTo>
                    <a:pt x="228993" y="86004"/>
                  </a:lnTo>
                  <a:lnTo>
                    <a:pt x="228993" y="4940"/>
                  </a:lnTo>
                  <a:lnTo>
                    <a:pt x="227304" y="50"/>
                  </a:lnTo>
                  <a:lnTo>
                    <a:pt x="196075" y="50"/>
                  </a:lnTo>
                  <a:lnTo>
                    <a:pt x="147370" y="137160"/>
                  </a:lnTo>
                  <a:lnTo>
                    <a:pt x="176149" y="137160"/>
                  </a:lnTo>
                  <a:lnTo>
                    <a:pt x="185369" y="109499"/>
                  </a:lnTo>
                  <a:lnTo>
                    <a:pt x="236715" y="109499"/>
                  </a:lnTo>
                  <a:lnTo>
                    <a:pt x="245732" y="137160"/>
                  </a:lnTo>
                  <a:lnTo>
                    <a:pt x="274701" y="137160"/>
                  </a:lnTo>
                  <a:close/>
                </a:path>
                <a:path w="387985" h="137159">
                  <a:moveTo>
                    <a:pt x="387477" y="0"/>
                  </a:moveTo>
                  <a:lnTo>
                    <a:pt x="291185" y="0"/>
                  </a:lnTo>
                  <a:lnTo>
                    <a:pt x="291185" y="24130"/>
                  </a:lnTo>
                  <a:lnTo>
                    <a:pt x="291185" y="54610"/>
                  </a:lnTo>
                  <a:lnTo>
                    <a:pt x="291185" y="78740"/>
                  </a:lnTo>
                  <a:lnTo>
                    <a:pt x="291185" y="137160"/>
                  </a:lnTo>
                  <a:lnTo>
                    <a:pt x="319379" y="137160"/>
                  </a:lnTo>
                  <a:lnTo>
                    <a:pt x="319379" y="78740"/>
                  </a:lnTo>
                  <a:lnTo>
                    <a:pt x="379387" y="78740"/>
                  </a:lnTo>
                  <a:lnTo>
                    <a:pt x="379387" y="54610"/>
                  </a:lnTo>
                  <a:lnTo>
                    <a:pt x="319379" y="54610"/>
                  </a:lnTo>
                  <a:lnTo>
                    <a:pt x="319379" y="24130"/>
                  </a:lnTo>
                  <a:lnTo>
                    <a:pt x="387477" y="24130"/>
                  </a:lnTo>
                  <a:lnTo>
                    <a:pt x="387477" y="0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520133" y="486689"/>
              <a:ext cx="126364" cy="144145"/>
            </a:xfrm>
            <a:custGeom>
              <a:avLst/>
              <a:gdLst/>
              <a:ahLst/>
              <a:cxnLst/>
              <a:rect l="l" t="t" r="r" b="b"/>
              <a:pathLst>
                <a:path w="126364" h="144145">
                  <a:moveTo>
                    <a:pt x="125818" y="139738"/>
                  </a:moveTo>
                  <a:lnTo>
                    <a:pt x="108889" y="139738"/>
                  </a:lnTo>
                  <a:lnTo>
                    <a:pt x="105511" y="121678"/>
                  </a:lnTo>
                  <a:lnTo>
                    <a:pt x="97196" y="131622"/>
                  </a:lnTo>
                  <a:lnTo>
                    <a:pt x="87785" y="138464"/>
                  </a:lnTo>
                  <a:lnTo>
                    <a:pt x="76893" y="142417"/>
                  </a:lnTo>
                  <a:lnTo>
                    <a:pt x="64134" y="143687"/>
                  </a:lnTo>
                  <a:lnTo>
                    <a:pt x="38479" y="138305"/>
                  </a:lnTo>
                  <a:lnTo>
                    <a:pt x="18170" y="123347"/>
                  </a:lnTo>
                  <a:lnTo>
                    <a:pt x="4809" y="100594"/>
                  </a:lnTo>
                  <a:lnTo>
                    <a:pt x="0" y="71831"/>
                  </a:lnTo>
                  <a:lnTo>
                    <a:pt x="4819" y="42599"/>
                  </a:lnTo>
                  <a:lnTo>
                    <a:pt x="18384" y="19908"/>
                  </a:lnTo>
                  <a:lnTo>
                    <a:pt x="39353" y="5221"/>
                  </a:lnTo>
                  <a:lnTo>
                    <a:pt x="66382" y="0"/>
                  </a:lnTo>
                  <a:lnTo>
                    <a:pt x="89162" y="3205"/>
                  </a:lnTo>
                  <a:lnTo>
                    <a:pt x="107249" y="12388"/>
                  </a:lnTo>
                  <a:lnTo>
                    <a:pt x="119762" y="26896"/>
                  </a:lnTo>
                  <a:lnTo>
                    <a:pt x="125818" y="46075"/>
                  </a:lnTo>
                  <a:lnTo>
                    <a:pt x="99301" y="46075"/>
                  </a:lnTo>
                  <a:lnTo>
                    <a:pt x="96850" y="38925"/>
                  </a:lnTo>
                  <a:lnTo>
                    <a:pt x="94792" y="35725"/>
                  </a:lnTo>
                  <a:lnTo>
                    <a:pt x="66573" y="24079"/>
                  </a:lnTo>
                  <a:lnTo>
                    <a:pt x="50425" y="27330"/>
                  </a:lnTo>
                  <a:lnTo>
                    <a:pt x="38365" y="36699"/>
                  </a:lnTo>
                  <a:lnTo>
                    <a:pt x="30817" y="51607"/>
                  </a:lnTo>
                  <a:lnTo>
                    <a:pt x="28206" y="71475"/>
                  </a:lnTo>
                  <a:lnTo>
                    <a:pt x="31093" y="90898"/>
                  </a:lnTo>
                  <a:lnTo>
                    <a:pt x="39165" y="106125"/>
                  </a:lnTo>
                  <a:lnTo>
                    <a:pt x="51539" y="116065"/>
                  </a:lnTo>
                  <a:lnTo>
                    <a:pt x="67335" y="119621"/>
                  </a:lnTo>
                  <a:lnTo>
                    <a:pt x="75283" y="118725"/>
                  </a:lnTo>
                  <a:lnTo>
                    <a:pt x="102133" y="89154"/>
                  </a:lnTo>
                  <a:lnTo>
                    <a:pt x="70904" y="89154"/>
                  </a:lnTo>
                  <a:lnTo>
                    <a:pt x="70904" y="65633"/>
                  </a:lnTo>
                  <a:lnTo>
                    <a:pt x="125818" y="65633"/>
                  </a:lnTo>
                  <a:lnTo>
                    <a:pt x="125818" y="139738"/>
                  </a:lnTo>
                  <a:close/>
                </a:path>
              </a:pathLst>
            </a:custGeom>
            <a:ln w="5715">
              <a:solidFill>
                <a:srgbClr val="153B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773866" y="486067"/>
              <a:ext cx="278726" cy="147167"/>
            </a:xfrm>
            <a:prstGeom prst="rect">
              <a:avLst/>
            </a:prstGeom>
            <a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661788" y="459638"/>
              <a:ext cx="177507" cy="185788"/>
            </a:xfrm>
            <a:prstGeom prst="rect">
              <a:avLst/>
            </a:prstGeom>
            <a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42530" cy="5932170"/>
            <a:chOff x="0" y="0"/>
            <a:chExt cx="7542530" cy="593217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41920" cy="2082594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63669" y="738009"/>
              <a:ext cx="2581782" cy="491454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10062" y="5633047"/>
              <a:ext cx="2892361" cy="25209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10062" y="708927"/>
              <a:ext cx="2892361" cy="25196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13727" y="1830959"/>
              <a:ext cx="214629" cy="292100"/>
            </a:xfrm>
            <a:custGeom>
              <a:avLst/>
              <a:gdLst/>
              <a:ahLst/>
              <a:cxnLst/>
              <a:rect l="l" t="t" r="r" b="b"/>
              <a:pathLst>
                <a:path w="214629" h="292100">
                  <a:moveTo>
                    <a:pt x="214007" y="0"/>
                  </a:moveTo>
                  <a:lnTo>
                    <a:pt x="0" y="0"/>
                  </a:lnTo>
                  <a:lnTo>
                    <a:pt x="0" y="291833"/>
                  </a:lnTo>
                  <a:lnTo>
                    <a:pt x="214007" y="291833"/>
                  </a:lnTo>
                  <a:lnTo>
                    <a:pt x="2140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22663" y="5009794"/>
              <a:ext cx="5080" cy="12065"/>
            </a:xfrm>
            <a:custGeom>
              <a:avLst/>
              <a:gdLst/>
              <a:ahLst/>
              <a:cxnLst/>
              <a:rect l="l" t="t" r="r" b="b"/>
              <a:pathLst>
                <a:path w="5080" h="12064">
                  <a:moveTo>
                    <a:pt x="0" y="11836"/>
                  </a:moveTo>
                  <a:lnTo>
                    <a:pt x="4597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40862" y="3766934"/>
              <a:ext cx="469900" cy="1208405"/>
            </a:xfrm>
            <a:custGeom>
              <a:avLst/>
              <a:gdLst/>
              <a:ahLst/>
              <a:cxnLst/>
              <a:rect l="l" t="t" r="r" b="b"/>
              <a:pathLst>
                <a:path w="469900" h="1208404">
                  <a:moveTo>
                    <a:pt x="0" y="1207858"/>
                  </a:moveTo>
                  <a:lnTo>
                    <a:pt x="469303" y="0"/>
                  </a:lnTo>
                </a:path>
              </a:pathLst>
            </a:custGeom>
            <a:ln w="952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16960" y="3737584"/>
              <a:ext cx="17780" cy="12065"/>
            </a:xfrm>
            <a:custGeom>
              <a:avLst/>
              <a:gdLst/>
              <a:ahLst/>
              <a:cxnLst/>
              <a:rect l="l" t="t" r="r" b="b"/>
              <a:pathLst>
                <a:path w="17779" h="12064">
                  <a:moveTo>
                    <a:pt x="0" y="11836"/>
                  </a:moveTo>
                  <a:lnTo>
                    <a:pt x="4597" y="0"/>
                  </a:lnTo>
                  <a:lnTo>
                    <a:pt x="17297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71875" y="3737584"/>
              <a:ext cx="859155" cy="0"/>
            </a:xfrm>
            <a:custGeom>
              <a:avLst/>
              <a:gdLst/>
              <a:ahLst/>
              <a:cxnLst/>
              <a:rect l="l" t="t" r="r" b="b"/>
              <a:pathLst>
                <a:path w="859154">
                  <a:moveTo>
                    <a:pt x="0" y="0"/>
                  </a:moveTo>
                  <a:lnTo>
                    <a:pt x="858964" y="0"/>
                  </a:lnTo>
                </a:path>
              </a:pathLst>
            </a:custGeom>
            <a:ln w="952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49648" y="3737584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32379" y="1297533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5">
                  <a:moveTo>
                    <a:pt x="0" y="8140"/>
                  </a:moveTo>
                  <a:lnTo>
                    <a:pt x="9753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71279" y="897115"/>
              <a:ext cx="2059939" cy="376555"/>
            </a:xfrm>
            <a:custGeom>
              <a:avLst/>
              <a:gdLst/>
              <a:ahLst/>
              <a:cxnLst/>
              <a:rect l="l" t="t" r="r" b="b"/>
              <a:pathLst>
                <a:path w="2059939" h="376555">
                  <a:moveTo>
                    <a:pt x="0" y="376072"/>
                  </a:moveTo>
                  <a:lnTo>
                    <a:pt x="450278" y="0"/>
                  </a:lnTo>
                  <a:lnTo>
                    <a:pt x="2059774" y="0"/>
                  </a:lnTo>
                </a:path>
              </a:pathLst>
            </a:custGeom>
            <a:ln w="9524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50040" y="897115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32379" y="3136062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5">
                  <a:moveTo>
                    <a:pt x="0" y="8140"/>
                  </a:moveTo>
                  <a:lnTo>
                    <a:pt x="9753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71203" y="2735631"/>
              <a:ext cx="1233170" cy="376555"/>
            </a:xfrm>
            <a:custGeom>
              <a:avLst/>
              <a:gdLst/>
              <a:ahLst/>
              <a:cxnLst/>
              <a:rect l="l" t="t" r="r" b="b"/>
              <a:pathLst>
                <a:path w="1233170" h="376555">
                  <a:moveTo>
                    <a:pt x="0" y="376148"/>
                  </a:moveTo>
                  <a:lnTo>
                    <a:pt x="450354" y="0"/>
                  </a:lnTo>
                  <a:lnTo>
                    <a:pt x="1233055" y="0"/>
                  </a:lnTo>
                </a:path>
              </a:pathLst>
            </a:custGeom>
            <a:ln w="952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23194" y="2735631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98285" y="448018"/>
              <a:ext cx="1733763" cy="1733778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05928" y="455676"/>
              <a:ext cx="1718945" cy="1718945"/>
            </a:xfrm>
            <a:custGeom>
              <a:avLst/>
              <a:gdLst/>
              <a:ahLst/>
              <a:cxnLst/>
              <a:rect l="l" t="t" r="r" b="b"/>
              <a:pathLst>
                <a:path w="1718945" h="1718945">
                  <a:moveTo>
                    <a:pt x="1718487" y="859243"/>
                  </a:moveTo>
                  <a:lnTo>
                    <a:pt x="1717127" y="908002"/>
                  </a:lnTo>
                  <a:lnTo>
                    <a:pt x="1713095" y="956047"/>
                  </a:lnTo>
                  <a:lnTo>
                    <a:pt x="1706463" y="1003306"/>
                  </a:lnTo>
                  <a:lnTo>
                    <a:pt x="1697305" y="1049706"/>
                  </a:lnTo>
                  <a:lnTo>
                    <a:pt x="1685691" y="1095175"/>
                  </a:lnTo>
                  <a:lnTo>
                    <a:pt x="1671697" y="1139641"/>
                  </a:lnTo>
                  <a:lnTo>
                    <a:pt x="1655392" y="1183030"/>
                  </a:lnTo>
                  <a:lnTo>
                    <a:pt x="1636851" y="1225270"/>
                  </a:lnTo>
                  <a:lnTo>
                    <a:pt x="1616146" y="1266289"/>
                  </a:lnTo>
                  <a:lnTo>
                    <a:pt x="1593349" y="1306014"/>
                  </a:lnTo>
                  <a:lnTo>
                    <a:pt x="1568532" y="1344373"/>
                  </a:lnTo>
                  <a:lnTo>
                    <a:pt x="1541769" y="1381293"/>
                  </a:lnTo>
                  <a:lnTo>
                    <a:pt x="1513132" y="1416701"/>
                  </a:lnTo>
                  <a:lnTo>
                    <a:pt x="1482693" y="1450525"/>
                  </a:lnTo>
                  <a:lnTo>
                    <a:pt x="1450525" y="1482693"/>
                  </a:lnTo>
                  <a:lnTo>
                    <a:pt x="1416701" y="1513132"/>
                  </a:lnTo>
                  <a:lnTo>
                    <a:pt x="1381293" y="1541769"/>
                  </a:lnTo>
                  <a:lnTo>
                    <a:pt x="1344373" y="1568532"/>
                  </a:lnTo>
                  <a:lnTo>
                    <a:pt x="1306014" y="1593349"/>
                  </a:lnTo>
                  <a:lnTo>
                    <a:pt x="1266289" y="1616146"/>
                  </a:lnTo>
                  <a:lnTo>
                    <a:pt x="1225270" y="1636851"/>
                  </a:lnTo>
                  <a:lnTo>
                    <a:pt x="1183030" y="1655392"/>
                  </a:lnTo>
                  <a:lnTo>
                    <a:pt x="1139641" y="1671697"/>
                  </a:lnTo>
                  <a:lnTo>
                    <a:pt x="1095175" y="1685691"/>
                  </a:lnTo>
                  <a:lnTo>
                    <a:pt x="1049706" y="1697305"/>
                  </a:lnTo>
                  <a:lnTo>
                    <a:pt x="1003306" y="1706463"/>
                  </a:lnTo>
                  <a:lnTo>
                    <a:pt x="956047" y="1713095"/>
                  </a:lnTo>
                  <a:lnTo>
                    <a:pt x="908002" y="1717127"/>
                  </a:lnTo>
                  <a:lnTo>
                    <a:pt x="859243" y="1718487"/>
                  </a:lnTo>
                  <a:lnTo>
                    <a:pt x="810485" y="1717127"/>
                  </a:lnTo>
                  <a:lnTo>
                    <a:pt x="762440" y="1713095"/>
                  </a:lnTo>
                  <a:lnTo>
                    <a:pt x="715181" y="1706463"/>
                  </a:lnTo>
                  <a:lnTo>
                    <a:pt x="668781" y="1697305"/>
                  </a:lnTo>
                  <a:lnTo>
                    <a:pt x="623312" y="1685691"/>
                  </a:lnTo>
                  <a:lnTo>
                    <a:pt x="578846" y="1671697"/>
                  </a:lnTo>
                  <a:lnTo>
                    <a:pt x="535457" y="1655392"/>
                  </a:lnTo>
                  <a:lnTo>
                    <a:pt x="493217" y="1636851"/>
                  </a:lnTo>
                  <a:lnTo>
                    <a:pt x="452198" y="1616146"/>
                  </a:lnTo>
                  <a:lnTo>
                    <a:pt x="412473" y="1593349"/>
                  </a:lnTo>
                  <a:lnTo>
                    <a:pt x="374114" y="1568532"/>
                  </a:lnTo>
                  <a:lnTo>
                    <a:pt x="337194" y="1541769"/>
                  </a:lnTo>
                  <a:lnTo>
                    <a:pt x="301786" y="1513132"/>
                  </a:lnTo>
                  <a:lnTo>
                    <a:pt x="267961" y="1482693"/>
                  </a:lnTo>
                  <a:lnTo>
                    <a:pt x="235794" y="1450525"/>
                  </a:lnTo>
                  <a:lnTo>
                    <a:pt x="205355" y="1416701"/>
                  </a:lnTo>
                  <a:lnTo>
                    <a:pt x="176718" y="1381293"/>
                  </a:lnTo>
                  <a:lnTo>
                    <a:pt x="149955" y="1344373"/>
                  </a:lnTo>
                  <a:lnTo>
                    <a:pt x="125138" y="1306014"/>
                  </a:lnTo>
                  <a:lnTo>
                    <a:pt x="102341" y="1266289"/>
                  </a:lnTo>
                  <a:lnTo>
                    <a:pt x="81636" y="1225270"/>
                  </a:lnTo>
                  <a:lnTo>
                    <a:pt x="63095" y="1183030"/>
                  </a:lnTo>
                  <a:lnTo>
                    <a:pt x="46790" y="1139641"/>
                  </a:lnTo>
                  <a:lnTo>
                    <a:pt x="32795" y="1095175"/>
                  </a:lnTo>
                  <a:lnTo>
                    <a:pt x="21182" y="1049706"/>
                  </a:lnTo>
                  <a:lnTo>
                    <a:pt x="12024" y="1003306"/>
                  </a:lnTo>
                  <a:lnTo>
                    <a:pt x="5392" y="956047"/>
                  </a:lnTo>
                  <a:lnTo>
                    <a:pt x="1360" y="908002"/>
                  </a:lnTo>
                  <a:lnTo>
                    <a:pt x="0" y="859243"/>
                  </a:lnTo>
                  <a:lnTo>
                    <a:pt x="1360" y="810485"/>
                  </a:lnTo>
                  <a:lnTo>
                    <a:pt x="5392" y="762440"/>
                  </a:lnTo>
                  <a:lnTo>
                    <a:pt x="12024" y="715181"/>
                  </a:lnTo>
                  <a:lnTo>
                    <a:pt x="21182" y="668781"/>
                  </a:lnTo>
                  <a:lnTo>
                    <a:pt x="32795" y="623312"/>
                  </a:lnTo>
                  <a:lnTo>
                    <a:pt x="46790" y="578846"/>
                  </a:lnTo>
                  <a:lnTo>
                    <a:pt x="63095" y="535457"/>
                  </a:lnTo>
                  <a:lnTo>
                    <a:pt x="81636" y="493217"/>
                  </a:lnTo>
                  <a:lnTo>
                    <a:pt x="102341" y="452198"/>
                  </a:lnTo>
                  <a:lnTo>
                    <a:pt x="125138" y="412473"/>
                  </a:lnTo>
                  <a:lnTo>
                    <a:pt x="149955" y="374114"/>
                  </a:lnTo>
                  <a:lnTo>
                    <a:pt x="176718" y="337194"/>
                  </a:lnTo>
                  <a:lnTo>
                    <a:pt x="205355" y="301786"/>
                  </a:lnTo>
                  <a:lnTo>
                    <a:pt x="235794" y="267961"/>
                  </a:lnTo>
                  <a:lnTo>
                    <a:pt x="267961" y="235794"/>
                  </a:lnTo>
                  <a:lnTo>
                    <a:pt x="301786" y="205355"/>
                  </a:lnTo>
                  <a:lnTo>
                    <a:pt x="337194" y="176718"/>
                  </a:lnTo>
                  <a:lnTo>
                    <a:pt x="374114" y="149955"/>
                  </a:lnTo>
                  <a:lnTo>
                    <a:pt x="412473" y="125138"/>
                  </a:lnTo>
                  <a:lnTo>
                    <a:pt x="452198" y="102341"/>
                  </a:lnTo>
                  <a:lnTo>
                    <a:pt x="493217" y="81636"/>
                  </a:lnTo>
                  <a:lnTo>
                    <a:pt x="535457" y="63095"/>
                  </a:lnTo>
                  <a:lnTo>
                    <a:pt x="578846" y="46790"/>
                  </a:lnTo>
                  <a:lnTo>
                    <a:pt x="623312" y="32795"/>
                  </a:lnTo>
                  <a:lnTo>
                    <a:pt x="668781" y="21182"/>
                  </a:lnTo>
                  <a:lnTo>
                    <a:pt x="715181" y="12024"/>
                  </a:lnTo>
                  <a:lnTo>
                    <a:pt x="762440" y="5392"/>
                  </a:lnTo>
                  <a:lnTo>
                    <a:pt x="810485" y="1360"/>
                  </a:lnTo>
                  <a:lnTo>
                    <a:pt x="859243" y="0"/>
                  </a:lnTo>
                  <a:lnTo>
                    <a:pt x="908002" y="1360"/>
                  </a:lnTo>
                  <a:lnTo>
                    <a:pt x="956047" y="5392"/>
                  </a:lnTo>
                  <a:lnTo>
                    <a:pt x="1003306" y="12024"/>
                  </a:lnTo>
                  <a:lnTo>
                    <a:pt x="1049706" y="21182"/>
                  </a:lnTo>
                  <a:lnTo>
                    <a:pt x="1095175" y="32795"/>
                  </a:lnTo>
                  <a:lnTo>
                    <a:pt x="1139641" y="46790"/>
                  </a:lnTo>
                  <a:lnTo>
                    <a:pt x="1183030" y="63095"/>
                  </a:lnTo>
                  <a:lnTo>
                    <a:pt x="1225270" y="81636"/>
                  </a:lnTo>
                  <a:lnTo>
                    <a:pt x="1266289" y="102341"/>
                  </a:lnTo>
                  <a:lnTo>
                    <a:pt x="1306014" y="125138"/>
                  </a:lnTo>
                  <a:lnTo>
                    <a:pt x="1344373" y="149955"/>
                  </a:lnTo>
                  <a:lnTo>
                    <a:pt x="1381293" y="176718"/>
                  </a:lnTo>
                  <a:lnTo>
                    <a:pt x="1416701" y="205355"/>
                  </a:lnTo>
                  <a:lnTo>
                    <a:pt x="1450525" y="235794"/>
                  </a:lnTo>
                  <a:lnTo>
                    <a:pt x="1482693" y="267961"/>
                  </a:lnTo>
                  <a:lnTo>
                    <a:pt x="1513132" y="301786"/>
                  </a:lnTo>
                  <a:lnTo>
                    <a:pt x="1541769" y="337194"/>
                  </a:lnTo>
                  <a:lnTo>
                    <a:pt x="1568532" y="374114"/>
                  </a:lnTo>
                  <a:lnTo>
                    <a:pt x="1593349" y="412473"/>
                  </a:lnTo>
                  <a:lnTo>
                    <a:pt x="1616146" y="452198"/>
                  </a:lnTo>
                  <a:lnTo>
                    <a:pt x="1636851" y="493217"/>
                  </a:lnTo>
                  <a:lnTo>
                    <a:pt x="1655392" y="535457"/>
                  </a:lnTo>
                  <a:lnTo>
                    <a:pt x="1671697" y="578846"/>
                  </a:lnTo>
                  <a:lnTo>
                    <a:pt x="1685691" y="623312"/>
                  </a:lnTo>
                  <a:lnTo>
                    <a:pt x="1697305" y="668781"/>
                  </a:lnTo>
                  <a:lnTo>
                    <a:pt x="1706463" y="715181"/>
                  </a:lnTo>
                  <a:lnTo>
                    <a:pt x="1713095" y="762440"/>
                  </a:lnTo>
                  <a:lnTo>
                    <a:pt x="1717127" y="810485"/>
                  </a:lnTo>
                  <a:lnTo>
                    <a:pt x="1718487" y="859243"/>
                  </a:lnTo>
                  <a:close/>
                </a:path>
              </a:pathLst>
            </a:custGeom>
            <a:ln w="403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01583" y="2312771"/>
              <a:ext cx="1733778" cy="1733778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05928" y="2324341"/>
              <a:ext cx="1718945" cy="1718945"/>
            </a:xfrm>
            <a:custGeom>
              <a:avLst/>
              <a:gdLst/>
              <a:ahLst/>
              <a:cxnLst/>
              <a:rect l="l" t="t" r="r" b="b"/>
              <a:pathLst>
                <a:path w="1718945" h="1718945">
                  <a:moveTo>
                    <a:pt x="1718487" y="859243"/>
                  </a:moveTo>
                  <a:lnTo>
                    <a:pt x="1717127" y="908002"/>
                  </a:lnTo>
                  <a:lnTo>
                    <a:pt x="1713095" y="956047"/>
                  </a:lnTo>
                  <a:lnTo>
                    <a:pt x="1706463" y="1003306"/>
                  </a:lnTo>
                  <a:lnTo>
                    <a:pt x="1697305" y="1049706"/>
                  </a:lnTo>
                  <a:lnTo>
                    <a:pt x="1685691" y="1095175"/>
                  </a:lnTo>
                  <a:lnTo>
                    <a:pt x="1671697" y="1139641"/>
                  </a:lnTo>
                  <a:lnTo>
                    <a:pt x="1655392" y="1183030"/>
                  </a:lnTo>
                  <a:lnTo>
                    <a:pt x="1636851" y="1225270"/>
                  </a:lnTo>
                  <a:lnTo>
                    <a:pt x="1616146" y="1266289"/>
                  </a:lnTo>
                  <a:lnTo>
                    <a:pt x="1593349" y="1306014"/>
                  </a:lnTo>
                  <a:lnTo>
                    <a:pt x="1568532" y="1344373"/>
                  </a:lnTo>
                  <a:lnTo>
                    <a:pt x="1541769" y="1381293"/>
                  </a:lnTo>
                  <a:lnTo>
                    <a:pt x="1513132" y="1416701"/>
                  </a:lnTo>
                  <a:lnTo>
                    <a:pt x="1482693" y="1450525"/>
                  </a:lnTo>
                  <a:lnTo>
                    <a:pt x="1450525" y="1482693"/>
                  </a:lnTo>
                  <a:lnTo>
                    <a:pt x="1416701" y="1513132"/>
                  </a:lnTo>
                  <a:lnTo>
                    <a:pt x="1381293" y="1541769"/>
                  </a:lnTo>
                  <a:lnTo>
                    <a:pt x="1344373" y="1568532"/>
                  </a:lnTo>
                  <a:lnTo>
                    <a:pt x="1306014" y="1593349"/>
                  </a:lnTo>
                  <a:lnTo>
                    <a:pt x="1266289" y="1616146"/>
                  </a:lnTo>
                  <a:lnTo>
                    <a:pt x="1225270" y="1636851"/>
                  </a:lnTo>
                  <a:lnTo>
                    <a:pt x="1183030" y="1655392"/>
                  </a:lnTo>
                  <a:lnTo>
                    <a:pt x="1139641" y="1671697"/>
                  </a:lnTo>
                  <a:lnTo>
                    <a:pt x="1095175" y="1685691"/>
                  </a:lnTo>
                  <a:lnTo>
                    <a:pt x="1049706" y="1697305"/>
                  </a:lnTo>
                  <a:lnTo>
                    <a:pt x="1003306" y="1706463"/>
                  </a:lnTo>
                  <a:lnTo>
                    <a:pt x="956047" y="1713095"/>
                  </a:lnTo>
                  <a:lnTo>
                    <a:pt x="908002" y="1717127"/>
                  </a:lnTo>
                  <a:lnTo>
                    <a:pt x="859243" y="1718487"/>
                  </a:lnTo>
                  <a:lnTo>
                    <a:pt x="810485" y="1717127"/>
                  </a:lnTo>
                  <a:lnTo>
                    <a:pt x="762440" y="1713095"/>
                  </a:lnTo>
                  <a:lnTo>
                    <a:pt x="715181" y="1706463"/>
                  </a:lnTo>
                  <a:lnTo>
                    <a:pt x="668781" y="1697305"/>
                  </a:lnTo>
                  <a:lnTo>
                    <a:pt x="623312" y="1685691"/>
                  </a:lnTo>
                  <a:lnTo>
                    <a:pt x="578846" y="1671697"/>
                  </a:lnTo>
                  <a:lnTo>
                    <a:pt x="535457" y="1655392"/>
                  </a:lnTo>
                  <a:lnTo>
                    <a:pt x="493217" y="1636851"/>
                  </a:lnTo>
                  <a:lnTo>
                    <a:pt x="452198" y="1616146"/>
                  </a:lnTo>
                  <a:lnTo>
                    <a:pt x="412473" y="1593349"/>
                  </a:lnTo>
                  <a:lnTo>
                    <a:pt x="374114" y="1568532"/>
                  </a:lnTo>
                  <a:lnTo>
                    <a:pt x="337194" y="1541769"/>
                  </a:lnTo>
                  <a:lnTo>
                    <a:pt x="301786" y="1513132"/>
                  </a:lnTo>
                  <a:lnTo>
                    <a:pt x="267961" y="1482693"/>
                  </a:lnTo>
                  <a:lnTo>
                    <a:pt x="235794" y="1450525"/>
                  </a:lnTo>
                  <a:lnTo>
                    <a:pt x="205355" y="1416701"/>
                  </a:lnTo>
                  <a:lnTo>
                    <a:pt x="176718" y="1381293"/>
                  </a:lnTo>
                  <a:lnTo>
                    <a:pt x="149955" y="1344373"/>
                  </a:lnTo>
                  <a:lnTo>
                    <a:pt x="125138" y="1306014"/>
                  </a:lnTo>
                  <a:lnTo>
                    <a:pt x="102341" y="1266289"/>
                  </a:lnTo>
                  <a:lnTo>
                    <a:pt x="81636" y="1225270"/>
                  </a:lnTo>
                  <a:lnTo>
                    <a:pt x="63095" y="1183030"/>
                  </a:lnTo>
                  <a:lnTo>
                    <a:pt x="46790" y="1139641"/>
                  </a:lnTo>
                  <a:lnTo>
                    <a:pt x="32795" y="1095175"/>
                  </a:lnTo>
                  <a:lnTo>
                    <a:pt x="21182" y="1049706"/>
                  </a:lnTo>
                  <a:lnTo>
                    <a:pt x="12024" y="1003306"/>
                  </a:lnTo>
                  <a:lnTo>
                    <a:pt x="5392" y="956047"/>
                  </a:lnTo>
                  <a:lnTo>
                    <a:pt x="1360" y="908002"/>
                  </a:lnTo>
                  <a:lnTo>
                    <a:pt x="0" y="859243"/>
                  </a:lnTo>
                  <a:lnTo>
                    <a:pt x="1360" y="810485"/>
                  </a:lnTo>
                  <a:lnTo>
                    <a:pt x="5392" y="762440"/>
                  </a:lnTo>
                  <a:lnTo>
                    <a:pt x="12024" y="715181"/>
                  </a:lnTo>
                  <a:lnTo>
                    <a:pt x="21182" y="668781"/>
                  </a:lnTo>
                  <a:lnTo>
                    <a:pt x="32795" y="623312"/>
                  </a:lnTo>
                  <a:lnTo>
                    <a:pt x="46790" y="578846"/>
                  </a:lnTo>
                  <a:lnTo>
                    <a:pt x="63095" y="535457"/>
                  </a:lnTo>
                  <a:lnTo>
                    <a:pt x="81636" y="493217"/>
                  </a:lnTo>
                  <a:lnTo>
                    <a:pt x="102341" y="452198"/>
                  </a:lnTo>
                  <a:lnTo>
                    <a:pt x="125138" y="412473"/>
                  </a:lnTo>
                  <a:lnTo>
                    <a:pt x="149955" y="374114"/>
                  </a:lnTo>
                  <a:lnTo>
                    <a:pt x="176718" y="337194"/>
                  </a:lnTo>
                  <a:lnTo>
                    <a:pt x="205355" y="301786"/>
                  </a:lnTo>
                  <a:lnTo>
                    <a:pt x="235794" y="267961"/>
                  </a:lnTo>
                  <a:lnTo>
                    <a:pt x="267961" y="235794"/>
                  </a:lnTo>
                  <a:lnTo>
                    <a:pt x="301786" y="205355"/>
                  </a:lnTo>
                  <a:lnTo>
                    <a:pt x="337194" y="176718"/>
                  </a:lnTo>
                  <a:lnTo>
                    <a:pt x="374114" y="149955"/>
                  </a:lnTo>
                  <a:lnTo>
                    <a:pt x="412473" y="125138"/>
                  </a:lnTo>
                  <a:lnTo>
                    <a:pt x="452198" y="102341"/>
                  </a:lnTo>
                  <a:lnTo>
                    <a:pt x="493217" y="81636"/>
                  </a:lnTo>
                  <a:lnTo>
                    <a:pt x="535457" y="63095"/>
                  </a:lnTo>
                  <a:lnTo>
                    <a:pt x="578846" y="46790"/>
                  </a:lnTo>
                  <a:lnTo>
                    <a:pt x="623312" y="32795"/>
                  </a:lnTo>
                  <a:lnTo>
                    <a:pt x="668781" y="21182"/>
                  </a:lnTo>
                  <a:lnTo>
                    <a:pt x="715181" y="12024"/>
                  </a:lnTo>
                  <a:lnTo>
                    <a:pt x="762440" y="5392"/>
                  </a:lnTo>
                  <a:lnTo>
                    <a:pt x="810485" y="1360"/>
                  </a:lnTo>
                  <a:lnTo>
                    <a:pt x="859243" y="0"/>
                  </a:lnTo>
                  <a:lnTo>
                    <a:pt x="908002" y="1360"/>
                  </a:lnTo>
                  <a:lnTo>
                    <a:pt x="956047" y="5392"/>
                  </a:lnTo>
                  <a:lnTo>
                    <a:pt x="1003306" y="12024"/>
                  </a:lnTo>
                  <a:lnTo>
                    <a:pt x="1049706" y="21182"/>
                  </a:lnTo>
                  <a:lnTo>
                    <a:pt x="1095175" y="32795"/>
                  </a:lnTo>
                  <a:lnTo>
                    <a:pt x="1139641" y="46790"/>
                  </a:lnTo>
                  <a:lnTo>
                    <a:pt x="1183030" y="63095"/>
                  </a:lnTo>
                  <a:lnTo>
                    <a:pt x="1225270" y="81636"/>
                  </a:lnTo>
                  <a:lnTo>
                    <a:pt x="1266289" y="102341"/>
                  </a:lnTo>
                  <a:lnTo>
                    <a:pt x="1306014" y="125138"/>
                  </a:lnTo>
                  <a:lnTo>
                    <a:pt x="1344373" y="149955"/>
                  </a:lnTo>
                  <a:lnTo>
                    <a:pt x="1381293" y="176718"/>
                  </a:lnTo>
                  <a:lnTo>
                    <a:pt x="1416701" y="205355"/>
                  </a:lnTo>
                  <a:lnTo>
                    <a:pt x="1450525" y="235794"/>
                  </a:lnTo>
                  <a:lnTo>
                    <a:pt x="1482693" y="267961"/>
                  </a:lnTo>
                  <a:lnTo>
                    <a:pt x="1513132" y="301786"/>
                  </a:lnTo>
                  <a:lnTo>
                    <a:pt x="1541769" y="337194"/>
                  </a:lnTo>
                  <a:lnTo>
                    <a:pt x="1568532" y="374114"/>
                  </a:lnTo>
                  <a:lnTo>
                    <a:pt x="1593349" y="412473"/>
                  </a:lnTo>
                  <a:lnTo>
                    <a:pt x="1616146" y="452198"/>
                  </a:lnTo>
                  <a:lnTo>
                    <a:pt x="1636851" y="493217"/>
                  </a:lnTo>
                  <a:lnTo>
                    <a:pt x="1655392" y="535457"/>
                  </a:lnTo>
                  <a:lnTo>
                    <a:pt x="1671697" y="578846"/>
                  </a:lnTo>
                  <a:lnTo>
                    <a:pt x="1685691" y="623312"/>
                  </a:lnTo>
                  <a:lnTo>
                    <a:pt x="1697305" y="668781"/>
                  </a:lnTo>
                  <a:lnTo>
                    <a:pt x="1706463" y="715181"/>
                  </a:lnTo>
                  <a:lnTo>
                    <a:pt x="1713095" y="762440"/>
                  </a:lnTo>
                  <a:lnTo>
                    <a:pt x="1717127" y="810485"/>
                  </a:lnTo>
                  <a:lnTo>
                    <a:pt x="1718487" y="859243"/>
                  </a:lnTo>
                  <a:close/>
                </a:path>
              </a:pathLst>
            </a:custGeom>
            <a:ln w="403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93156" y="4181627"/>
              <a:ext cx="1733762" cy="1733778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05928" y="4193006"/>
              <a:ext cx="1718945" cy="1718945"/>
            </a:xfrm>
            <a:custGeom>
              <a:avLst/>
              <a:gdLst/>
              <a:ahLst/>
              <a:cxnLst/>
              <a:rect l="l" t="t" r="r" b="b"/>
              <a:pathLst>
                <a:path w="1718945" h="1718945">
                  <a:moveTo>
                    <a:pt x="1718487" y="859243"/>
                  </a:moveTo>
                  <a:lnTo>
                    <a:pt x="1717127" y="908002"/>
                  </a:lnTo>
                  <a:lnTo>
                    <a:pt x="1713095" y="956047"/>
                  </a:lnTo>
                  <a:lnTo>
                    <a:pt x="1706463" y="1003306"/>
                  </a:lnTo>
                  <a:lnTo>
                    <a:pt x="1697305" y="1049706"/>
                  </a:lnTo>
                  <a:lnTo>
                    <a:pt x="1685691" y="1095175"/>
                  </a:lnTo>
                  <a:lnTo>
                    <a:pt x="1671697" y="1139641"/>
                  </a:lnTo>
                  <a:lnTo>
                    <a:pt x="1655392" y="1183030"/>
                  </a:lnTo>
                  <a:lnTo>
                    <a:pt x="1636851" y="1225270"/>
                  </a:lnTo>
                  <a:lnTo>
                    <a:pt x="1616146" y="1266289"/>
                  </a:lnTo>
                  <a:lnTo>
                    <a:pt x="1593349" y="1306014"/>
                  </a:lnTo>
                  <a:lnTo>
                    <a:pt x="1568532" y="1344373"/>
                  </a:lnTo>
                  <a:lnTo>
                    <a:pt x="1541769" y="1381293"/>
                  </a:lnTo>
                  <a:lnTo>
                    <a:pt x="1513132" y="1416701"/>
                  </a:lnTo>
                  <a:lnTo>
                    <a:pt x="1482693" y="1450525"/>
                  </a:lnTo>
                  <a:lnTo>
                    <a:pt x="1450525" y="1482693"/>
                  </a:lnTo>
                  <a:lnTo>
                    <a:pt x="1416701" y="1513132"/>
                  </a:lnTo>
                  <a:lnTo>
                    <a:pt x="1381293" y="1541769"/>
                  </a:lnTo>
                  <a:lnTo>
                    <a:pt x="1344373" y="1568532"/>
                  </a:lnTo>
                  <a:lnTo>
                    <a:pt x="1306014" y="1593349"/>
                  </a:lnTo>
                  <a:lnTo>
                    <a:pt x="1266289" y="1616146"/>
                  </a:lnTo>
                  <a:lnTo>
                    <a:pt x="1225270" y="1636851"/>
                  </a:lnTo>
                  <a:lnTo>
                    <a:pt x="1183030" y="1655392"/>
                  </a:lnTo>
                  <a:lnTo>
                    <a:pt x="1139641" y="1671697"/>
                  </a:lnTo>
                  <a:lnTo>
                    <a:pt x="1095175" y="1685691"/>
                  </a:lnTo>
                  <a:lnTo>
                    <a:pt x="1049706" y="1697305"/>
                  </a:lnTo>
                  <a:lnTo>
                    <a:pt x="1003306" y="1706463"/>
                  </a:lnTo>
                  <a:lnTo>
                    <a:pt x="956047" y="1713095"/>
                  </a:lnTo>
                  <a:lnTo>
                    <a:pt x="908002" y="1717127"/>
                  </a:lnTo>
                  <a:lnTo>
                    <a:pt x="859243" y="1718487"/>
                  </a:lnTo>
                  <a:lnTo>
                    <a:pt x="810485" y="1717127"/>
                  </a:lnTo>
                  <a:lnTo>
                    <a:pt x="762440" y="1713095"/>
                  </a:lnTo>
                  <a:lnTo>
                    <a:pt x="715181" y="1706463"/>
                  </a:lnTo>
                  <a:lnTo>
                    <a:pt x="668781" y="1697305"/>
                  </a:lnTo>
                  <a:lnTo>
                    <a:pt x="623312" y="1685691"/>
                  </a:lnTo>
                  <a:lnTo>
                    <a:pt x="578846" y="1671697"/>
                  </a:lnTo>
                  <a:lnTo>
                    <a:pt x="535457" y="1655392"/>
                  </a:lnTo>
                  <a:lnTo>
                    <a:pt x="493217" y="1636851"/>
                  </a:lnTo>
                  <a:lnTo>
                    <a:pt x="452198" y="1616146"/>
                  </a:lnTo>
                  <a:lnTo>
                    <a:pt x="412473" y="1593349"/>
                  </a:lnTo>
                  <a:lnTo>
                    <a:pt x="374114" y="1568532"/>
                  </a:lnTo>
                  <a:lnTo>
                    <a:pt x="337194" y="1541769"/>
                  </a:lnTo>
                  <a:lnTo>
                    <a:pt x="301786" y="1513132"/>
                  </a:lnTo>
                  <a:lnTo>
                    <a:pt x="267961" y="1482693"/>
                  </a:lnTo>
                  <a:lnTo>
                    <a:pt x="235794" y="1450525"/>
                  </a:lnTo>
                  <a:lnTo>
                    <a:pt x="205355" y="1416701"/>
                  </a:lnTo>
                  <a:lnTo>
                    <a:pt x="176718" y="1381293"/>
                  </a:lnTo>
                  <a:lnTo>
                    <a:pt x="149955" y="1344373"/>
                  </a:lnTo>
                  <a:lnTo>
                    <a:pt x="125138" y="1306014"/>
                  </a:lnTo>
                  <a:lnTo>
                    <a:pt x="102341" y="1266289"/>
                  </a:lnTo>
                  <a:lnTo>
                    <a:pt x="81636" y="1225270"/>
                  </a:lnTo>
                  <a:lnTo>
                    <a:pt x="63095" y="1183030"/>
                  </a:lnTo>
                  <a:lnTo>
                    <a:pt x="46790" y="1139641"/>
                  </a:lnTo>
                  <a:lnTo>
                    <a:pt x="32795" y="1095175"/>
                  </a:lnTo>
                  <a:lnTo>
                    <a:pt x="21182" y="1049706"/>
                  </a:lnTo>
                  <a:lnTo>
                    <a:pt x="12024" y="1003306"/>
                  </a:lnTo>
                  <a:lnTo>
                    <a:pt x="5392" y="956047"/>
                  </a:lnTo>
                  <a:lnTo>
                    <a:pt x="1360" y="908002"/>
                  </a:lnTo>
                  <a:lnTo>
                    <a:pt x="0" y="859243"/>
                  </a:lnTo>
                  <a:lnTo>
                    <a:pt x="1360" y="810485"/>
                  </a:lnTo>
                  <a:lnTo>
                    <a:pt x="5392" y="762440"/>
                  </a:lnTo>
                  <a:lnTo>
                    <a:pt x="12024" y="715181"/>
                  </a:lnTo>
                  <a:lnTo>
                    <a:pt x="21182" y="668781"/>
                  </a:lnTo>
                  <a:lnTo>
                    <a:pt x="32795" y="623312"/>
                  </a:lnTo>
                  <a:lnTo>
                    <a:pt x="46790" y="578846"/>
                  </a:lnTo>
                  <a:lnTo>
                    <a:pt x="63095" y="535457"/>
                  </a:lnTo>
                  <a:lnTo>
                    <a:pt x="81636" y="493217"/>
                  </a:lnTo>
                  <a:lnTo>
                    <a:pt x="102341" y="452198"/>
                  </a:lnTo>
                  <a:lnTo>
                    <a:pt x="125138" y="412473"/>
                  </a:lnTo>
                  <a:lnTo>
                    <a:pt x="149955" y="374114"/>
                  </a:lnTo>
                  <a:lnTo>
                    <a:pt x="176718" y="337194"/>
                  </a:lnTo>
                  <a:lnTo>
                    <a:pt x="205355" y="301786"/>
                  </a:lnTo>
                  <a:lnTo>
                    <a:pt x="235794" y="267961"/>
                  </a:lnTo>
                  <a:lnTo>
                    <a:pt x="267961" y="235794"/>
                  </a:lnTo>
                  <a:lnTo>
                    <a:pt x="301786" y="205355"/>
                  </a:lnTo>
                  <a:lnTo>
                    <a:pt x="337194" y="176718"/>
                  </a:lnTo>
                  <a:lnTo>
                    <a:pt x="374114" y="149955"/>
                  </a:lnTo>
                  <a:lnTo>
                    <a:pt x="412473" y="125138"/>
                  </a:lnTo>
                  <a:lnTo>
                    <a:pt x="452198" y="102341"/>
                  </a:lnTo>
                  <a:lnTo>
                    <a:pt x="493217" y="81636"/>
                  </a:lnTo>
                  <a:lnTo>
                    <a:pt x="535457" y="63095"/>
                  </a:lnTo>
                  <a:lnTo>
                    <a:pt x="578846" y="46790"/>
                  </a:lnTo>
                  <a:lnTo>
                    <a:pt x="623312" y="32795"/>
                  </a:lnTo>
                  <a:lnTo>
                    <a:pt x="668781" y="21182"/>
                  </a:lnTo>
                  <a:lnTo>
                    <a:pt x="715181" y="12024"/>
                  </a:lnTo>
                  <a:lnTo>
                    <a:pt x="762440" y="5392"/>
                  </a:lnTo>
                  <a:lnTo>
                    <a:pt x="810485" y="1360"/>
                  </a:lnTo>
                  <a:lnTo>
                    <a:pt x="859243" y="0"/>
                  </a:lnTo>
                  <a:lnTo>
                    <a:pt x="908002" y="1360"/>
                  </a:lnTo>
                  <a:lnTo>
                    <a:pt x="956047" y="5392"/>
                  </a:lnTo>
                  <a:lnTo>
                    <a:pt x="1003306" y="12024"/>
                  </a:lnTo>
                  <a:lnTo>
                    <a:pt x="1049706" y="21182"/>
                  </a:lnTo>
                  <a:lnTo>
                    <a:pt x="1095175" y="32795"/>
                  </a:lnTo>
                  <a:lnTo>
                    <a:pt x="1139641" y="46790"/>
                  </a:lnTo>
                  <a:lnTo>
                    <a:pt x="1183030" y="63095"/>
                  </a:lnTo>
                  <a:lnTo>
                    <a:pt x="1225270" y="81636"/>
                  </a:lnTo>
                  <a:lnTo>
                    <a:pt x="1266289" y="102341"/>
                  </a:lnTo>
                  <a:lnTo>
                    <a:pt x="1306014" y="125138"/>
                  </a:lnTo>
                  <a:lnTo>
                    <a:pt x="1344373" y="149955"/>
                  </a:lnTo>
                  <a:lnTo>
                    <a:pt x="1381293" y="176718"/>
                  </a:lnTo>
                  <a:lnTo>
                    <a:pt x="1416701" y="205355"/>
                  </a:lnTo>
                  <a:lnTo>
                    <a:pt x="1450525" y="235794"/>
                  </a:lnTo>
                  <a:lnTo>
                    <a:pt x="1482693" y="267961"/>
                  </a:lnTo>
                  <a:lnTo>
                    <a:pt x="1513132" y="301786"/>
                  </a:lnTo>
                  <a:lnTo>
                    <a:pt x="1541769" y="337194"/>
                  </a:lnTo>
                  <a:lnTo>
                    <a:pt x="1568532" y="374114"/>
                  </a:lnTo>
                  <a:lnTo>
                    <a:pt x="1593349" y="412473"/>
                  </a:lnTo>
                  <a:lnTo>
                    <a:pt x="1616146" y="452198"/>
                  </a:lnTo>
                  <a:lnTo>
                    <a:pt x="1636851" y="493217"/>
                  </a:lnTo>
                  <a:lnTo>
                    <a:pt x="1655392" y="535457"/>
                  </a:lnTo>
                  <a:lnTo>
                    <a:pt x="1671697" y="578846"/>
                  </a:lnTo>
                  <a:lnTo>
                    <a:pt x="1685691" y="623312"/>
                  </a:lnTo>
                  <a:lnTo>
                    <a:pt x="1697305" y="668781"/>
                  </a:lnTo>
                  <a:lnTo>
                    <a:pt x="1706463" y="715181"/>
                  </a:lnTo>
                  <a:lnTo>
                    <a:pt x="1713095" y="762440"/>
                  </a:lnTo>
                  <a:lnTo>
                    <a:pt x="1717127" y="810485"/>
                  </a:lnTo>
                  <a:lnTo>
                    <a:pt x="1718487" y="859243"/>
                  </a:lnTo>
                  <a:close/>
                </a:path>
              </a:pathLst>
            </a:custGeom>
            <a:ln w="403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3820" y="201930"/>
              <a:ext cx="336550" cy="419734"/>
            </a:xfrm>
            <a:custGeom>
              <a:avLst/>
              <a:gdLst/>
              <a:ahLst/>
              <a:cxnLst/>
              <a:rect l="l" t="t" r="r" b="b"/>
              <a:pathLst>
                <a:path w="336550" h="419734">
                  <a:moveTo>
                    <a:pt x="67398" y="362775"/>
                  </a:moveTo>
                  <a:lnTo>
                    <a:pt x="63614" y="362775"/>
                  </a:lnTo>
                  <a:lnTo>
                    <a:pt x="63614" y="419557"/>
                  </a:lnTo>
                  <a:lnTo>
                    <a:pt x="74968" y="419557"/>
                  </a:lnTo>
                  <a:lnTo>
                    <a:pt x="74968" y="386626"/>
                  </a:lnTo>
                  <a:lnTo>
                    <a:pt x="88341" y="386626"/>
                  </a:lnTo>
                  <a:lnTo>
                    <a:pt x="67398" y="362775"/>
                  </a:lnTo>
                  <a:close/>
                </a:path>
                <a:path w="336550" h="419734">
                  <a:moveTo>
                    <a:pt x="120421" y="386626"/>
                  </a:moveTo>
                  <a:lnTo>
                    <a:pt x="109029" y="386626"/>
                  </a:lnTo>
                  <a:lnTo>
                    <a:pt x="109067" y="419557"/>
                  </a:lnTo>
                  <a:lnTo>
                    <a:pt x="120421" y="419557"/>
                  </a:lnTo>
                  <a:lnTo>
                    <a:pt x="120421" y="386626"/>
                  </a:lnTo>
                  <a:close/>
                </a:path>
                <a:path w="336550" h="419734">
                  <a:moveTo>
                    <a:pt x="88341" y="386626"/>
                  </a:moveTo>
                  <a:lnTo>
                    <a:pt x="74968" y="386626"/>
                  </a:lnTo>
                  <a:lnTo>
                    <a:pt x="91998" y="405549"/>
                  </a:lnTo>
                  <a:lnTo>
                    <a:pt x="105280" y="390791"/>
                  </a:lnTo>
                  <a:lnTo>
                    <a:pt x="91998" y="390791"/>
                  </a:lnTo>
                  <a:lnTo>
                    <a:pt x="88341" y="386626"/>
                  </a:lnTo>
                  <a:close/>
                </a:path>
                <a:path w="336550" h="419734">
                  <a:moveTo>
                    <a:pt x="120421" y="362775"/>
                  </a:moveTo>
                  <a:lnTo>
                    <a:pt x="116636" y="362775"/>
                  </a:lnTo>
                  <a:lnTo>
                    <a:pt x="91998" y="390791"/>
                  </a:lnTo>
                  <a:lnTo>
                    <a:pt x="105280" y="390791"/>
                  </a:lnTo>
                  <a:lnTo>
                    <a:pt x="109029" y="386626"/>
                  </a:lnTo>
                  <a:lnTo>
                    <a:pt x="120421" y="386626"/>
                  </a:lnTo>
                  <a:lnTo>
                    <a:pt x="120421" y="362775"/>
                  </a:lnTo>
                  <a:close/>
                </a:path>
                <a:path w="336550" h="419734">
                  <a:moveTo>
                    <a:pt x="174510" y="191300"/>
                  </a:moveTo>
                  <a:lnTo>
                    <a:pt x="52031" y="313778"/>
                  </a:lnTo>
                  <a:lnTo>
                    <a:pt x="75869" y="337616"/>
                  </a:lnTo>
                  <a:lnTo>
                    <a:pt x="198348" y="215137"/>
                  </a:lnTo>
                  <a:lnTo>
                    <a:pt x="174510" y="191300"/>
                  </a:lnTo>
                  <a:close/>
                </a:path>
                <a:path w="336550" h="419734">
                  <a:moveTo>
                    <a:pt x="220027" y="236816"/>
                  </a:moveTo>
                  <a:lnTo>
                    <a:pt x="146329" y="310527"/>
                  </a:lnTo>
                  <a:lnTo>
                    <a:pt x="170167" y="334365"/>
                  </a:lnTo>
                  <a:lnTo>
                    <a:pt x="243865" y="260667"/>
                  </a:lnTo>
                  <a:lnTo>
                    <a:pt x="220027" y="236816"/>
                  </a:lnTo>
                  <a:close/>
                </a:path>
                <a:path w="336550" h="419734">
                  <a:moveTo>
                    <a:pt x="265557" y="282346"/>
                  </a:moveTo>
                  <a:lnTo>
                    <a:pt x="239534" y="308355"/>
                  </a:lnTo>
                  <a:lnTo>
                    <a:pt x="263385" y="332206"/>
                  </a:lnTo>
                  <a:lnTo>
                    <a:pt x="289394" y="306184"/>
                  </a:lnTo>
                  <a:lnTo>
                    <a:pt x="265557" y="282346"/>
                  </a:lnTo>
                  <a:close/>
                </a:path>
                <a:path w="336550" h="419734">
                  <a:moveTo>
                    <a:pt x="29273" y="242239"/>
                  </a:moveTo>
                  <a:lnTo>
                    <a:pt x="5422" y="266090"/>
                  </a:lnTo>
                  <a:lnTo>
                    <a:pt x="31432" y="292099"/>
                  </a:lnTo>
                  <a:lnTo>
                    <a:pt x="55283" y="268262"/>
                  </a:lnTo>
                  <a:lnTo>
                    <a:pt x="29273" y="242239"/>
                  </a:lnTo>
                  <a:close/>
                </a:path>
                <a:path w="336550" h="419734">
                  <a:moveTo>
                    <a:pt x="214058" y="136563"/>
                  </a:moveTo>
                  <a:lnTo>
                    <a:pt x="190220" y="160413"/>
                  </a:lnTo>
                  <a:lnTo>
                    <a:pt x="312699" y="282879"/>
                  </a:lnTo>
                  <a:lnTo>
                    <a:pt x="336537" y="259041"/>
                  </a:lnTo>
                  <a:lnTo>
                    <a:pt x="214058" y="136563"/>
                  </a:lnTo>
                  <a:close/>
                </a:path>
                <a:path w="336550" h="419734">
                  <a:moveTo>
                    <a:pt x="27101" y="149034"/>
                  </a:moveTo>
                  <a:lnTo>
                    <a:pt x="3251" y="172872"/>
                  </a:lnTo>
                  <a:lnTo>
                    <a:pt x="76949" y="246583"/>
                  </a:lnTo>
                  <a:lnTo>
                    <a:pt x="100799" y="222732"/>
                  </a:lnTo>
                  <a:lnTo>
                    <a:pt x="27101" y="149034"/>
                  </a:lnTo>
                  <a:close/>
                </a:path>
                <a:path w="336550" h="419734">
                  <a:moveTo>
                    <a:pt x="23850" y="54736"/>
                  </a:moveTo>
                  <a:lnTo>
                    <a:pt x="0" y="78587"/>
                  </a:lnTo>
                  <a:lnTo>
                    <a:pt x="122478" y="201053"/>
                  </a:lnTo>
                  <a:lnTo>
                    <a:pt x="146329" y="177215"/>
                  </a:lnTo>
                  <a:lnTo>
                    <a:pt x="23850" y="54736"/>
                  </a:lnTo>
                  <a:close/>
                </a:path>
                <a:path w="336550" h="419734">
                  <a:moveTo>
                    <a:pt x="259587" y="91046"/>
                  </a:moveTo>
                  <a:lnTo>
                    <a:pt x="235737" y="114884"/>
                  </a:lnTo>
                  <a:lnTo>
                    <a:pt x="309448" y="188594"/>
                  </a:lnTo>
                  <a:lnTo>
                    <a:pt x="333298" y="164744"/>
                  </a:lnTo>
                  <a:lnTo>
                    <a:pt x="259587" y="91046"/>
                  </a:lnTo>
                  <a:close/>
                </a:path>
                <a:path w="336550" h="419734">
                  <a:moveTo>
                    <a:pt x="260667" y="0"/>
                  </a:moveTo>
                  <a:lnTo>
                    <a:pt x="138201" y="122478"/>
                  </a:lnTo>
                  <a:lnTo>
                    <a:pt x="162039" y="146316"/>
                  </a:lnTo>
                  <a:lnTo>
                    <a:pt x="284518" y="23837"/>
                  </a:lnTo>
                  <a:lnTo>
                    <a:pt x="260667" y="0"/>
                  </a:lnTo>
                  <a:close/>
                </a:path>
                <a:path w="336550" h="419734">
                  <a:moveTo>
                    <a:pt x="166370" y="3251"/>
                  </a:moveTo>
                  <a:lnTo>
                    <a:pt x="92671" y="76949"/>
                  </a:lnTo>
                  <a:lnTo>
                    <a:pt x="116522" y="100799"/>
                  </a:lnTo>
                  <a:lnTo>
                    <a:pt x="190220" y="27101"/>
                  </a:lnTo>
                  <a:lnTo>
                    <a:pt x="166370" y="3251"/>
                  </a:lnTo>
                  <a:close/>
                </a:path>
                <a:path w="336550" h="419734">
                  <a:moveTo>
                    <a:pt x="305104" y="45516"/>
                  </a:moveTo>
                  <a:lnTo>
                    <a:pt x="281266" y="69367"/>
                  </a:lnTo>
                  <a:lnTo>
                    <a:pt x="307276" y="95376"/>
                  </a:lnTo>
                  <a:lnTo>
                    <a:pt x="331127" y="71539"/>
                  </a:lnTo>
                  <a:lnTo>
                    <a:pt x="305104" y="45516"/>
                  </a:lnTo>
                  <a:close/>
                </a:path>
                <a:path w="336550" h="419734">
                  <a:moveTo>
                    <a:pt x="73164" y="5422"/>
                  </a:moveTo>
                  <a:lnTo>
                    <a:pt x="47155" y="31432"/>
                  </a:lnTo>
                  <a:lnTo>
                    <a:pt x="70993" y="55283"/>
                  </a:lnTo>
                  <a:lnTo>
                    <a:pt x="97015" y="29260"/>
                  </a:lnTo>
                  <a:lnTo>
                    <a:pt x="73164" y="5422"/>
                  </a:lnTo>
                  <a:close/>
                </a:path>
                <a:path w="336550" h="419734">
                  <a:moveTo>
                    <a:pt x="178320" y="362775"/>
                  </a:moveTo>
                  <a:lnTo>
                    <a:pt x="166966" y="362775"/>
                  </a:lnTo>
                  <a:lnTo>
                    <a:pt x="144259" y="419557"/>
                  </a:lnTo>
                  <a:lnTo>
                    <a:pt x="156362" y="419557"/>
                  </a:lnTo>
                  <a:lnTo>
                    <a:pt x="159766" y="410844"/>
                  </a:lnTo>
                  <a:lnTo>
                    <a:pt x="197524" y="410844"/>
                  </a:lnTo>
                  <a:lnTo>
                    <a:pt x="192993" y="399503"/>
                  </a:lnTo>
                  <a:lnTo>
                    <a:pt x="164312" y="399503"/>
                  </a:lnTo>
                  <a:lnTo>
                    <a:pt x="172948" y="377926"/>
                  </a:lnTo>
                  <a:lnTo>
                    <a:pt x="184373" y="377926"/>
                  </a:lnTo>
                  <a:lnTo>
                    <a:pt x="178320" y="362775"/>
                  </a:lnTo>
                  <a:close/>
                </a:path>
                <a:path w="336550" h="419734">
                  <a:moveTo>
                    <a:pt x="197524" y="410844"/>
                  </a:moveTo>
                  <a:lnTo>
                    <a:pt x="185508" y="410844"/>
                  </a:lnTo>
                  <a:lnTo>
                    <a:pt x="188912" y="419557"/>
                  </a:lnTo>
                  <a:lnTo>
                    <a:pt x="200990" y="419519"/>
                  </a:lnTo>
                  <a:lnTo>
                    <a:pt x="197524" y="410844"/>
                  </a:lnTo>
                  <a:close/>
                </a:path>
                <a:path w="336550" h="419734">
                  <a:moveTo>
                    <a:pt x="184373" y="377926"/>
                  </a:moveTo>
                  <a:lnTo>
                    <a:pt x="172948" y="377926"/>
                  </a:lnTo>
                  <a:lnTo>
                    <a:pt x="181343" y="399503"/>
                  </a:lnTo>
                  <a:lnTo>
                    <a:pt x="192993" y="399503"/>
                  </a:lnTo>
                  <a:lnTo>
                    <a:pt x="184373" y="377926"/>
                  </a:lnTo>
                  <a:close/>
                </a:path>
                <a:path w="336550" h="419734">
                  <a:moveTo>
                    <a:pt x="272935" y="362775"/>
                  </a:moveTo>
                  <a:lnTo>
                    <a:pt x="224929" y="362775"/>
                  </a:lnTo>
                  <a:lnTo>
                    <a:pt x="224929" y="419557"/>
                  </a:lnTo>
                  <a:lnTo>
                    <a:pt x="236296" y="419557"/>
                  </a:lnTo>
                  <a:lnTo>
                    <a:pt x="236296" y="396049"/>
                  </a:lnTo>
                  <a:lnTo>
                    <a:pt x="261404" y="396049"/>
                  </a:lnTo>
                  <a:lnTo>
                    <a:pt x="261404" y="385495"/>
                  </a:lnTo>
                  <a:lnTo>
                    <a:pt x="236296" y="385495"/>
                  </a:lnTo>
                  <a:lnTo>
                    <a:pt x="236296" y="373379"/>
                  </a:lnTo>
                  <a:lnTo>
                    <a:pt x="272935" y="373379"/>
                  </a:lnTo>
                  <a:lnTo>
                    <a:pt x="272935" y="3627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183824" y="6692711"/>
            <a:ext cx="2757170" cy="36087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31140">
              <a:lnSpc>
                <a:spcPct val="115999"/>
              </a:lnSpc>
              <a:spcBef>
                <a:spcPts val="95"/>
              </a:spcBef>
            </a:pP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Full coverage, Light weight,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low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lint,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ideal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for protection 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against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minimal levels of</a:t>
            </a:r>
            <a:r>
              <a:rPr sz="800" spc="-1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fluids.</a:t>
            </a:r>
            <a:endParaRPr sz="800">
              <a:latin typeface="RobotoRegular"/>
              <a:cs typeface="RobotoRegular"/>
            </a:endParaRPr>
          </a:p>
          <a:p>
            <a:pPr marL="12700" marR="187960">
              <a:lnSpc>
                <a:spcPct val="156600"/>
              </a:lnSpc>
              <a:spcBef>
                <a:spcPts val="170"/>
              </a:spcBef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Over the head neck,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Full back,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knit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cuff,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side tie on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waist 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Non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Woven,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PPSB, PE laminate, 40</a:t>
            </a:r>
            <a:r>
              <a:rPr sz="800" spc="-2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GSM</a:t>
            </a:r>
            <a:endParaRPr sz="800">
              <a:latin typeface="RobotoRegular"/>
              <a:cs typeface="RobotoRegular"/>
            </a:endParaRPr>
          </a:p>
          <a:p>
            <a:pPr marL="12700" marR="369570">
              <a:lnSpc>
                <a:spcPct val="156600"/>
              </a:lnSpc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Knitted 1x1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rib,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97/3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poly/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elastane, 230 GSM, white  120 cm x 145</a:t>
            </a:r>
            <a:r>
              <a:rPr sz="800" spc="-2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cm</a:t>
            </a:r>
            <a:endParaRPr sz="800">
              <a:latin typeface="RobotoRegular"/>
              <a:cs typeface="RobotoRegular"/>
            </a:endParaRPr>
          </a:p>
          <a:p>
            <a:pPr marL="12700" marR="2057400">
              <a:lnSpc>
                <a:spcPct val="156600"/>
              </a:lnSpc>
            </a:pP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Single Use 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Non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Sterile 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stitching</a:t>
            </a:r>
            <a:r>
              <a:rPr sz="800" spc="-6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seam</a:t>
            </a:r>
            <a:endParaRPr sz="8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Regular /</a:t>
            </a:r>
            <a:r>
              <a:rPr sz="800" spc="-1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Raglan</a:t>
            </a:r>
            <a:endParaRPr sz="800">
              <a:latin typeface="RobotoRegular"/>
              <a:cs typeface="RobotoRegular"/>
            </a:endParaRPr>
          </a:p>
          <a:p>
            <a:pPr marL="12700" marR="5080">
              <a:lnSpc>
                <a:spcPct val="115999"/>
              </a:lnSpc>
              <a:spcBef>
                <a:spcPts val="434"/>
              </a:spcBef>
            </a:pP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General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Isolation in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outpatient,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inspection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room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at hospitals  and</a:t>
            </a:r>
            <a:r>
              <a:rPr sz="800" spc="-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clinics</a:t>
            </a:r>
            <a:endParaRPr sz="8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OEA</a:t>
            </a:r>
            <a:endParaRPr sz="800">
              <a:latin typeface="RobotoRegular"/>
              <a:cs typeface="RobotoRegular"/>
            </a:endParaRPr>
          </a:p>
          <a:p>
            <a:pPr marL="12700" marR="189230">
              <a:lnSpc>
                <a:spcPct val="161300"/>
              </a:lnSpc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AAMI PB70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Level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1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- </a:t>
            </a:r>
            <a:r>
              <a:rPr sz="800" spc="-10" dirty="0">
                <a:solidFill>
                  <a:srgbClr val="153B6C"/>
                </a:solidFill>
                <a:latin typeface="RobotoRegular"/>
                <a:cs typeface="RobotoRegular"/>
              </a:rPr>
              <a:t>AATCC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-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42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Water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Impact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&lt;/=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4.5g  Individual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pcs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in a sealed</a:t>
            </a:r>
            <a:r>
              <a:rPr sz="800" spc="-2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polybag</a:t>
            </a:r>
            <a:endParaRPr sz="800">
              <a:latin typeface="RobotoRegular"/>
              <a:cs typeface="RobotoRegular"/>
            </a:endParaRPr>
          </a:p>
          <a:p>
            <a:pPr marL="12700" marR="1851660">
              <a:lnSpc>
                <a:spcPct val="156900"/>
              </a:lnSpc>
              <a:spcBef>
                <a:spcPts val="135"/>
              </a:spcBef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100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Pcs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in a</a:t>
            </a:r>
            <a:r>
              <a:rPr sz="800" spc="-5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carton 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53x41x42</a:t>
            </a:r>
            <a:r>
              <a:rPr sz="800" spc="-1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cm</a:t>
            </a:r>
            <a:endParaRPr sz="8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11.4</a:t>
            </a:r>
            <a:r>
              <a:rPr sz="800" spc="8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kgs.</a:t>
            </a:r>
            <a:endParaRPr sz="8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2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yrs from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the date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of</a:t>
            </a:r>
            <a:r>
              <a:rPr sz="800" spc="-12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production</a:t>
            </a:r>
            <a:endParaRPr sz="800">
              <a:latin typeface="RobotoRegular"/>
              <a:cs typeface="RobotoRegular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92284" y="6182664"/>
            <a:ext cx="812800" cy="40132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950" b="1" spc="-150" dirty="0">
                <a:solidFill>
                  <a:srgbClr val="163B6D"/>
                </a:solidFill>
                <a:latin typeface="DejaVu Sans"/>
                <a:cs typeface="DejaVu Sans"/>
              </a:rPr>
              <a:t>Style</a:t>
            </a:r>
            <a:endParaRPr sz="95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950" b="1" spc="-125" dirty="0">
                <a:solidFill>
                  <a:srgbClr val="163B6D"/>
                </a:solidFill>
                <a:latin typeface="DejaVu Sans"/>
                <a:cs typeface="DejaVu Sans"/>
              </a:rPr>
              <a:t>Model</a:t>
            </a:r>
            <a:r>
              <a:rPr sz="950" b="1" spc="-145" dirty="0">
                <a:solidFill>
                  <a:srgbClr val="163B6D"/>
                </a:solidFill>
                <a:latin typeface="DejaVu Sans"/>
                <a:cs typeface="DejaVu Sans"/>
              </a:rPr>
              <a:t> </a:t>
            </a:r>
            <a:r>
              <a:rPr sz="950" b="1" spc="-160" dirty="0">
                <a:solidFill>
                  <a:srgbClr val="163B6D"/>
                </a:solidFill>
                <a:latin typeface="DejaVu Sans"/>
                <a:cs typeface="DejaVu Sans"/>
              </a:rPr>
              <a:t>Number</a:t>
            </a:r>
            <a:endParaRPr sz="950">
              <a:latin typeface="DejaVu Sans"/>
              <a:cs typeface="DejaVu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83824" y="6185979"/>
            <a:ext cx="1409065" cy="401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4100"/>
              </a:lnSpc>
              <a:spcBef>
                <a:spcPts val="95"/>
              </a:spcBef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Non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Surgical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Isolation Gown  NS10</a:t>
            </a:r>
            <a:r>
              <a:rPr sz="800" spc="-6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-</a:t>
            </a:r>
            <a:r>
              <a:rPr sz="800" spc="-8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SBPE000403</a:t>
            </a:r>
            <a:r>
              <a:rPr sz="800" spc="-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-</a:t>
            </a:r>
            <a:r>
              <a:rPr sz="800" spc="-8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OHKCFB</a:t>
            </a:r>
            <a:endParaRPr sz="800">
              <a:latin typeface="RobotoRegular"/>
              <a:cs typeface="RobotoRegular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92284" y="6690959"/>
            <a:ext cx="617220" cy="16222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b="1" spc="-180" dirty="0" err="1">
                <a:solidFill>
                  <a:srgbClr val="163B6D"/>
                </a:solidFill>
                <a:latin typeface="DejaVu Sans"/>
                <a:cs typeface="DejaVu Sans"/>
              </a:rPr>
              <a:t>D</a:t>
            </a:r>
            <a:r>
              <a:rPr sz="950" b="1" spc="-160" dirty="0" err="1">
                <a:solidFill>
                  <a:srgbClr val="163B6D"/>
                </a:solidFill>
                <a:latin typeface="DejaVu Sans"/>
                <a:cs typeface="DejaVu Sans"/>
              </a:rPr>
              <a:t>e</a:t>
            </a:r>
            <a:r>
              <a:rPr sz="950" b="1" spc="-165" dirty="0" err="1">
                <a:solidFill>
                  <a:srgbClr val="163B6D"/>
                </a:solidFill>
                <a:latin typeface="DejaVu Sans"/>
                <a:cs typeface="DejaVu Sans"/>
              </a:rPr>
              <a:t>sc</a:t>
            </a:r>
            <a:r>
              <a:rPr sz="950" b="1" spc="-120" dirty="0" err="1">
                <a:solidFill>
                  <a:srgbClr val="163B6D"/>
                </a:solidFill>
                <a:latin typeface="DejaVu Sans"/>
                <a:cs typeface="DejaVu Sans"/>
              </a:rPr>
              <a:t>r</a:t>
            </a:r>
            <a:r>
              <a:rPr sz="950" b="1" spc="-90" dirty="0" err="1">
                <a:solidFill>
                  <a:srgbClr val="163B6D"/>
                </a:solidFill>
                <a:latin typeface="DejaVu Sans"/>
                <a:cs typeface="DejaVu Sans"/>
              </a:rPr>
              <a:t>i</a:t>
            </a:r>
            <a:r>
              <a:rPr sz="950" b="1" spc="-160" dirty="0" err="1">
                <a:solidFill>
                  <a:srgbClr val="163B6D"/>
                </a:solidFill>
                <a:latin typeface="DejaVu Sans"/>
                <a:cs typeface="DejaVu Sans"/>
              </a:rPr>
              <a:t>p</a:t>
            </a:r>
            <a:r>
              <a:rPr lang="en-IN" sz="950" b="1" spc="-160" dirty="0">
                <a:solidFill>
                  <a:srgbClr val="163B6D"/>
                </a:solidFill>
                <a:latin typeface="DejaVu Sans"/>
                <a:cs typeface="DejaVu Sans"/>
              </a:rPr>
              <a:t>ti</a:t>
            </a:r>
            <a:r>
              <a:rPr sz="950" b="1" spc="-135" dirty="0">
                <a:solidFill>
                  <a:srgbClr val="163B6D"/>
                </a:solidFill>
                <a:latin typeface="DejaVu Sans"/>
                <a:cs typeface="DejaVu Sans"/>
              </a:rPr>
              <a:t>o</a:t>
            </a:r>
            <a:r>
              <a:rPr sz="950" b="1" spc="-155" dirty="0">
                <a:solidFill>
                  <a:srgbClr val="163B6D"/>
                </a:solidFill>
                <a:latin typeface="DejaVu Sans"/>
                <a:cs typeface="DejaVu Sans"/>
              </a:rPr>
              <a:t>n</a:t>
            </a:r>
            <a:endParaRPr sz="950" dirty="0">
              <a:latin typeface="DejaVu Sans"/>
              <a:cs typeface="DejaVu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92284" y="6993698"/>
            <a:ext cx="713740" cy="1771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46710">
              <a:lnSpc>
                <a:spcPct val="131800"/>
              </a:lnSpc>
              <a:spcBef>
                <a:spcPts val="95"/>
              </a:spcBef>
            </a:pPr>
            <a:r>
              <a:rPr sz="950" b="1" spc="-180" dirty="0">
                <a:solidFill>
                  <a:srgbClr val="163B6D"/>
                </a:solidFill>
                <a:latin typeface="DejaVu Sans"/>
                <a:cs typeface="DejaVu Sans"/>
              </a:rPr>
              <a:t>D</a:t>
            </a:r>
            <a:r>
              <a:rPr sz="950" b="1" spc="-160" dirty="0">
                <a:solidFill>
                  <a:srgbClr val="163B6D"/>
                </a:solidFill>
                <a:latin typeface="DejaVu Sans"/>
                <a:cs typeface="DejaVu Sans"/>
              </a:rPr>
              <a:t>e</a:t>
            </a:r>
            <a:r>
              <a:rPr sz="950" b="1" spc="-180" dirty="0">
                <a:solidFill>
                  <a:srgbClr val="163B6D"/>
                </a:solidFill>
                <a:latin typeface="DejaVu Sans"/>
                <a:cs typeface="DejaVu Sans"/>
              </a:rPr>
              <a:t>s</a:t>
            </a:r>
            <a:r>
              <a:rPr sz="950" b="1" spc="-90" dirty="0">
                <a:solidFill>
                  <a:srgbClr val="163B6D"/>
                </a:solidFill>
                <a:latin typeface="DejaVu Sans"/>
                <a:cs typeface="DejaVu Sans"/>
              </a:rPr>
              <a:t>i</a:t>
            </a:r>
            <a:r>
              <a:rPr sz="950" b="1" spc="-225" dirty="0">
                <a:solidFill>
                  <a:srgbClr val="163B6D"/>
                </a:solidFill>
                <a:latin typeface="DejaVu Sans"/>
                <a:cs typeface="DejaVu Sans"/>
              </a:rPr>
              <a:t>g</a:t>
            </a:r>
            <a:r>
              <a:rPr sz="950" b="1" spc="-100" dirty="0">
                <a:solidFill>
                  <a:srgbClr val="163B6D"/>
                </a:solidFill>
                <a:latin typeface="DejaVu Sans"/>
                <a:cs typeface="DejaVu Sans"/>
              </a:rPr>
              <a:t>n  </a:t>
            </a:r>
            <a:r>
              <a:rPr sz="950" b="1" spc="-155" dirty="0">
                <a:solidFill>
                  <a:srgbClr val="163B6D"/>
                </a:solidFill>
                <a:latin typeface="DejaVu Sans"/>
                <a:cs typeface="DejaVu Sans"/>
              </a:rPr>
              <a:t>Fabric  </a:t>
            </a:r>
            <a:r>
              <a:rPr sz="950" b="1" spc="-175" dirty="0">
                <a:solidFill>
                  <a:srgbClr val="163B6D"/>
                </a:solidFill>
                <a:latin typeface="DejaVu Sans"/>
                <a:cs typeface="DejaVu Sans"/>
              </a:rPr>
              <a:t>Cuﬀ  </a:t>
            </a:r>
            <a:r>
              <a:rPr sz="950" b="1" spc="-165" dirty="0">
                <a:solidFill>
                  <a:srgbClr val="163B6D"/>
                </a:solidFill>
                <a:latin typeface="DejaVu Sans"/>
                <a:cs typeface="DejaVu Sans"/>
              </a:rPr>
              <a:t>Size  </a:t>
            </a:r>
            <a:r>
              <a:rPr sz="950" b="1" spc="-175" dirty="0">
                <a:solidFill>
                  <a:srgbClr val="163B6D"/>
                </a:solidFill>
                <a:latin typeface="DejaVu Sans"/>
                <a:cs typeface="DejaVu Sans"/>
              </a:rPr>
              <a:t>Usage</a:t>
            </a:r>
            <a:endParaRPr sz="950" dirty="0">
              <a:latin typeface="DejaVu Sans"/>
              <a:cs typeface="DejaVu Sans"/>
            </a:endParaRPr>
          </a:p>
          <a:p>
            <a:pPr marL="12700" marR="76835">
              <a:lnSpc>
                <a:spcPct val="131900"/>
              </a:lnSpc>
            </a:pPr>
            <a:r>
              <a:rPr sz="950" b="1" spc="-225" dirty="0" err="1">
                <a:solidFill>
                  <a:srgbClr val="163B6D"/>
                </a:solidFill>
                <a:latin typeface="DejaVu Sans"/>
                <a:cs typeface="DejaVu Sans"/>
              </a:rPr>
              <a:t>S</a:t>
            </a:r>
            <a:r>
              <a:rPr sz="950" b="1" spc="-130" dirty="0" err="1">
                <a:solidFill>
                  <a:srgbClr val="163B6D"/>
                </a:solidFill>
                <a:latin typeface="DejaVu Sans"/>
                <a:cs typeface="DejaVu Sans"/>
              </a:rPr>
              <a:t>t</a:t>
            </a:r>
            <a:r>
              <a:rPr sz="950" b="1" spc="-160" dirty="0" err="1">
                <a:solidFill>
                  <a:srgbClr val="163B6D"/>
                </a:solidFill>
                <a:latin typeface="DejaVu Sans"/>
                <a:cs typeface="DejaVu Sans"/>
              </a:rPr>
              <a:t>e</a:t>
            </a:r>
            <a:r>
              <a:rPr sz="950" b="1" spc="-95" dirty="0" err="1">
                <a:solidFill>
                  <a:srgbClr val="163B6D"/>
                </a:solidFill>
                <a:latin typeface="DejaVu Sans"/>
                <a:cs typeface="DejaVu Sans"/>
              </a:rPr>
              <a:t>rili</a:t>
            </a:r>
            <a:r>
              <a:rPr sz="950" b="1" spc="-180" dirty="0" err="1">
                <a:solidFill>
                  <a:srgbClr val="163B6D"/>
                </a:solidFill>
                <a:latin typeface="DejaVu Sans"/>
                <a:cs typeface="DejaVu Sans"/>
              </a:rPr>
              <a:t>s</a:t>
            </a:r>
            <a:r>
              <a:rPr sz="950" b="1" spc="-170" dirty="0" err="1">
                <a:solidFill>
                  <a:srgbClr val="163B6D"/>
                </a:solidFill>
                <a:latin typeface="DejaVu Sans"/>
                <a:cs typeface="DejaVu Sans"/>
              </a:rPr>
              <a:t>a</a:t>
            </a:r>
            <a:r>
              <a:rPr lang="en-IN" sz="950" b="1" spc="-170" dirty="0">
                <a:solidFill>
                  <a:srgbClr val="163B6D"/>
                </a:solidFill>
                <a:latin typeface="DejaVu Sans"/>
                <a:cs typeface="DejaVu Sans"/>
              </a:rPr>
              <a:t>ti</a:t>
            </a:r>
            <a:r>
              <a:rPr sz="950" b="1" spc="-105" dirty="0">
                <a:solidFill>
                  <a:srgbClr val="163B6D"/>
                </a:solidFill>
                <a:latin typeface="DejaVu Sans"/>
                <a:cs typeface="DejaVu Sans"/>
              </a:rPr>
              <a:t>on  </a:t>
            </a:r>
            <a:r>
              <a:rPr sz="950" b="1" spc="-185" dirty="0">
                <a:solidFill>
                  <a:srgbClr val="163B6D"/>
                </a:solidFill>
                <a:latin typeface="DejaVu Sans"/>
                <a:cs typeface="DejaVu Sans"/>
              </a:rPr>
              <a:t>Seams  </a:t>
            </a:r>
            <a:r>
              <a:rPr sz="950" b="1" spc="-160" dirty="0">
                <a:solidFill>
                  <a:srgbClr val="163B6D"/>
                </a:solidFill>
                <a:latin typeface="DejaVu Sans"/>
                <a:cs typeface="DejaVu Sans"/>
              </a:rPr>
              <a:t>Sleeve</a:t>
            </a:r>
            <a:endParaRPr sz="950" dirty="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950" b="1" spc="-145" dirty="0">
                <a:solidFill>
                  <a:srgbClr val="163B6D"/>
                </a:solidFill>
                <a:latin typeface="DejaVu Sans"/>
                <a:cs typeface="DejaVu Sans"/>
              </a:rPr>
              <a:t>Intended</a:t>
            </a:r>
            <a:r>
              <a:rPr sz="950" b="1" spc="-170" dirty="0">
                <a:solidFill>
                  <a:srgbClr val="163B6D"/>
                </a:solidFill>
                <a:latin typeface="DejaVu Sans"/>
                <a:cs typeface="DejaVu Sans"/>
              </a:rPr>
              <a:t> </a:t>
            </a:r>
            <a:r>
              <a:rPr sz="950" b="1" spc="-155" dirty="0">
                <a:solidFill>
                  <a:srgbClr val="163B6D"/>
                </a:solidFill>
                <a:latin typeface="DejaVu Sans"/>
                <a:cs typeface="DejaVu Sans"/>
              </a:rPr>
              <a:t>Use</a:t>
            </a:r>
            <a:endParaRPr sz="950" dirty="0">
              <a:latin typeface="DejaVu Sans"/>
              <a:cs typeface="DejaVu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92284" y="8880538"/>
            <a:ext cx="920750" cy="14179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7400"/>
              </a:lnSpc>
              <a:spcBef>
                <a:spcPts val="90"/>
              </a:spcBef>
            </a:pPr>
            <a:r>
              <a:rPr sz="950" b="1" spc="-150" dirty="0">
                <a:solidFill>
                  <a:srgbClr val="163B6D"/>
                </a:solidFill>
                <a:latin typeface="DejaVu Sans"/>
                <a:cs typeface="DejaVu Sans"/>
              </a:rPr>
              <a:t>Device </a:t>
            </a:r>
            <a:r>
              <a:rPr sz="950" b="1" spc="-220" dirty="0">
                <a:solidFill>
                  <a:srgbClr val="163B6D"/>
                </a:solidFill>
                <a:latin typeface="DejaVu Sans"/>
                <a:cs typeface="DejaVu Sans"/>
              </a:rPr>
              <a:t>Lis</a:t>
            </a:r>
            <a:r>
              <a:rPr lang="en-IN" sz="950" b="1" spc="-220" dirty="0">
                <a:solidFill>
                  <a:srgbClr val="163B6D"/>
                </a:solidFill>
                <a:latin typeface="DejaVu Sans"/>
                <a:cs typeface="DejaVu Sans"/>
              </a:rPr>
              <a:t>ti</a:t>
            </a:r>
            <a:r>
              <a:rPr sz="950" b="1" spc="-220" dirty="0">
                <a:solidFill>
                  <a:srgbClr val="163B6D"/>
                </a:solidFill>
                <a:latin typeface="DejaVu Sans"/>
                <a:cs typeface="DejaVu Sans"/>
              </a:rPr>
              <a:t>ng </a:t>
            </a:r>
            <a:r>
              <a:rPr lang="en-IN" sz="950" b="1" spc="-220" dirty="0">
                <a:solidFill>
                  <a:srgbClr val="163B6D"/>
                </a:solidFill>
                <a:latin typeface="DejaVu Sans"/>
                <a:cs typeface="DejaVu Sans"/>
              </a:rPr>
              <a:t>            </a:t>
            </a:r>
            <a:r>
              <a:rPr sz="950" b="1" spc="-220" dirty="0">
                <a:solidFill>
                  <a:srgbClr val="163B6D"/>
                </a:solidFill>
                <a:latin typeface="DejaVu Sans"/>
                <a:cs typeface="DejaVu Sans"/>
              </a:rPr>
              <a:t> </a:t>
            </a:r>
            <a:r>
              <a:rPr sz="950" b="1" spc="-240" dirty="0" err="1">
                <a:solidFill>
                  <a:srgbClr val="163B6D"/>
                </a:solidFill>
                <a:latin typeface="DejaVu Sans"/>
                <a:cs typeface="DejaVu Sans"/>
              </a:rPr>
              <a:t>Te</a:t>
            </a:r>
            <a:r>
              <a:rPr lang="en-IN" sz="950" b="1" spc="-240" dirty="0">
                <a:solidFill>
                  <a:srgbClr val="163B6D"/>
                </a:solidFill>
                <a:latin typeface="DejaVu Sans"/>
                <a:cs typeface="DejaVu Sans"/>
              </a:rPr>
              <a:t> </a:t>
            </a:r>
            <a:r>
              <a:rPr sz="950" b="1" spc="-240" dirty="0">
                <a:solidFill>
                  <a:srgbClr val="163B6D"/>
                </a:solidFill>
                <a:latin typeface="DejaVu Sans"/>
                <a:cs typeface="DejaVu Sans"/>
              </a:rPr>
              <a:t>s</a:t>
            </a:r>
            <a:r>
              <a:rPr lang="en-IN" sz="950" b="1" spc="-240" dirty="0">
                <a:solidFill>
                  <a:srgbClr val="163B6D"/>
                </a:solidFill>
                <a:latin typeface="DejaVu Sans"/>
                <a:cs typeface="DejaVu Sans"/>
              </a:rPr>
              <a:t> t </a:t>
            </a:r>
            <a:r>
              <a:rPr lang="en-IN" sz="950" b="1" spc="-240" dirty="0" err="1">
                <a:solidFill>
                  <a:srgbClr val="163B6D"/>
                </a:solidFill>
                <a:latin typeface="DejaVu Sans"/>
                <a:cs typeface="DejaVu Sans"/>
              </a:rPr>
              <a:t>i</a:t>
            </a:r>
            <a:r>
              <a:rPr lang="en-IN" sz="950" b="1" spc="-240" dirty="0">
                <a:solidFill>
                  <a:srgbClr val="163B6D"/>
                </a:solidFill>
                <a:latin typeface="DejaVu Sans"/>
                <a:cs typeface="DejaVu Sans"/>
              </a:rPr>
              <a:t> </a:t>
            </a:r>
            <a:r>
              <a:rPr sz="950" b="1" spc="-240" dirty="0">
                <a:solidFill>
                  <a:srgbClr val="163B6D"/>
                </a:solidFill>
                <a:latin typeface="DejaVu Sans"/>
                <a:cs typeface="DejaVu Sans"/>
              </a:rPr>
              <a:t>n</a:t>
            </a:r>
            <a:r>
              <a:rPr lang="en-IN" sz="950" b="1" spc="-240" dirty="0">
                <a:solidFill>
                  <a:srgbClr val="163B6D"/>
                </a:solidFill>
                <a:latin typeface="DejaVu Sans"/>
                <a:cs typeface="DejaVu Sans"/>
              </a:rPr>
              <a:t> </a:t>
            </a:r>
            <a:r>
              <a:rPr sz="950" b="1" spc="-240" dirty="0">
                <a:solidFill>
                  <a:srgbClr val="163B6D"/>
                </a:solidFill>
                <a:latin typeface="DejaVu Sans"/>
                <a:cs typeface="DejaVu Sans"/>
              </a:rPr>
              <a:t>g </a:t>
            </a:r>
            <a:r>
              <a:rPr lang="en-IN" sz="950" b="1" spc="-240" dirty="0">
                <a:solidFill>
                  <a:srgbClr val="163B6D"/>
                </a:solidFill>
                <a:latin typeface="DejaVu Sans"/>
                <a:cs typeface="DejaVu Sans"/>
              </a:rPr>
              <a:t>  </a:t>
            </a:r>
            <a:r>
              <a:rPr sz="950" b="1" spc="-160" dirty="0">
                <a:solidFill>
                  <a:srgbClr val="163B6D"/>
                </a:solidFill>
                <a:latin typeface="DejaVu Sans"/>
                <a:cs typeface="DejaVu Sans"/>
              </a:rPr>
              <a:t>standards  </a:t>
            </a:r>
            <a:r>
              <a:rPr sz="950" b="1" spc="-175" dirty="0">
                <a:solidFill>
                  <a:srgbClr val="163B6D"/>
                </a:solidFill>
                <a:latin typeface="DejaVu Sans"/>
                <a:cs typeface="DejaVu Sans"/>
              </a:rPr>
              <a:t>Packaging</a:t>
            </a:r>
            <a:endParaRPr sz="950" dirty="0">
              <a:latin typeface="DejaVu Sans"/>
              <a:cs typeface="DejaVu Sans"/>
            </a:endParaRPr>
          </a:p>
          <a:p>
            <a:pPr marL="12700" marR="325755">
              <a:lnSpc>
                <a:spcPct val="137300"/>
              </a:lnSpc>
              <a:spcBef>
                <a:spcPts val="5"/>
              </a:spcBef>
            </a:pPr>
            <a:r>
              <a:rPr sz="950" b="1" spc="-150" dirty="0">
                <a:solidFill>
                  <a:srgbClr val="163B6D"/>
                </a:solidFill>
                <a:latin typeface="DejaVu Sans"/>
                <a:cs typeface="DejaVu Sans"/>
              </a:rPr>
              <a:t>Carton  Carton </a:t>
            </a:r>
            <a:r>
              <a:rPr sz="950" b="1" spc="-165" dirty="0">
                <a:solidFill>
                  <a:srgbClr val="163B6D"/>
                </a:solidFill>
                <a:latin typeface="DejaVu Sans"/>
                <a:cs typeface="DejaVu Sans"/>
              </a:rPr>
              <a:t>Size  </a:t>
            </a:r>
            <a:r>
              <a:rPr sz="950" b="1" spc="-155" dirty="0">
                <a:solidFill>
                  <a:srgbClr val="163B6D"/>
                </a:solidFill>
                <a:latin typeface="DejaVu Sans"/>
                <a:cs typeface="DejaVu Sans"/>
              </a:rPr>
              <a:t>Gross </a:t>
            </a:r>
            <a:r>
              <a:rPr sz="950" b="1" spc="-135" dirty="0">
                <a:solidFill>
                  <a:srgbClr val="163B6D"/>
                </a:solidFill>
                <a:latin typeface="DejaVu Sans"/>
                <a:cs typeface="DejaVu Sans"/>
              </a:rPr>
              <a:t>wt  Validity</a:t>
            </a:r>
            <a:endParaRPr sz="950" dirty="0">
              <a:latin typeface="DejaVu Sans"/>
              <a:cs typeface="DejaVu San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91008" y="6542557"/>
            <a:ext cx="16795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Non-surgical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Isolation</a:t>
            </a:r>
            <a:r>
              <a:rPr sz="1000" spc="-5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Gowns</a:t>
            </a:r>
            <a:endParaRPr sz="1000">
              <a:latin typeface="RobotoRegular"/>
              <a:cs typeface="RobotoRegular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05305" y="8796575"/>
            <a:ext cx="895985" cy="1157605"/>
            <a:chOff x="505305" y="8796575"/>
            <a:chExt cx="895985" cy="1157605"/>
          </a:xfrm>
        </p:grpSpPr>
        <p:sp>
          <p:nvSpPr>
            <p:cNvPr id="34" name="object 34"/>
            <p:cNvSpPr/>
            <p:nvPr/>
          </p:nvSpPr>
          <p:spPr>
            <a:xfrm>
              <a:off x="933505" y="9833737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59">
                  <a:moveTo>
                    <a:pt x="0" y="0"/>
                  </a:moveTo>
                  <a:lnTo>
                    <a:pt x="6057" y="3911"/>
                  </a:lnTo>
                  <a:lnTo>
                    <a:pt x="10591" y="6743"/>
                  </a:lnTo>
                  <a:lnTo>
                    <a:pt x="12877" y="8153"/>
                  </a:lnTo>
                  <a:lnTo>
                    <a:pt x="14020" y="8851"/>
                  </a:lnTo>
                  <a:lnTo>
                    <a:pt x="14579" y="9194"/>
                  </a:lnTo>
                  <a:lnTo>
                    <a:pt x="13957" y="9194"/>
                  </a:lnTo>
                  <a:lnTo>
                    <a:pt x="16789" y="9690"/>
                  </a:lnTo>
                  <a:lnTo>
                    <a:pt x="13309" y="9271"/>
                  </a:lnTo>
                  <a:lnTo>
                    <a:pt x="28016" y="266"/>
                  </a:lnTo>
                </a:path>
              </a:pathLst>
            </a:custGeom>
            <a:ln w="13792">
              <a:solidFill>
                <a:srgbClr val="99DA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5896" y="8892774"/>
              <a:ext cx="735330" cy="931544"/>
            </a:xfrm>
            <a:custGeom>
              <a:avLst/>
              <a:gdLst/>
              <a:ahLst/>
              <a:cxnLst/>
              <a:rect l="l" t="t" r="r" b="b"/>
              <a:pathLst>
                <a:path w="735330" h="931545">
                  <a:moveTo>
                    <a:pt x="404374" y="922769"/>
                  </a:moveTo>
                  <a:lnTo>
                    <a:pt x="449671" y="890981"/>
                  </a:lnTo>
                  <a:lnTo>
                    <a:pt x="483800" y="864881"/>
                  </a:lnTo>
                  <a:lnTo>
                    <a:pt x="533114" y="823423"/>
                  </a:lnTo>
                  <a:lnTo>
                    <a:pt x="564546" y="794161"/>
                  </a:lnTo>
                  <a:lnTo>
                    <a:pt x="594540" y="763467"/>
                  </a:lnTo>
                  <a:lnTo>
                    <a:pt x="622839" y="731227"/>
                  </a:lnTo>
                  <a:lnTo>
                    <a:pt x="649187" y="697430"/>
                  </a:lnTo>
                  <a:lnTo>
                    <a:pt x="673144" y="661936"/>
                  </a:lnTo>
                  <a:lnTo>
                    <a:pt x="693886" y="624539"/>
                  </a:lnTo>
                  <a:lnTo>
                    <a:pt x="710952" y="585419"/>
                  </a:lnTo>
                  <a:lnTo>
                    <a:pt x="723552" y="544696"/>
                  </a:lnTo>
                  <a:lnTo>
                    <a:pt x="730751" y="502754"/>
                  </a:lnTo>
                  <a:lnTo>
                    <a:pt x="732275" y="460032"/>
                  </a:lnTo>
                  <a:lnTo>
                    <a:pt x="732605" y="416979"/>
                  </a:lnTo>
                  <a:lnTo>
                    <a:pt x="733926" y="244703"/>
                  </a:lnTo>
                  <a:lnTo>
                    <a:pt x="734587" y="158584"/>
                  </a:lnTo>
                  <a:lnTo>
                    <a:pt x="734523" y="151536"/>
                  </a:lnTo>
                  <a:lnTo>
                    <a:pt x="734955" y="143916"/>
                  </a:lnTo>
                  <a:lnTo>
                    <a:pt x="734498" y="137363"/>
                  </a:lnTo>
                  <a:lnTo>
                    <a:pt x="734472" y="131064"/>
                  </a:lnTo>
                  <a:lnTo>
                    <a:pt x="705576" y="98199"/>
                  </a:lnTo>
                  <a:lnTo>
                    <a:pt x="669183" y="76697"/>
                  </a:lnTo>
                  <a:lnTo>
                    <a:pt x="630058" y="59670"/>
                  </a:lnTo>
                  <a:lnTo>
                    <a:pt x="579499" y="42129"/>
                  </a:lnTo>
                  <a:lnTo>
                    <a:pt x="538295" y="30251"/>
                  </a:lnTo>
                  <a:lnTo>
                    <a:pt x="496654" y="19926"/>
                  </a:lnTo>
                  <a:lnTo>
                    <a:pt x="454679" y="11125"/>
                  </a:lnTo>
                  <a:lnTo>
                    <a:pt x="412419" y="4052"/>
                  </a:lnTo>
                  <a:lnTo>
                    <a:pt x="370122" y="0"/>
                  </a:lnTo>
                  <a:lnTo>
                    <a:pt x="359637" y="5"/>
                  </a:lnTo>
                  <a:lnTo>
                    <a:pt x="317241" y="3789"/>
                  </a:lnTo>
                  <a:lnTo>
                    <a:pt x="264367" y="12346"/>
                  </a:lnTo>
                  <a:lnTo>
                    <a:pt x="222383" y="21131"/>
                  </a:lnTo>
                  <a:lnTo>
                    <a:pt x="180772" y="31491"/>
                  </a:lnTo>
                  <a:lnTo>
                    <a:pt x="139659" y="43570"/>
                  </a:lnTo>
                  <a:lnTo>
                    <a:pt x="99336" y="57859"/>
                  </a:lnTo>
                  <a:lnTo>
                    <a:pt x="60437" y="75241"/>
                  </a:lnTo>
                  <a:lnTo>
                    <a:pt x="25069" y="97961"/>
                  </a:lnTo>
                  <a:lnTo>
                    <a:pt x="4006" y="130467"/>
                  </a:lnTo>
                  <a:lnTo>
                    <a:pt x="3422" y="137033"/>
                  </a:lnTo>
                  <a:lnTo>
                    <a:pt x="3702" y="144640"/>
                  </a:lnTo>
                  <a:lnTo>
                    <a:pt x="3511" y="151688"/>
                  </a:lnTo>
                  <a:lnTo>
                    <a:pt x="2546" y="237820"/>
                  </a:lnTo>
                  <a:lnTo>
                    <a:pt x="615" y="410083"/>
                  </a:lnTo>
                  <a:lnTo>
                    <a:pt x="133" y="453136"/>
                  </a:lnTo>
                  <a:lnTo>
                    <a:pt x="0" y="463908"/>
                  </a:lnTo>
                  <a:lnTo>
                    <a:pt x="104" y="474603"/>
                  </a:lnTo>
                  <a:lnTo>
                    <a:pt x="3306" y="517021"/>
                  </a:lnTo>
                  <a:lnTo>
                    <a:pt x="12573" y="558591"/>
                  </a:lnTo>
                  <a:lnTo>
                    <a:pt x="26749" y="598810"/>
                  </a:lnTo>
                  <a:lnTo>
                    <a:pt x="45020" y="637430"/>
                  </a:lnTo>
                  <a:lnTo>
                    <a:pt x="66758" y="674294"/>
                  </a:lnTo>
                  <a:lnTo>
                    <a:pt x="91319" y="709387"/>
                  </a:lnTo>
                  <a:lnTo>
                    <a:pt x="132124" y="759101"/>
                  </a:lnTo>
                  <a:lnTo>
                    <a:pt x="161534" y="790354"/>
                  </a:lnTo>
                  <a:lnTo>
                    <a:pt x="192406" y="820209"/>
                  </a:lnTo>
                  <a:lnTo>
                    <a:pt x="224478" y="848779"/>
                  </a:lnTo>
                  <a:lnTo>
                    <a:pt x="257625" y="876114"/>
                  </a:lnTo>
                  <a:lnTo>
                    <a:pt x="291725" y="902258"/>
                  </a:lnTo>
                  <a:lnTo>
                    <a:pt x="326764" y="927138"/>
                  </a:lnTo>
                  <a:lnTo>
                    <a:pt x="333368" y="931532"/>
                  </a:lnTo>
                </a:path>
              </a:pathLst>
            </a:custGeom>
            <a:ln w="13792">
              <a:solidFill>
                <a:srgbClr val="99DAF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35713" y="9891519"/>
              <a:ext cx="22860" cy="8255"/>
            </a:xfrm>
            <a:custGeom>
              <a:avLst/>
              <a:gdLst/>
              <a:ahLst/>
              <a:cxnLst/>
              <a:rect l="l" t="t" r="r" b="b"/>
              <a:pathLst>
                <a:path w="22859" h="8254">
                  <a:moveTo>
                    <a:pt x="0" y="0"/>
                  </a:moveTo>
                  <a:lnTo>
                    <a:pt x="2336" y="1498"/>
                  </a:lnTo>
                  <a:lnTo>
                    <a:pt x="7378" y="4660"/>
                  </a:lnTo>
                  <a:lnTo>
                    <a:pt x="9906" y="6210"/>
                  </a:lnTo>
                  <a:lnTo>
                    <a:pt x="11176" y="6997"/>
                  </a:lnTo>
                  <a:lnTo>
                    <a:pt x="11811" y="7378"/>
                  </a:lnTo>
                  <a:lnTo>
                    <a:pt x="11112" y="7378"/>
                  </a:lnTo>
                  <a:lnTo>
                    <a:pt x="14262" y="7912"/>
                  </a:lnTo>
                  <a:lnTo>
                    <a:pt x="10401" y="7467"/>
                  </a:lnTo>
                  <a:lnTo>
                    <a:pt x="22263" y="203"/>
                  </a:lnTo>
                </a:path>
              </a:pathLst>
            </a:custGeom>
            <a:ln w="10439">
              <a:solidFill>
                <a:srgbClr val="54A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45341" y="8843832"/>
              <a:ext cx="816610" cy="1034415"/>
            </a:xfrm>
            <a:custGeom>
              <a:avLst/>
              <a:gdLst/>
              <a:ahLst/>
              <a:cxnLst/>
              <a:rect l="l" t="t" r="r" b="b"/>
              <a:pathLst>
                <a:path w="816610" h="1034415">
                  <a:moveTo>
                    <a:pt x="453282" y="1021791"/>
                  </a:moveTo>
                  <a:lnTo>
                    <a:pt x="499314" y="989355"/>
                  </a:lnTo>
                  <a:lnTo>
                    <a:pt x="537213" y="960370"/>
                  </a:lnTo>
                  <a:lnTo>
                    <a:pt x="591973" y="914333"/>
                  </a:lnTo>
                  <a:lnTo>
                    <a:pt x="626875" y="881837"/>
                  </a:lnTo>
                  <a:lnTo>
                    <a:pt x="660182" y="847759"/>
                  </a:lnTo>
                  <a:lnTo>
                    <a:pt x="691610" y="811974"/>
                  </a:lnTo>
                  <a:lnTo>
                    <a:pt x="720857" y="774433"/>
                  </a:lnTo>
                  <a:lnTo>
                    <a:pt x="747465" y="735025"/>
                  </a:lnTo>
                  <a:lnTo>
                    <a:pt x="770490" y="693494"/>
                  </a:lnTo>
                  <a:lnTo>
                    <a:pt x="789438" y="650049"/>
                  </a:lnTo>
                  <a:lnTo>
                    <a:pt x="803432" y="604839"/>
                  </a:lnTo>
                  <a:lnTo>
                    <a:pt x="811435" y="558266"/>
                  </a:lnTo>
                  <a:lnTo>
                    <a:pt x="813111" y="510832"/>
                  </a:lnTo>
                  <a:lnTo>
                    <a:pt x="813479" y="463016"/>
                  </a:lnTo>
                  <a:lnTo>
                    <a:pt x="814953" y="271729"/>
                  </a:lnTo>
                  <a:lnTo>
                    <a:pt x="815689" y="176085"/>
                  </a:lnTo>
                  <a:lnTo>
                    <a:pt x="815626" y="168275"/>
                  </a:lnTo>
                  <a:lnTo>
                    <a:pt x="816096" y="159804"/>
                  </a:lnTo>
                  <a:lnTo>
                    <a:pt x="815588" y="152527"/>
                  </a:lnTo>
                  <a:lnTo>
                    <a:pt x="815549" y="145529"/>
                  </a:lnTo>
                  <a:lnTo>
                    <a:pt x="811879" y="138925"/>
                  </a:lnTo>
                  <a:lnTo>
                    <a:pt x="783470" y="109037"/>
                  </a:lnTo>
                  <a:lnTo>
                    <a:pt x="743066" y="85164"/>
                  </a:lnTo>
                  <a:lnTo>
                    <a:pt x="699621" y="66254"/>
                  </a:lnTo>
                  <a:lnTo>
                    <a:pt x="643479" y="46774"/>
                  </a:lnTo>
                  <a:lnTo>
                    <a:pt x="597732" y="33578"/>
                  </a:lnTo>
                  <a:lnTo>
                    <a:pt x="551486" y="22120"/>
                  </a:lnTo>
                  <a:lnTo>
                    <a:pt x="504869" y="12357"/>
                  </a:lnTo>
                  <a:lnTo>
                    <a:pt x="457949" y="4497"/>
                  </a:lnTo>
                  <a:lnTo>
                    <a:pt x="410991" y="0"/>
                  </a:lnTo>
                  <a:lnTo>
                    <a:pt x="399347" y="4"/>
                  </a:lnTo>
                  <a:lnTo>
                    <a:pt x="352260" y="4206"/>
                  </a:lnTo>
                  <a:lnTo>
                    <a:pt x="293553" y="13704"/>
                  </a:lnTo>
                  <a:lnTo>
                    <a:pt x="246936" y="23462"/>
                  </a:lnTo>
                  <a:lnTo>
                    <a:pt x="200725" y="34964"/>
                  </a:lnTo>
                  <a:lnTo>
                    <a:pt x="155070" y="48372"/>
                  </a:lnTo>
                  <a:lnTo>
                    <a:pt x="110296" y="64238"/>
                  </a:lnTo>
                  <a:lnTo>
                    <a:pt x="67102" y="83545"/>
                  </a:lnTo>
                  <a:lnTo>
                    <a:pt x="27830" y="108775"/>
                  </a:lnTo>
                  <a:lnTo>
                    <a:pt x="4439" y="144868"/>
                  </a:lnTo>
                  <a:lnTo>
                    <a:pt x="3791" y="152146"/>
                  </a:lnTo>
                  <a:lnTo>
                    <a:pt x="4108" y="160616"/>
                  </a:lnTo>
                  <a:lnTo>
                    <a:pt x="3892" y="168440"/>
                  </a:lnTo>
                  <a:lnTo>
                    <a:pt x="2826" y="264071"/>
                  </a:lnTo>
                  <a:lnTo>
                    <a:pt x="679" y="455345"/>
                  </a:lnTo>
                  <a:lnTo>
                    <a:pt x="146" y="503174"/>
                  </a:lnTo>
                  <a:lnTo>
                    <a:pt x="0" y="515134"/>
                  </a:lnTo>
                  <a:lnTo>
                    <a:pt x="3670" y="574101"/>
                  </a:lnTo>
                  <a:lnTo>
                    <a:pt x="13957" y="620253"/>
                  </a:lnTo>
                  <a:lnTo>
                    <a:pt x="29698" y="664922"/>
                  </a:lnTo>
                  <a:lnTo>
                    <a:pt x="49981" y="707809"/>
                  </a:lnTo>
                  <a:lnTo>
                    <a:pt x="74122" y="748742"/>
                  </a:lnTo>
                  <a:lnTo>
                    <a:pt x="101391" y="787716"/>
                  </a:lnTo>
                  <a:lnTo>
                    <a:pt x="146706" y="842919"/>
                  </a:lnTo>
                  <a:lnTo>
                    <a:pt x="179365" y="877619"/>
                  </a:lnTo>
                  <a:lnTo>
                    <a:pt x="213648" y="910764"/>
                  </a:lnTo>
                  <a:lnTo>
                    <a:pt x="249269" y="942479"/>
                  </a:lnTo>
                  <a:lnTo>
                    <a:pt x="286063" y="972835"/>
                  </a:lnTo>
                  <a:lnTo>
                    <a:pt x="323932" y="1001877"/>
                  </a:lnTo>
                  <a:lnTo>
                    <a:pt x="362845" y="1029487"/>
                  </a:lnTo>
                  <a:lnTo>
                    <a:pt x="370199" y="1034402"/>
                  </a:lnTo>
                </a:path>
              </a:pathLst>
            </a:custGeom>
            <a:ln w="10439">
              <a:solidFill>
                <a:srgbClr val="54A4D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38212" y="9944279"/>
              <a:ext cx="16510" cy="6350"/>
            </a:xfrm>
            <a:custGeom>
              <a:avLst/>
              <a:gdLst/>
              <a:ahLst/>
              <a:cxnLst/>
              <a:rect l="l" t="t" r="r" b="b"/>
              <a:pathLst>
                <a:path w="16509" h="6350">
                  <a:moveTo>
                    <a:pt x="0" y="0"/>
                  </a:moveTo>
                  <a:lnTo>
                    <a:pt x="3962" y="2476"/>
                  </a:lnTo>
                  <a:lnTo>
                    <a:pt x="6718" y="4178"/>
                  </a:lnTo>
                  <a:lnTo>
                    <a:pt x="8102" y="5029"/>
                  </a:lnTo>
                  <a:lnTo>
                    <a:pt x="8788" y="5448"/>
                  </a:lnTo>
                  <a:lnTo>
                    <a:pt x="8026" y="5435"/>
                  </a:lnTo>
                  <a:lnTo>
                    <a:pt x="11468" y="6032"/>
                  </a:lnTo>
                  <a:lnTo>
                    <a:pt x="7251" y="5549"/>
                  </a:lnTo>
                  <a:lnTo>
                    <a:pt x="16078" y="139"/>
                  </a:lnTo>
                </a:path>
              </a:pathLst>
            </a:custGeom>
            <a:ln w="6896">
              <a:solidFill>
                <a:srgbClr val="3988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08753" y="8800023"/>
              <a:ext cx="889000" cy="1127760"/>
            </a:xfrm>
            <a:custGeom>
              <a:avLst/>
              <a:gdLst/>
              <a:ahLst/>
              <a:cxnLst/>
              <a:rect l="l" t="t" r="r" b="b"/>
              <a:pathLst>
                <a:path w="889000" h="1127759">
                  <a:moveTo>
                    <a:pt x="497727" y="1110881"/>
                  </a:moveTo>
                  <a:lnTo>
                    <a:pt x="544095" y="1078095"/>
                  </a:lnTo>
                  <a:lnTo>
                    <a:pt x="585399" y="1046513"/>
                  </a:lnTo>
                  <a:lnTo>
                    <a:pt x="645072" y="996347"/>
                  </a:lnTo>
                  <a:lnTo>
                    <a:pt x="683099" y="960937"/>
                  </a:lnTo>
                  <a:lnTo>
                    <a:pt x="719388" y="923800"/>
                  </a:lnTo>
                  <a:lnTo>
                    <a:pt x="753632" y="884796"/>
                  </a:lnTo>
                  <a:lnTo>
                    <a:pt x="785511" y="843897"/>
                  </a:lnTo>
                  <a:lnTo>
                    <a:pt x="814503" y="800950"/>
                  </a:lnTo>
                  <a:lnTo>
                    <a:pt x="839595" y="755700"/>
                  </a:lnTo>
                  <a:lnTo>
                    <a:pt x="860248" y="708355"/>
                  </a:lnTo>
                  <a:lnTo>
                    <a:pt x="875493" y="659091"/>
                  </a:lnTo>
                  <a:lnTo>
                    <a:pt x="884213" y="608342"/>
                  </a:lnTo>
                  <a:lnTo>
                    <a:pt x="885969" y="569691"/>
                  </a:lnTo>
                  <a:lnTo>
                    <a:pt x="886055" y="556653"/>
                  </a:lnTo>
                  <a:lnTo>
                    <a:pt x="886449" y="504545"/>
                  </a:lnTo>
                  <a:lnTo>
                    <a:pt x="888049" y="296113"/>
                  </a:lnTo>
                  <a:lnTo>
                    <a:pt x="888849" y="191896"/>
                  </a:lnTo>
                  <a:lnTo>
                    <a:pt x="888879" y="185403"/>
                  </a:lnTo>
                  <a:lnTo>
                    <a:pt x="888977" y="178831"/>
                  </a:lnTo>
                  <a:lnTo>
                    <a:pt x="888983" y="172369"/>
                  </a:lnTo>
                  <a:lnTo>
                    <a:pt x="888735" y="166204"/>
                  </a:lnTo>
                  <a:lnTo>
                    <a:pt x="888709" y="158597"/>
                  </a:lnTo>
                  <a:lnTo>
                    <a:pt x="863674" y="126661"/>
                  </a:lnTo>
                  <a:lnTo>
                    <a:pt x="832381" y="104916"/>
                  </a:lnTo>
                  <a:lnTo>
                    <a:pt x="798057" y="87299"/>
                  </a:lnTo>
                  <a:lnTo>
                    <a:pt x="762372" y="72201"/>
                  </a:lnTo>
                  <a:lnTo>
                    <a:pt x="725846" y="58975"/>
                  </a:lnTo>
                  <a:lnTo>
                    <a:pt x="676339" y="43538"/>
                  </a:lnTo>
                  <a:lnTo>
                    <a:pt x="626205" y="30121"/>
                  </a:lnTo>
                  <a:lnTo>
                    <a:pt x="575595" y="18570"/>
                  </a:lnTo>
                  <a:lnTo>
                    <a:pt x="524637" y="8922"/>
                  </a:lnTo>
                  <a:lnTo>
                    <a:pt x="473405" y="1810"/>
                  </a:lnTo>
                  <a:lnTo>
                    <a:pt x="447854" y="0"/>
                  </a:lnTo>
                  <a:lnTo>
                    <a:pt x="435168" y="6"/>
                  </a:lnTo>
                  <a:lnTo>
                    <a:pt x="396698" y="3047"/>
                  </a:lnTo>
                  <a:lnTo>
                    <a:pt x="358215" y="8316"/>
                  </a:lnTo>
                  <a:lnTo>
                    <a:pt x="319883" y="14946"/>
                  </a:lnTo>
                  <a:lnTo>
                    <a:pt x="269088" y="25576"/>
                  </a:lnTo>
                  <a:lnTo>
                    <a:pt x="218735" y="38115"/>
                  </a:lnTo>
                  <a:lnTo>
                    <a:pt x="168986" y="52724"/>
                  </a:lnTo>
                  <a:lnTo>
                    <a:pt x="132270" y="65389"/>
                  </a:lnTo>
                  <a:lnTo>
                    <a:pt x="96369" y="79971"/>
                  </a:lnTo>
                  <a:lnTo>
                    <a:pt x="61848" y="97168"/>
                  </a:lnTo>
                  <a:lnTo>
                    <a:pt x="21202" y="127020"/>
                  </a:lnTo>
                  <a:lnTo>
                    <a:pt x="4840" y="157873"/>
                  </a:lnTo>
                  <a:lnTo>
                    <a:pt x="4486" y="164038"/>
                  </a:lnTo>
                  <a:lnTo>
                    <a:pt x="4372" y="170499"/>
                  </a:lnTo>
                  <a:lnTo>
                    <a:pt x="4345" y="177067"/>
                  </a:lnTo>
                  <a:lnTo>
                    <a:pt x="4256" y="183553"/>
                  </a:lnTo>
                  <a:lnTo>
                    <a:pt x="3087" y="287769"/>
                  </a:lnTo>
                  <a:lnTo>
                    <a:pt x="751" y="496201"/>
                  </a:lnTo>
                  <a:lnTo>
                    <a:pt x="166" y="548309"/>
                  </a:lnTo>
                  <a:lnTo>
                    <a:pt x="0" y="561342"/>
                  </a:lnTo>
                  <a:lnTo>
                    <a:pt x="127" y="574284"/>
                  </a:lnTo>
                  <a:lnTo>
                    <a:pt x="490" y="587164"/>
                  </a:lnTo>
                  <a:lnTo>
                    <a:pt x="4004" y="625605"/>
                  </a:lnTo>
                  <a:lnTo>
                    <a:pt x="15214" y="675903"/>
                  </a:lnTo>
                  <a:lnTo>
                    <a:pt x="32359" y="724566"/>
                  </a:lnTo>
                  <a:lnTo>
                    <a:pt x="54467" y="771296"/>
                  </a:lnTo>
                  <a:lnTo>
                    <a:pt x="80773" y="815905"/>
                  </a:lnTo>
                  <a:lnTo>
                    <a:pt x="110495" y="858374"/>
                  </a:lnTo>
                  <a:lnTo>
                    <a:pt x="159868" y="918524"/>
                  </a:lnTo>
                  <a:lnTo>
                    <a:pt x="195453" y="956340"/>
                  </a:lnTo>
                  <a:lnTo>
                    <a:pt x="232806" y="992458"/>
                  </a:lnTo>
                  <a:lnTo>
                    <a:pt x="271616" y="1027010"/>
                  </a:lnTo>
                  <a:lnTo>
                    <a:pt x="311726" y="1060099"/>
                  </a:lnTo>
                  <a:lnTo>
                    <a:pt x="352998" y="1091730"/>
                  </a:lnTo>
                  <a:lnTo>
                    <a:pt x="384680" y="1114465"/>
                  </a:lnTo>
                  <a:lnTo>
                    <a:pt x="395390" y="1121829"/>
                  </a:lnTo>
                  <a:lnTo>
                    <a:pt x="403518" y="1127251"/>
                  </a:lnTo>
                </a:path>
              </a:pathLst>
            </a:custGeom>
            <a:ln w="6896">
              <a:solidFill>
                <a:srgbClr val="3988C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78077" y="9163444"/>
              <a:ext cx="310240" cy="85458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66091" y="9164777"/>
              <a:ext cx="162354" cy="84112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71780" y="9147442"/>
              <a:ext cx="363628" cy="647392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74974" y="8926919"/>
              <a:ext cx="156552" cy="195160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503716" y="6165303"/>
            <a:ext cx="1548765" cy="308610"/>
            <a:chOff x="503716" y="6165303"/>
            <a:chExt cx="1548765" cy="308610"/>
          </a:xfrm>
        </p:grpSpPr>
        <p:sp>
          <p:nvSpPr>
            <p:cNvPr id="45" name="object 45"/>
            <p:cNvSpPr/>
            <p:nvPr/>
          </p:nvSpPr>
          <p:spPr>
            <a:xfrm>
              <a:off x="503716" y="6214161"/>
              <a:ext cx="222732" cy="228701"/>
            </a:xfrm>
            <a:prstGeom prst="rect">
              <a:avLst/>
            </a:pr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49555" y="6214161"/>
              <a:ext cx="212382" cy="228701"/>
            </a:xfrm>
            <a:prstGeom prst="rect">
              <a:avLst/>
            </a:pr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89441" y="6205639"/>
              <a:ext cx="389295" cy="249212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587347" y="6209398"/>
              <a:ext cx="464934" cy="245440"/>
            </a:xfrm>
            <a:prstGeom prst="rect">
              <a:avLst/>
            </a:prstGeom>
            <a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400403" y="6165303"/>
              <a:ext cx="296075" cy="307987"/>
            </a:xfrm>
            <a:prstGeom prst="rect">
              <a:avLst/>
            </a:prstGeom>
            <a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/>
          <p:nvPr/>
        </p:nvSpPr>
        <p:spPr>
          <a:xfrm>
            <a:off x="503720" y="6043041"/>
            <a:ext cx="6640740" cy="25933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" name="object 51"/>
          <p:cNvGrpSpPr/>
          <p:nvPr/>
        </p:nvGrpSpPr>
        <p:grpSpPr>
          <a:xfrm>
            <a:off x="615960" y="10001449"/>
            <a:ext cx="675005" cy="260350"/>
            <a:chOff x="615960" y="10001449"/>
            <a:chExt cx="675005" cy="260350"/>
          </a:xfrm>
        </p:grpSpPr>
        <p:sp>
          <p:nvSpPr>
            <p:cNvPr id="52" name="object 52"/>
            <p:cNvSpPr/>
            <p:nvPr/>
          </p:nvSpPr>
          <p:spPr>
            <a:xfrm>
              <a:off x="686155" y="10001452"/>
              <a:ext cx="417830" cy="135890"/>
            </a:xfrm>
            <a:custGeom>
              <a:avLst/>
              <a:gdLst/>
              <a:ahLst/>
              <a:cxnLst/>
              <a:rect l="l" t="t" r="r" b="b"/>
              <a:pathLst>
                <a:path w="417830" h="135890">
                  <a:moveTo>
                    <a:pt x="84683" y="74409"/>
                  </a:moveTo>
                  <a:lnTo>
                    <a:pt x="57492" y="46075"/>
                  </a:lnTo>
                  <a:lnTo>
                    <a:pt x="26352" y="40017"/>
                  </a:lnTo>
                  <a:lnTo>
                    <a:pt x="21971" y="37058"/>
                  </a:lnTo>
                  <a:lnTo>
                    <a:pt x="21971" y="21844"/>
                  </a:lnTo>
                  <a:lnTo>
                    <a:pt x="28740" y="16903"/>
                  </a:lnTo>
                  <a:lnTo>
                    <a:pt x="39725" y="16903"/>
                  </a:lnTo>
                  <a:lnTo>
                    <a:pt x="48641" y="17957"/>
                  </a:lnTo>
                  <a:lnTo>
                    <a:pt x="55257" y="21031"/>
                  </a:lnTo>
                  <a:lnTo>
                    <a:pt x="59499" y="26073"/>
                  </a:lnTo>
                  <a:lnTo>
                    <a:pt x="61290" y="32969"/>
                  </a:lnTo>
                  <a:lnTo>
                    <a:pt x="81013" y="32969"/>
                  </a:lnTo>
                  <a:lnTo>
                    <a:pt x="78308" y="18846"/>
                  </a:lnTo>
                  <a:lnTo>
                    <a:pt x="70535" y="8509"/>
                  </a:lnTo>
                  <a:lnTo>
                    <a:pt x="57937" y="2159"/>
                  </a:lnTo>
                  <a:lnTo>
                    <a:pt x="40716" y="0"/>
                  </a:lnTo>
                  <a:lnTo>
                    <a:pt x="24244" y="2120"/>
                  </a:lnTo>
                  <a:lnTo>
                    <a:pt x="12026" y="8280"/>
                  </a:lnTo>
                  <a:lnTo>
                    <a:pt x="4432" y="18199"/>
                  </a:lnTo>
                  <a:lnTo>
                    <a:pt x="1828" y="31572"/>
                  </a:lnTo>
                  <a:lnTo>
                    <a:pt x="3403" y="42049"/>
                  </a:lnTo>
                  <a:lnTo>
                    <a:pt x="8445" y="49860"/>
                  </a:lnTo>
                  <a:lnTo>
                    <a:pt x="17399" y="55435"/>
                  </a:lnTo>
                  <a:lnTo>
                    <a:pt x="30708" y="59169"/>
                  </a:lnTo>
                  <a:lnTo>
                    <a:pt x="59182" y="64668"/>
                  </a:lnTo>
                  <a:lnTo>
                    <a:pt x="64389" y="68618"/>
                  </a:lnTo>
                  <a:lnTo>
                    <a:pt x="64389" y="85534"/>
                  </a:lnTo>
                  <a:lnTo>
                    <a:pt x="56502" y="90741"/>
                  </a:lnTo>
                  <a:lnTo>
                    <a:pt x="43675" y="90741"/>
                  </a:lnTo>
                  <a:lnTo>
                    <a:pt x="34099" y="89623"/>
                  </a:lnTo>
                  <a:lnTo>
                    <a:pt x="27000" y="86334"/>
                  </a:lnTo>
                  <a:lnTo>
                    <a:pt x="22453" y="80987"/>
                  </a:lnTo>
                  <a:lnTo>
                    <a:pt x="20574" y="73685"/>
                  </a:lnTo>
                  <a:lnTo>
                    <a:pt x="0" y="73685"/>
                  </a:lnTo>
                  <a:lnTo>
                    <a:pt x="3505" y="88265"/>
                  </a:lnTo>
                  <a:lnTo>
                    <a:pt x="11925" y="98920"/>
                  </a:lnTo>
                  <a:lnTo>
                    <a:pt x="25019" y="105448"/>
                  </a:lnTo>
                  <a:lnTo>
                    <a:pt x="42545" y="107657"/>
                  </a:lnTo>
                  <a:lnTo>
                    <a:pt x="60299" y="105410"/>
                  </a:lnTo>
                  <a:lnTo>
                    <a:pt x="73545" y="98907"/>
                  </a:lnTo>
                  <a:lnTo>
                    <a:pt x="81826" y="88455"/>
                  </a:lnTo>
                  <a:lnTo>
                    <a:pt x="84683" y="74409"/>
                  </a:lnTo>
                  <a:close/>
                </a:path>
                <a:path w="417830" h="135890">
                  <a:moveTo>
                    <a:pt x="164096" y="102019"/>
                  </a:moveTo>
                  <a:lnTo>
                    <a:pt x="160705" y="98767"/>
                  </a:lnTo>
                  <a:lnTo>
                    <a:pt x="159727" y="96799"/>
                  </a:lnTo>
                  <a:lnTo>
                    <a:pt x="159588" y="96520"/>
                  </a:lnTo>
                  <a:lnTo>
                    <a:pt x="159588" y="91732"/>
                  </a:lnTo>
                  <a:lnTo>
                    <a:pt x="159588" y="68491"/>
                  </a:lnTo>
                  <a:lnTo>
                    <a:pt x="159588" y="50444"/>
                  </a:lnTo>
                  <a:lnTo>
                    <a:pt x="158140" y="42976"/>
                  </a:lnTo>
                  <a:lnTo>
                    <a:pt x="157607" y="40246"/>
                  </a:lnTo>
                  <a:lnTo>
                    <a:pt x="151726" y="32931"/>
                  </a:lnTo>
                  <a:lnTo>
                    <a:pt x="141986" y="28524"/>
                  </a:lnTo>
                  <a:lnTo>
                    <a:pt x="128447" y="27051"/>
                  </a:lnTo>
                  <a:lnTo>
                    <a:pt x="114858" y="28689"/>
                  </a:lnTo>
                  <a:lnTo>
                    <a:pt x="104927" y="33629"/>
                  </a:lnTo>
                  <a:lnTo>
                    <a:pt x="98628" y="41871"/>
                  </a:lnTo>
                  <a:lnTo>
                    <a:pt x="95910" y="53416"/>
                  </a:lnTo>
                  <a:lnTo>
                    <a:pt x="114922" y="53416"/>
                  </a:lnTo>
                  <a:lnTo>
                    <a:pt x="115912" y="45504"/>
                  </a:lnTo>
                  <a:lnTo>
                    <a:pt x="119151" y="42976"/>
                  </a:lnTo>
                  <a:lnTo>
                    <a:pt x="136486" y="42976"/>
                  </a:lnTo>
                  <a:lnTo>
                    <a:pt x="140284" y="45504"/>
                  </a:lnTo>
                  <a:lnTo>
                    <a:pt x="140284" y="53124"/>
                  </a:lnTo>
                  <a:lnTo>
                    <a:pt x="140284" y="68491"/>
                  </a:lnTo>
                  <a:lnTo>
                    <a:pt x="140284" y="85242"/>
                  </a:lnTo>
                  <a:lnTo>
                    <a:pt x="134658" y="91732"/>
                  </a:lnTo>
                  <a:lnTo>
                    <a:pt x="118021" y="91732"/>
                  </a:lnTo>
                  <a:lnTo>
                    <a:pt x="113944" y="88214"/>
                  </a:lnTo>
                  <a:lnTo>
                    <a:pt x="113944" y="76657"/>
                  </a:lnTo>
                  <a:lnTo>
                    <a:pt x="117043" y="73837"/>
                  </a:lnTo>
                  <a:lnTo>
                    <a:pt x="125209" y="72136"/>
                  </a:lnTo>
                  <a:lnTo>
                    <a:pt x="137185" y="69888"/>
                  </a:lnTo>
                  <a:lnTo>
                    <a:pt x="138023" y="69608"/>
                  </a:lnTo>
                  <a:lnTo>
                    <a:pt x="140284" y="68491"/>
                  </a:lnTo>
                  <a:lnTo>
                    <a:pt x="140284" y="53124"/>
                  </a:lnTo>
                  <a:lnTo>
                    <a:pt x="139014" y="55232"/>
                  </a:lnTo>
                  <a:lnTo>
                    <a:pt x="136906" y="56515"/>
                  </a:lnTo>
                  <a:lnTo>
                    <a:pt x="134226" y="57924"/>
                  </a:lnTo>
                  <a:lnTo>
                    <a:pt x="124510" y="59474"/>
                  </a:lnTo>
                  <a:lnTo>
                    <a:pt x="116611" y="60871"/>
                  </a:lnTo>
                  <a:lnTo>
                    <a:pt x="106743" y="63766"/>
                  </a:lnTo>
                  <a:lnTo>
                    <a:pt x="99758" y="68681"/>
                  </a:lnTo>
                  <a:lnTo>
                    <a:pt x="95592" y="75679"/>
                  </a:lnTo>
                  <a:lnTo>
                    <a:pt x="94221" y="84823"/>
                  </a:lnTo>
                  <a:lnTo>
                    <a:pt x="95872" y="94157"/>
                  </a:lnTo>
                  <a:lnTo>
                    <a:pt x="100533" y="101371"/>
                  </a:lnTo>
                  <a:lnTo>
                    <a:pt x="107823" y="106006"/>
                  </a:lnTo>
                  <a:lnTo>
                    <a:pt x="117322" y="107657"/>
                  </a:lnTo>
                  <a:lnTo>
                    <a:pt x="123507" y="106997"/>
                  </a:lnTo>
                  <a:lnTo>
                    <a:pt x="129400" y="104978"/>
                  </a:lnTo>
                  <a:lnTo>
                    <a:pt x="135026" y="101600"/>
                  </a:lnTo>
                  <a:lnTo>
                    <a:pt x="140423" y="96799"/>
                  </a:lnTo>
                  <a:lnTo>
                    <a:pt x="140423" y="100749"/>
                  </a:lnTo>
                  <a:lnTo>
                    <a:pt x="140843" y="102158"/>
                  </a:lnTo>
                  <a:lnTo>
                    <a:pt x="142671" y="104406"/>
                  </a:lnTo>
                  <a:lnTo>
                    <a:pt x="164096" y="104406"/>
                  </a:lnTo>
                  <a:lnTo>
                    <a:pt x="164096" y="102019"/>
                  </a:lnTo>
                  <a:close/>
                </a:path>
                <a:path w="417830" h="135890">
                  <a:moveTo>
                    <a:pt x="212674" y="29883"/>
                  </a:moveTo>
                  <a:lnTo>
                    <a:pt x="200977" y="29883"/>
                  </a:lnTo>
                  <a:lnTo>
                    <a:pt x="200977" y="18453"/>
                  </a:lnTo>
                  <a:lnTo>
                    <a:pt x="202666" y="16484"/>
                  </a:lnTo>
                  <a:lnTo>
                    <a:pt x="208165" y="16484"/>
                  </a:lnTo>
                  <a:lnTo>
                    <a:pt x="211963" y="16903"/>
                  </a:lnTo>
                  <a:lnTo>
                    <a:pt x="211963" y="2120"/>
                  </a:lnTo>
                  <a:lnTo>
                    <a:pt x="181254" y="20713"/>
                  </a:lnTo>
                  <a:lnTo>
                    <a:pt x="181254" y="29883"/>
                  </a:lnTo>
                  <a:lnTo>
                    <a:pt x="170548" y="29883"/>
                  </a:lnTo>
                  <a:lnTo>
                    <a:pt x="170548" y="42976"/>
                  </a:lnTo>
                  <a:lnTo>
                    <a:pt x="181254" y="42976"/>
                  </a:lnTo>
                  <a:lnTo>
                    <a:pt x="181254" y="104406"/>
                  </a:lnTo>
                  <a:lnTo>
                    <a:pt x="200977" y="104406"/>
                  </a:lnTo>
                  <a:lnTo>
                    <a:pt x="200977" y="42976"/>
                  </a:lnTo>
                  <a:lnTo>
                    <a:pt x="212674" y="42976"/>
                  </a:lnTo>
                  <a:lnTo>
                    <a:pt x="212674" y="29883"/>
                  </a:lnTo>
                  <a:close/>
                </a:path>
                <a:path w="417830" h="135890">
                  <a:moveTo>
                    <a:pt x="289013" y="61569"/>
                  </a:moveTo>
                  <a:lnTo>
                    <a:pt x="288671" y="59474"/>
                  </a:lnTo>
                  <a:lnTo>
                    <a:pt x="287883" y="54521"/>
                  </a:lnTo>
                  <a:lnTo>
                    <a:pt x="286067" y="49174"/>
                  </a:lnTo>
                  <a:lnTo>
                    <a:pt x="282194" y="42138"/>
                  </a:lnTo>
                  <a:lnTo>
                    <a:pt x="280974" y="39903"/>
                  </a:lnTo>
                  <a:lnTo>
                    <a:pt x="273570" y="32943"/>
                  </a:lnTo>
                  <a:lnTo>
                    <a:pt x="268452" y="30556"/>
                  </a:lnTo>
                  <a:lnTo>
                    <a:pt x="268452" y="59474"/>
                  </a:lnTo>
                  <a:lnTo>
                    <a:pt x="238150" y="59474"/>
                  </a:lnTo>
                  <a:lnTo>
                    <a:pt x="239420" y="47764"/>
                  </a:lnTo>
                  <a:lnTo>
                    <a:pt x="244360" y="42138"/>
                  </a:lnTo>
                  <a:lnTo>
                    <a:pt x="262102" y="42138"/>
                  </a:lnTo>
                  <a:lnTo>
                    <a:pt x="267462" y="48183"/>
                  </a:lnTo>
                  <a:lnTo>
                    <a:pt x="268452" y="59474"/>
                  </a:lnTo>
                  <a:lnTo>
                    <a:pt x="268452" y="30556"/>
                  </a:lnTo>
                  <a:lnTo>
                    <a:pt x="264236" y="28575"/>
                  </a:lnTo>
                  <a:lnTo>
                    <a:pt x="253377" y="27051"/>
                  </a:lnTo>
                  <a:lnTo>
                    <a:pt x="238645" y="29921"/>
                  </a:lnTo>
                  <a:lnTo>
                    <a:pt x="227571" y="38138"/>
                  </a:lnTo>
                  <a:lnTo>
                    <a:pt x="220573" y="51130"/>
                  </a:lnTo>
                  <a:lnTo>
                    <a:pt x="218147" y="68338"/>
                  </a:lnTo>
                  <a:lnTo>
                    <a:pt x="220548" y="84772"/>
                  </a:lnTo>
                  <a:lnTo>
                    <a:pt x="227457" y="97142"/>
                  </a:lnTo>
                  <a:lnTo>
                    <a:pt x="238404" y="104940"/>
                  </a:lnTo>
                  <a:lnTo>
                    <a:pt x="252945" y="107657"/>
                  </a:lnTo>
                  <a:lnTo>
                    <a:pt x="265023" y="105930"/>
                  </a:lnTo>
                  <a:lnTo>
                    <a:pt x="275310" y="100977"/>
                  </a:lnTo>
                  <a:lnTo>
                    <a:pt x="283210" y="93218"/>
                  </a:lnTo>
                  <a:lnTo>
                    <a:pt x="283527" y="92570"/>
                  </a:lnTo>
                  <a:lnTo>
                    <a:pt x="288163" y="83007"/>
                  </a:lnTo>
                  <a:lnTo>
                    <a:pt x="268732" y="83007"/>
                  </a:lnTo>
                  <a:lnTo>
                    <a:pt x="266331" y="89052"/>
                  </a:lnTo>
                  <a:lnTo>
                    <a:pt x="260832" y="92570"/>
                  </a:lnTo>
                  <a:lnTo>
                    <a:pt x="248018" y="92570"/>
                  </a:lnTo>
                  <a:lnTo>
                    <a:pt x="243509" y="90182"/>
                  </a:lnTo>
                  <a:lnTo>
                    <a:pt x="240690" y="85953"/>
                  </a:lnTo>
                  <a:lnTo>
                    <a:pt x="238861" y="83134"/>
                  </a:lnTo>
                  <a:lnTo>
                    <a:pt x="238150" y="79756"/>
                  </a:lnTo>
                  <a:lnTo>
                    <a:pt x="237871" y="72567"/>
                  </a:lnTo>
                  <a:lnTo>
                    <a:pt x="288874" y="72567"/>
                  </a:lnTo>
                  <a:lnTo>
                    <a:pt x="289013" y="70878"/>
                  </a:lnTo>
                  <a:lnTo>
                    <a:pt x="289013" y="61569"/>
                  </a:lnTo>
                  <a:close/>
                </a:path>
                <a:path w="417830" h="135890">
                  <a:moveTo>
                    <a:pt x="335191" y="29883"/>
                  </a:moveTo>
                  <a:lnTo>
                    <a:pt x="324192" y="29883"/>
                  </a:lnTo>
                  <a:lnTo>
                    <a:pt x="324192" y="9436"/>
                  </a:lnTo>
                  <a:lnTo>
                    <a:pt x="304469" y="9436"/>
                  </a:lnTo>
                  <a:lnTo>
                    <a:pt x="304469" y="29883"/>
                  </a:lnTo>
                  <a:lnTo>
                    <a:pt x="294754" y="29883"/>
                  </a:lnTo>
                  <a:lnTo>
                    <a:pt x="294754" y="42976"/>
                  </a:lnTo>
                  <a:lnTo>
                    <a:pt x="304469" y="42976"/>
                  </a:lnTo>
                  <a:lnTo>
                    <a:pt x="304469" y="89750"/>
                  </a:lnTo>
                  <a:lnTo>
                    <a:pt x="305663" y="97599"/>
                  </a:lnTo>
                  <a:lnTo>
                    <a:pt x="309270" y="103200"/>
                  </a:lnTo>
                  <a:lnTo>
                    <a:pt x="315302" y="106553"/>
                  </a:lnTo>
                  <a:lnTo>
                    <a:pt x="323773" y="107657"/>
                  </a:lnTo>
                  <a:lnTo>
                    <a:pt x="328282" y="107657"/>
                  </a:lnTo>
                  <a:lnTo>
                    <a:pt x="331520" y="107238"/>
                  </a:lnTo>
                  <a:lnTo>
                    <a:pt x="335191" y="106108"/>
                  </a:lnTo>
                  <a:lnTo>
                    <a:pt x="335191" y="92290"/>
                  </a:lnTo>
                  <a:lnTo>
                    <a:pt x="333209" y="92570"/>
                  </a:lnTo>
                  <a:lnTo>
                    <a:pt x="325462" y="92710"/>
                  </a:lnTo>
                  <a:lnTo>
                    <a:pt x="324192" y="91173"/>
                  </a:lnTo>
                  <a:lnTo>
                    <a:pt x="324192" y="42976"/>
                  </a:lnTo>
                  <a:lnTo>
                    <a:pt x="335191" y="42976"/>
                  </a:lnTo>
                  <a:lnTo>
                    <a:pt x="335191" y="29883"/>
                  </a:lnTo>
                  <a:close/>
                </a:path>
                <a:path w="417830" h="135890">
                  <a:moveTo>
                    <a:pt x="417449" y="28333"/>
                  </a:moveTo>
                  <a:lnTo>
                    <a:pt x="397154" y="28333"/>
                  </a:lnTo>
                  <a:lnTo>
                    <a:pt x="381381" y="83693"/>
                  </a:lnTo>
                  <a:lnTo>
                    <a:pt x="364604" y="28333"/>
                  </a:lnTo>
                  <a:lnTo>
                    <a:pt x="342912" y="28333"/>
                  </a:lnTo>
                  <a:lnTo>
                    <a:pt x="371233" y="107505"/>
                  </a:lnTo>
                  <a:lnTo>
                    <a:pt x="371233" y="115392"/>
                  </a:lnTo>
                  <a:lnTo>
                    <a:pt x="366306" y="120751"/>
                  </a:lnTo>
                  <a:lnTo>
                    <a:pt x="357428" y="120751"/>
                  </a:lnTo>
                  <a:lnTo>
                    <a:pt x="353758" y="119900"/>
                  </a:lnTo>
                  <a:lnTo>
                    <a:pt x="353758" y="134708"/>
                  </a:lnTo>
                  <a:lnTo>
                    <a:pt x="356730" y="135128"/>
                  </a:lnTo>
                  <a:lnTo>
                    <a:pt x="365874" y="135267"/>
                  </a:lnTo>
                  <a:lnTo>
                    <a:pt x="371513" y="134289"/>
                  </a:lnTo>
                  <a:lnTo>
                    <a:pt x="380530" y="130619"/>
                  </a:lnTo>
                  <a:lnTo>
                    <a:pt x="382930" y="127520"/>
                  </a:lnTo>
                  <a:lnTo>
                    <a:pt x="417449" y="28333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124369" y="10011282"/>
              <a:ext cx="95986" cy="95973"/>
            </a:xfrm>
            <a:prstGeom prst="rect">
              <a:avLst/>
            </a:prstGeom>
            <a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15950" y="10155364"/>
              <a:ext cx="675005" cy="106045"/>
            </a:xfrm>
            <a:custGeom>
              <a:avLst/>
              <a:gdLst/>
              <a:ahLst/>
              <a:cxnLst/>
              <a:rect l="l" t="t" r="r" b="b"/>
              <a:pathLst>
                <a:path w="675005" h="106045">
                  <a:moveTo>
                    <a:pt x="78473" y="31838"/>
                  </a:moveTo>
                  <a:lnTo>
                    <a:pt x="76314" y="18186"/>
                  </a:lnTo>
                  <a:lnTo>
                    <a:pt x="75946" y="17614"/>
                  </a:lnTo>
                  <a:lnTo>
                    <a:pt x="69951" y="8216"/>
                  </a:lnTo>
                  <a:lnTo>
                    <a:pt x="59575" y="2095"/>
                  </a:lnTo>
                  <a:lnTo>
                    <a:pt x="57327" y="1778"/>
                  </a:lnTo>
                  <a:lnTo>
                    <a:pt x="57327" y="22542"/>
                  </a:lnTo>
                  <a:lnTo>
                    <a:pt x="57327" y="43535"/>
                  </a:lnTo>
                  <a:lnTo>
                    <a:pt x="52120" y="48463"/>
                  </a:lnTo>
                  <a:lnTo>
                    <a:pt x="21132" y="48463"/>
                  </a:lnTo>
                  <a:lnTo>
                    <a:pt x="21132" y="17614"/>
                  </a:lnTo>
                  <a:lnTo>
                    <a:pt x="52120" y="17614"/>
                  </a:lnTo>
                  <a:lnTo>
                    <a:pt x="57327" y="22542"/>
                  </a:lnTo>
                  <a:lnTo>
                    <a:pt x="57327" y="1778"/>
                  </a:lnTo>
                  <a:lnTo>
                    <a:pt x="45351" y="12"/>
                  </a:lnTo>
                  <a:lnTo>
                    <a:pt x="0" y="12"/>
                  </a:lnTo>
                  <a:lnTo>
                    <a:pt x="0" y="102704"/>
                  </a:lnTo>
                  <a:lnTo>
                    <a:pt x="21132" y="102704"/>
                  </a:lnTo>
                  <a:lnTo>
                    <a:pt x="21132" y="66078"/>
                  </a:lnTo>
                  <a:lnTo>
                    <a:pt x="47472" y="66078"/>
                  </a:lnTo>
                  <a:lnTo>
                    <a:pt x="60286" y="63665"/>
                  </a:lnTo>
                  <a:lnTo>
                    <a:pt x="70053" y="56781"/>
                  </a:lnTo>
                  <a:lnTo>
                    <a:pt x="74853" y="48463"/>
                  </a:lnTo>
                  <a:lnTo>
                    <a:pt x="76288" y="45986"/>
                  </a:lnTo>
                  <a:lnTo>
                    <a:pt x="78473" y="31838"/>
                  </a:lnTo>
                  <a:close/>
                </a:path>
                <a:path w="675005" h="106045">
                  <a:moveTo>
                    <a:pt x="135356" y="25501"/>
                  </a:moveTo>
                  <a:lnTo>
                    <a:pt x="111823" y="41567"/>
                  </a:lnTo>
                  <a:lnTo>
                    <a:pt x="111823" y="26631"/>
                  </a:lnTo>
                  <a:lnTo>
                    <a:pt x="92087" y="26631"/>
                  </a:lnTo>
                  <a:lnTo>
                    <a:pt x="92087" y="102704"/>
                  </a:lnTo>
                  <a:lnTo>
                    <a:pt x="111823" y="102704"/>
                  </a:lnTo>
                  <a:lnTo>
                    <a:pt x="111823" y="50723"/>
                  </a:lnTo>
                  <a:lnTo>
                    <a:pt x="117602" y="44932"/>
                  </a:lnTo>
                  <a:lnTo>
                    <a:pt x="131254" y="44932"/>
                  </a:lnTo>
                  <a:lnTo>
                    <a:pt x="135356" y="45504"/>
                  </a:lnTo>
                  <a:lnTo>
                    <a:pt x="135356" y="25501"/>
                  </a:lnTo>
                  <a:close/>
                </a:path>
                <a:path w="675005" h="106045">
                  <a:moveTo>
                    <a:pt x="218046" y="66230"/>
                  </a:moveTo>
                  <a:lnTo>
                    <a:pt x="215493" y="48958"/>
                  </a:lnTo>
                  <a:lnTo>
                    <a:pt x="211061" y="41287"/>
                  </a:lnTo>
                  <a:lnTo>
                    <a:pt x="208089" y="36118"/>
                  </a:lnTo>
                  <a:lnTo>
                    <a:pt x="198272" y="29502"/>
                  </a:lnTo>
                  <a:lnTo>
                    <a:pt x="198272" y="65671"/>
                  </a:lnTo>
                  <a:lnTo>
                    <a:pt x="198272" y="66230"/>
                  </a:lnTo>
                  <a:lnTo>
                    <a:pt x="197002" y="75717"/>
                  </a:lnTo>
                  <a:lnTo>
                    <a:pt x="193306" y="83337"/>
                  </a:lnTo>
                  <a:lnTo>
                    <a:pt x="187667" y="88277"/>
                  </a:lnTo>
                  <a:lnTo>
                    <a:pt x="180416" y="90043"/>
                  </a:lnTo>
                  <a:lnTo>
                    <a:pt x="173088" y="88277"/>
                  </a:lnTo>
                  <a:lnTo>
                    <a:pt x="167449" y="83324"/>
                  </a:lnTo>
                  <a:lnTo>
                    <a:pt x="163817" y="75653"/>
                  </a:lnTo>
                  <a:lnTo>
                    <a:pt x="162521" y="65671"/>
                  </a:lnTo>
                  <a:lnTo>
                    <a:pt x="163817" y="55676"/>
                  </a:lnTo>
                  <a:lnTo>
                    <a:pt x="167449" y="47980"/>
                  </a:lnTo>
                  <a:lnTo>
                    <a:pt x="173101" y="43027"/>
                  </a:lnTo>
                  <a:lnTo>
                    <a:pt x="180416" y="41287"/>
                  </a:lnTo>
                  <a:lnTo>
                    <a:pt x="187782" y="43040"/>
                  </a:lnTo>
                  <a:lnTo>
                    <a:pt x="193433" y="48006"/>
                  </a:lnTo>
                  <a:lnTo>
                    <a:pt x="197040" y="55791"/>
                  </a:lnTo>
                  <a:lnTo>
                    <a:pt x="198272" y="65671"/>
                  </a:lnTo>
                  <a:lnTo>
                    <a:pt x="198272" y="29502"/>
                  </a:lnTo>
                  <a:lnTo>
                    <a:pt x="196227" y="28117"/>
                  </a:lnTo>
                  <a:lnTo>
                    <a:pt x="180276" y="25361"/>
                  </a:lnTo>
                  <a:lnTo>
                    <a:pt x="164604" y="28143"/>
                  </a:lnTo>
                  <a:lnTo>
                    <a:pt x="152819" y="36156"/>
                  </a:lnTo>
                  <a:lnTo>
                    <a:pt x="145389" y="48844"/>
                  </a:lnTo>
                  <a:lnTo>
                    <a:pt x="142798" y="65671"/>
                  </a:lnTo>
                  <a:lnTo>
                    <a:pt x="145389" y="82550"/>
                  </a:lnTo>
                  <a:lnTo>
                    <a:pt x="152831" y="95224"/>
                  </a:lnTo>
                  <a:lnTo>
                    <a:pt x="164668" y="103200"/>
                  </a:lnTo>
                  <a:lnTo>
                    <a:pt x="180416" y="105968"/>
                  </a:lnTo>
                  <a:lnTo>
                    <a:pt x="196113" y="103200"/>
                  </a:lnTo>
                  <a:lnTo>
                    <a:pt x="207949" y="95288"/>
                  </a:lnTo>
                  <a:lnTo>
                    <a:pt x="211086" y="90043"/>
                  </a:lnTo>
                  <a:lnTo>
                    <a:pt x="215430" y="82778"/>
                  </a:lnTo>
                  <a:lnTo>
                    <a:pt x="218046" y="66230"/>
                  </a:lnTo>
                  <a:close/>
                </a:path>
                <a:path w="675005" h="106045">
                  <a:moveTo>
                    <a:pt x="265188" y="28194"/>
                  </a:moveTo>
                  <a:lnTo>
                    <a:pt x="254203" y="28194"/>
                  </a:lnTo>
                  <a:lnTo>
                    <a:pt x="254203" y="7747"/>
                  </a:lnTo>
                  <a:lnTo>
                    <a:pt x="234467" y="7747"/>
                  </a:lnTo>
                  <a:lnTo>
                    <a:pt x="234467" y="28194"/>
                  </a:lnTo>
                  <a:lnTo>
                    <a:pt x="224751" y="28194"/>
                  </a:lnTo>
                  <a:lnTo>
                    <a:pt x="224751" y="41287"/>
                  </a:lnTo>
                  <a:lnTo>
                    <a:pt x="234467" y="41287"/>
                  </a:lnTo>
                  <a:lnTo>
                    <a:pt x="234467" y="88074"/>
                  </a:lnTo>
                  <a:lnTo>
                    <a:pt x="235661" y="95923"/>
                  </a:lnTo>
                  <a:lnTo>
                    <a:pt x="239268" y="101511"/>
                  </a:lnTo>
                  <a:lnTo>
                    <a:pt x="245300" y="104851"/>
                  </a:lnTo>
                  <a:lnTo>
                    <a:pt x="253784" y="105968"/>
                  </a:lnTo>
                  <a:lnTo>
                    <a:pt x="258279" y="105968"/>
                  </a:lnTo>
                  <a:lnTo>
                    <a:pt x="261518" y="105549"/>
                  </a:lnTo>
                  <a:lnTo>
                    <a:pt x="265188" y="104419"/>
                  </a:lnTo>
                  <a:lnTo>
                    <a:pt x="265188" y="90601"/>
                  </a:lnTo>
                  <a:lnTo>
                    <a:pt x="262229" y="91033"/>
                  </a:lnTo>
                  <a:lnTo>
                    <a:pt x="255473" y="91033"/>
                  </a:lnTo>
                  <a:lnTo>
                    <a:pt x="254203" y="89484"/>
                  </a:lnTo>
                  <a:lnTo>
                    <a:pt x="254203" y="41287"/>
                  </a:lnTo>
                  <a:lnTo>
                    <a:pt x="265188" y="41287"/>
                  </a:lnTo>
                  <a:lnTo>
                    <a:pt x="265188" y="28194"/>
                  </a:lnTo>
                  <a:close/>
                </a:path>
                <a:path w="675005" h="106045">
                  <a:moveTo>
                    <a:pt x="343090" y="59880"/>
                  </a:moveTo>
                  <a:lnTo>
                    <a:pt x="342747" y="57772"/>
                  </a:lnTo>
                  <a:lnTo>
                    <a:pt x="341960" y="52832"/>
                  </a:lnTo>
                  <a:lnTo>
                    <a:pt x="340131" y="47472"/>
                  </a:lnTo>
                  <a:lnTo>
                    <a:pt x="336257" y="40436"/>
                  </a:lnTo>
                  <a:lnTo>
                    <a:pt x="335038" y="38201"/>
                  </a:lnTo>
                  <a:lnTo>
                    <a:pt x="327634" y="31242"/>
                  </a:lnTo>
                  <a:lnTo>
                    <a:pt x="322516" y="28854"/>
                  </a:lnTo>
                  <a:lnTo>
                    <a:pt x="322516" y="57772"/>
                  </a:lnTo>
                  <a:lnTo>
                    <a:pt x="292227" y="57772"/>
                  </a:lnTo>
                  <a:lnTo>
                    <a:pt x="293497" y="46062"/>
                  </a:lnTo>
                  <a:lnTo>
                    <a:pt x="298424" y="40436"/>
                  </a:lnTo>
                  <a:lnTo>
                    <a:pt x="316166" y="40436"/>
                  </a:lnTo>
                  <a:lnTo>
                    <a:pt x="321525" y="46482"/>
                  </a:lnTo>
                  <a:lnTo>
                    <a:pt x="322516" y="57772"/>
                  </a:lnTo>
                  <a:lnTo>
                    <a:pt x="322516" y="28854"/>
                  </a:lnTo>
                  <a:lnTo>
                    <a:pt x="318300" y="26873"/>
                  </a:lnTo>
                  <a:lnTo>
                    <a:pt x="307441" y="25349"/>
                  </a:lnTo>
                  <a:lnTo>
                    <a:pt x="292709" y="28219"/>
                  </a:lnTo>
                  <a:lnTo>
                    <a:pt x="281635" y="36436"/>
                  </a:lnTo>
                  <a:lnTo>
                    <a:pt x="274637" y="49428"/>
                  </a:lnTo>
                  <a:lnTo>
                    <a:pt x="272211" y="66636"/>
                  </a:lnTo>
                  <a:lnTo>
                    <a:pt x="274612" y="83070"/>
                  </a:lnTo>
                  <a:lnTo>
                    <a:pt x="281520" y="95440"/>
                  </a:lnTo>
                  <a:lnTo>
                    <a:pt x="292468" y="103251"/>
                  </a:lnTo>
                  <a:lnTo>
                    <a:pt x="307009" y="105956"/>
                  </a:lnTo>
                  <a:lnTo>
                    <a:pt x="319087" y="104228"/>
                  </a:lnTo>
                  <a:lnTo>
                    <a:pt x="329374" y="99288"/>
                  </a:lnTo>
                  <a:lnTo>
                    <a:pt x="337286" y="91516"/>
                  </a:lnTo>
                  <a:lnTo>
                    <a:pt x="337591" y="90868"/>
                  </a:lnTo>
                  <a:lnTo>
                    <a:pt x="342239" y="81305"/>
                  </a:lnTo>
                  <a:lnTo>
                    <a:pt x="322795" y="81305"/>
                  </a:lnTo>
                  <a:lnTo>
                    <a:pt x="320395" y="87350"/>
                  </a:lnTo>
                  <a:lnTo>
                    <a:pt x="314909" y="90868"/>
                  </a:lnTo>
                  <a:lnTo>
                    <a:pt x="302082" y="90868"/>
                  </a:lnTo>
                  <a:lnTo>
                    <a:pt x="297573" y="88480"/>
                  </a:lnTo>
                  <a:lnTo>
                    <a:pt x="294754" y="84251"/>
                  </a:lnTo>
                  <a:lnTo>
                    <a:pt x="292925" y="81432"/>
                  </a:lnTo>
                  <a:lnTo>
                    <a:pt x="292227" y="78054"/>
                  </a:lnTo>
                  <a:lnTo>
                    <a:pt x="291947" y="70866"/>
                  </a:lnTo>
                  <a:lnTo>
                    <a:pt x="342950" y="70866"/>
                  </a:lnTo>
                  <a:lnTo>
                    <a:pt x="343090" y="69176"/>
                  </a:lnTo>
                  <a:lnTo>
                    <a:pt x="343090" y="59880"/>
                  </a:lnTo>
                  <a:close/>
                </a:path>
                <a:path w="675005" h="106045">
                  <a:moveTo>
                    <a:pt x="420966" y="55092"/>
                  </a:moveTo>
                  <a:lnTo>
                    <a:pt x="417931" y="42595"/>
                  </a:lnTo>
                  <a:lnTo>
                    <a:pt x="411200" y="33248"/>
                  </a:lnTo>
                  <a:lnTo>
                    <a:pt x="401154" y="27393"/>
                  </a:lnTo>
                  <a:lnTo>
                    <a:pt x="388137" y="25361"/>
                  </a:lnTo>
                  <a:lnTo>
                    <a:pt x="372884" y="28092"/>
                  </a:lnTo>
                  <a:lnTo>
                    <a:pt x="361607" y="36068"/>
                  </a:lnTo>
                  <a:lnTo>
                    <a:pt x="354609" y="48895"/>
                  </a:lnTo>
                  <a:lnTo>
                    <a:pt x="352209" y="66230"/>
                  </a:lnTo>
                  <a:lnTo>
                    <a:pt x="354609" y="83019"/>
                  </a:lnTo>
                  <a:lnTo>
                    <a:pt x="361569" y="95504"/>
                  </a:lnTo>
                  <a:lnTo>
                    <a:pt x="372770" y="103276"/>
                  </a:lnTo>
                  <a:lnTo>
                    <a:pt x="387858" y="105968"/>
                  </a:lnTo>
                  <a:lnTo>
                    <a:pt x="400558" y="103898"/>
                  </a:lnTo>
                  <a:lnTo>
                    <a:pt x="410641" y="97980"/>
                  </a:lnTo>
                  <a:lnTo>
                    <a:pt x="417614" y="88658"/>
                  </a:lnTo>
                  <a:lnTo>
                    <a:pt x="420966" y="76377"/>
                  </a:lnTo>
                  <a:lnTo>
                    <a:pt x="402094" y="76377"/>
                  </a:lnTo>
                  <a:lnTo>
                    <a:pt x="399694" y="86233"/>
                  </a:lnTo>
                  <a:lnTo>
                    <a:pt x="395744" y="90043"/>
                  </a:lnTo>
                  <a:lnTo>
                    <a:pt x="387858" y="90043"/>
                  </a:lnTo>
                  <a:lnTo>
                    <a:pt x="381139" y="88417"/>
                  </a:lnTo>
                  <a:lnTo>
                    <a:pt x="376135" y="83731"/>
                  </a:lnTo>
                  <a:lnTo>
                    <a:pt x="373011" y="76250"/>
                  </a:lnTo>
                  <a:lnTo>
                    <a:pt x="371932" y="66230"/>
                  </a:lnTo>
                  <a:lnTo>
                    <a:pt x="371932" y="58902"/>
                  </a:lnTo>
                  <a:lnTo>
                    <a:pt x="373341" y="52285"/>
                  </a:lnTo>
                  <a:lnTo>
                    <a:pt x="378002" y="43548"/>
                  </a:lnTo>
                  <a:lnTo>
                    <a:pt x="382358" y="41287"/>
                  </a:lnTo>
                  <a:lnTo>
                    <a:pt x="396024" y="41287"/>
                  </a:lnTo>
                  <a:lnTo>
                    <a:pt x="399834" y="45097"/>
                  </a:lnTo>
                  <a:lnTo>
                    <a:pt x="402094" y="55092"/>
                  </a:lnTo>
                  <a:lnTo>
                    <a:pt x="420966" y="55092"/>
                  </a:lnTo>
                  <a:close/>
                </a:path>
                <a:path w="675005" h="106045">
                  <a:moveTo>
                    <a:pt x="468261" y="28194"/>
                  </a:moveTo>
                  <a:lnTo>
                    <a:pt x="457263" y="28194"/>
                  </a:lnTo>
                  <a:lnTo>
                    <a:pt x="457263" y="7747"/>
                  </a:lnTo>
                  <a:lnTo>
                    <a:pt x="437540" y="7747"/>
                  </a:lnTo>
                  <a:lnTo>
                    <a:pt x="437540" y="28194"/>
                  </a:lnTo>
                  <a:lnTo>
                    <a:pt x="427812" y="28194"/>
                  </a:lnTo>
                  <a:lnTo>
                    <a:pt x="427812" y="41287"/>
                  </a:lnTo>
                  <a:lnTo>
                    <a:pt x="437540" y="41287"/>
                  </a:lnTo>
                  <a:lnTo>
                    <a:pt x="437540" y="88074"/>
                  </a:lnTo>
                  <a:lnTo>
                    <a:pt x="438734" y="95923"/>
                  </a:lnTo>
                  <a:lnTo>
                    <a:pt x="442341" y="101511"/>
                  </a:lnTo>
                  <a:lnTo>
                    <a:pt x="448360" y="104851"/>
                  </a:lnTo>
                  <a:lnTo>
                    <a:pt x="456844" y="105968"/>
                  </a:lnTo>
                  <a:lnTo>
                    <a:pt x="461352" y="105968"/>
                  </a:lnTo>
                  <a:lnTo>
                    <a:pt x="464591" y="105549"/>
                  </a:lnTo>
                  <a:lnTo>
                    <a:pt x="468261" y="104419"/>
                  </a:lnTo>
                  <a:lnTo>
                    <a:pt x="468261" y="90601"/>
                  </a:lnTo>
                  <a:lnTo>
                    <a:pt x="465302" y="91033"/>
                  </a:lnTo>
                  <a:lnTo>
                    <a:pt x="458533" y="91033"/>
                  </a:lnTo>
                  <a:lnTo>
                    <a:pt x="457263" y="89484"/>
                  </a:lnTo>
                  <a:lnTo>
                    <a:pt x="457263" y="41287"/>
                  </a:lnTo>
                  <a:lnTo>
                    <a:pt x="468261" y="41287"/>
                  </a:lnTo>
                  <a:lnTo>
                    <a:pt x="468261" y="28194"/>
                  </a:lnTo>
                  <a:close/>
                </a:path>
                <a:path w="675005" h="106045">
                  <a:moveTo>
                    <a:pt x="501637" y="26631"/>
                  </a:moveTo>
                  <a:lnTo>
                    <a:pt x="481914" y="26631"/>
                  </a:lnTo>
                  <a:lnTo>
                    <a:pt x="481914" y="102704"/>
                  </a:lnTo>
                  <a:lnTo>
                    <a:pt x="501637" y="102704"/>
                  </a:lnTo>
                  <a:lnTo>
                    <a:pt x="501637" y="26631"/>
                  </a:lnTo>
                  <a:close/>
                </a:path>
                <a:path w="675005" h="106045">
                  <a:moveTo>
                    <a:pt x="501637" y="0"/>
                  </a:moveTo>
                  <a:lnTo>
                    <a:pt x="481914" y="0"/>
                  </a:lnTo>
                  <a:lnTo>
                    <a:pt x="481914" y="17614"/>
                  </a:lnTo>
                  <a:lnTo>
                    <a:pt x="501637" y="17614"/>
                  </a:lnTo>
                  <a:lnTo>
                    <a:pt x="501637" y="0"/>
                  </a:lnTo>
                  <a:close/>
                </a:path>
                <a:path w="675005" h="106045">
                  <a:moveTo>
                    <a:pt x="591794" y="66230"/>
                  </a:moveTo>
                  <a:lnTo>
                    <a:pt x="589241" y="48958"/>
                  </a:lnTo>
                  <a:lnTo>
                    <a:pt x="584809" y="41287"/>
                  </a:lnTo>
                  <a:lnTo>
                    <a:pt x="581837" y="36118"/>
                  </a:lnTo>
                  <a:lnTo>
                    <a:pt x="572020" y="29514"/>
                  </a:lnTo>
                  <a:lnTo>
                    <a:pt x="572020" y="65671"/>
                  </a:lnTo>
                  <a:lnTo>
                    <a:pt x="572020" y="66230"/>
                  </a:lnTo>
                  <a:lnTo>
                    <a:pt x="570750" y="75717"/>
                  </a:lnTo>
                  <a:lnTo>
                    <a:pt x="567055" y="83337"/>
                  </a:lnTo>
                  <a:lnTo>
                    <a:pt x="561416" y="88277"/>
                  </a:lnTo>
                  <a:lnTo>
                    <a:pt x="554164" y="90043"/>
                  </a:lnTo>
                  <a:lnTo>
                    <a:pt x="546836" y="88277"/>
                  </a:lnTo>
                  <a:lnTo>
                    <a:pt x="541197" y="83324"/>
                  </a:lnTo>
                  <a:lnTo>
                    <a:pt x="537565" y="75653"/>
                  </a:lnTo>
                  <a:lnTo>
                    <a:pt x="536270" y="65671"/>
                  </a:lnTo>
                  <a:lnTo>
                    <a:pt x="537565" y="55676"/>
                  </a:lnTo>
                  <a:lnTo>
                    <a:pt x="541197" y="47980"/>
                  </a:lnTo>
                  <a:lnTo>
                    <a:pt x="546849" y="43027"/>
                  </a:lnTo>
                  <a:lnTo>
                    <a:pt x="554164" y="41287"/>
                  </a:lnTo>
                  <a:lnTo>
                    <a:pt x="561543" y="43040"/>
                  </a:lnTo>
                  <a:lnTo>
                    <a:pt x="567182" y="48006"/>
                  </a:lnTo>
                  <a:lnTo>
                    <a:pt x="570788" y="55791"/>
                  </a:lnTo>
                  <a:lnTo>
                    <a:pt x="572020" y="65671"/>
                  </a:lnTo>
                  <a:lnTo>
                    <a:pt x="572020" y="29514"/>
                  </a:lnTo>
                  <a:lnTo>
                    <a:pt x="569963" y="28117"/>
                  </a:lnTo>
                  <a:lnTo>
                    <a:pt x="554024" y="25361"/>
                  </a:lnTo>
                  <a:lnTo>
                    <a:pt x="538353" y="28143"/>
                  </a:lnTo>
                  <a:lnTo>
                    <a:pt x="526554" y="36156"/>
                  </a:lnTo>
                  <a:lnTo>
                    <a:pt x="519125" y="48844"/>
                  </a:lnTo>
                  <a:lnTo>
                    <a:pt x="516534" y="65671"/>
                  </a:lnTo>
                  <a:lnTo>
                    <a:pt x="519125" y="82550"/>
                  </a:lnTo>
                  <a:lnTo>
                    <a:pt x="526580" y="95224"/>
                  </a:lnTo>
                  <a:lnTo>
                    <a:pt x="538416" y="103200"/>
                  </a:lnTo>
                  <a:lnTo>
                    <a:pt x="554164" y="105968"/>
                  </a:lnTo>
                  <a:lnTo>
                    <a:pt x="569861" y="103200"/>
                  </a:lnTo>
                  <a:lnTo>
                    <a:pt x="581698" y="95288"/>
                  </a:lnTo>
                  <a:lnTo>
                    <a:pt x="584835" y="90043"/>
                  </a:lnTo>
                  <a:lnTo>
                    <a:pt x="589178" y="82778"/>
                  </a:lnTo>
                  <a:lnTo>
                    <a:pt x="591794" y="66230"/>
                  </a:lnTo>
                  <a:close/>
                </a:path>
                <a:path w="675005" h="106045">
                  <a:moveTo>
                    <a:pt x="674611" y="51714"/>
                  </a:moveTo>
                  <a:lnTo>
                    <a:pt x="672922" y="40462"/>
                  </a:lnTo>
                  <a:lnTo>
                    <a:pt x="667981" y="32194"/>
                  </a:lnTo>
                  <a:lnTo>
                    <a:pt x="659968" y="27089"/>
                  </a:lnTo>
                  <a:lnTo>
                    <a:pt x="649097" y="25349"/>
                  </a:lnTo>
                  <a:lnTo>
                    <a:pt x="641972" y="26060"/>
                  </a:lnTo>
                  <a:lnTo>
                    <a:pt x="635939" y="28270"/>
                  </a:lnTo>
                  <a:lnTo>
                    <a:pt x="630770" y="32080"/>
                  </a:lnTo>
                  <a:lnTo>
                    <a:pt x="626275" y="37617"/>
                  </a:lnTo>
                  <a:lnTo>
                    <a:pt x="626275" y="26631"/>
                  </a:lnTo>
                  <a:lnTo>
                    <a:pt x="606552" y="26631"/>
                  </a:lnTo>
                  <a:lnTo>
                    <a:pt x="606552" y="102704"/>
                  </a:lnTo>
                  <a:lnTo>
                    <a:pt x="626275" y="102704"/>
                  </a:lnTo>
                  <a:lnTo>
                    <a:pt x="626275" y="48044"/>
                  </a:lnTo>
                  <a:lnTo>
                    <a:pt x="632472" y="42138"/>
                  </a:lnTo>
                  <a:lnTo>
                    <a:pt x="650646" y="42138"/>
                  </a:lnTo>
                  <a:lnTo>
                    <a:pt x="654875" y="46774"/>
                  </a:lnTo>
                  <a:lnTo>
                    <a:pt x="654875" y="102704"/>
                  </a:lnTo>
                  <a:lnTo>
                    <a:pt x="674611" y="102704"/>
                  </a:lnTo>
                  <a:lnTo>
                    <a:pt x="674611" y="51714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4053256" y="6319735"/>
            <a:ext cx="60528" cy="1296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53256" y="6496990"/>
            <a:ext cx="60528" cy="129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53255" y="6790995"/>
            <a:ext cx="60528" cy="1295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53256" y="7701381"/>
            <a:ext cx="60528" cy="1296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053256" y="8468486"/>
            <a:ext cx="60528" cy="1296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053255" y="8669503"/>
            <a:ext cx="60528" cy="1296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53255" y="9019705"/>
            <a:ext cx="60528" cy="1295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053255" y="9619577"/>
            <a:ext cx="60528" cy="1296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053255" y="9819551"/>
            <a:ext cx="60528" cy="1296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053255" y="10019487"/>
            <a:ext cx="60528" cy="1296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53255" y="10219461"/>
            <a:ext cx="60528" cy="1296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053255" y="9419628"/>
            <a:ext cx="60528" cy="1296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053255" y="9219666"/>
            <a:ext cx="60528" cy="1296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053256" y="7509598"/>
            <a:ext cx="60528" cy="1296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053255" y="8084935"/>
            <a:ext cx="60528" cy="1296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053256" y="7317816"/>
            <a:ext cx="60528" cy="1297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053255" y="7893151"/>
            <a:ext cx="60528" cy="1296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053255" y="8276704"/>
            <a:ext cx="60528" cy="1296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053256" y="7126058"/>
            <a:ext cx="60528" cy="129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218145" y="666056"/>
            <a:ext cx="948055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b="1" spc="15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75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b="1" spc="-10" dirty="0">
                <a:solidFill>
                  <a:srgbClr val="FFFFFF"/>
                </a:solidFill>
                <a:latin typeface="Arial"/>
                <a:cs typeface="Arial"/>
              </a:rPr>
              <a:t>TEXTILES</a:t>
            </a:r>
            <a:endParaRPr sz="75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13486" y="6833628"/>
            <a:ext cx="684733" cy="175945"/>
          </a:xfrm>
          <a:prstGeom prst="rect">
            <a:avLst/>
          </a:prstGeom>
          <a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6" name="object 76"/>
          <p:cNvGrpSpPr/>
          <p:nvPr/>
        </p:nvGrpSpPr>
        <p:grpSpPr>
          <a:xfrm>
            <a:off x="4124248" y="459638"/>
            <a:ext cx="2872740" cy="186055"/>
            <a:chOff x="4124248" y="459638"/>
            <a:chExt cx="2872740" cy="186055"/>
          </a:xfrm>
        </p:grpSpPr>
        <p:sp>
          <p:nvSpPr>
            <p:cNvPr id="77" name="object 77"/>
            <p:cNvSpPr/>
            <p:nvPr/>
          </p:nvSpPr>
          <p:spPr>
            <a:xfrm>
              <a:off x="6624789" y="481152"/>
              <a:ext cx="235585" cy="144780"/>
            </a:xfrm>
            <a:custGeom>
              <a:avLst/>
              <a:gdLst/>
              <a:ahLst/>
              <a:cxnLst/>
              <a:rect l="l" t="t" r="r" b="b"/>
              <a:pathLst>
                <a:path w="235584" h="144779">
                  <a:moveTo>
                    <a:pt x="165290" y="82892"/>
                  </a:moveTo>
                  <a:lnTo>
                    <a:pt x="127939" y="82892"/>
                  </a:lnTo>
                  <a:lnTo>
                    <a:pt x="128866" y="76174"/>
                  </a:lnTo>
                  <a:lnTo>
                    <a:pt x="130987" y="71005"/>
                  </a:lnTo>
                  <a:lnTo>
                    <a:pt x="134302" y="67398"/>
                  </a:lnTo>
                  <a:lnTo>
                    <a:pt x="137604" y="63792"/>
                  </a:lnTo>
                  <a:lnTo>
                    <a:pt x="141935" y="61988"/>
                  </a:lnTo>
                  <a:lnTo>
                    <a:pt x="147269" y="61988"/>
                  </a:lnTo>
                  <a:lnTo>
                    <a:pt x="152958" y="61988"/>
                  </a:lnTo>
                  <a:lnTo>
                    <a:pt x="165290" y="80746"/>
                  </a:lnTo>
                  <a:lnTo>
                    <a:pt x="165290" y="82892"/>
                  </a:lnTo>
                  <a:close/>
                </a:path>
                <a:path w="235584" h="144779">
                  <a:moveTo>
                    <a:pt x="147345" y="40335"/>
                  </a:moveTo>
                  <a:lnTo>
                    <a:pt x="138188" y="40335"/>
                  </a:lnTo>
                  <a:lnTo>
                    <a:pt x="130022" y="42481"/>
                  </a:lnTo>
                  <a:lnTo>
                    <a:pt x="122872" y="46786"/>
                  </a:lnTo>
                  <a:lnTo>
                    <a:pt x="115722" y="51092"/>
                  </a:lnTo>
                  <a:lnTo>
                    <a:pt x="100431" y="92265"/>
                  </a:lnTo>
                  <a:lnTo>
                    <a:pt x="100431" y="94869"/>
                  </a:lnTo>
                  <a:lnTo>
                    <a:pt x="114325" y="131025"/>
                  </a:lnTo>
                  <a:lnTo>
                    <a:pt x="150329" y="144589"/>
                  </a:lnTo>
                  <a:lnTo>
                    <a:pt x="158686" y="144589"/>
                  </a:lnTo>
                  <a:lnTo>
                    <a:pt x="166319" y="142989"/>
                  </a:lnTo>
                  <a:lnTo>
                    <a:pt x="173189" y="139801"/>
                  </a:lnTo>
                  <a:lnTo>
                    <a:pt x="180060" y="136613"/>
                  </a:lnTo>
                  <a:lnTo>
                    <a:pt x="185508" y="132168"/>
                  </a:lnTo>
                  <a:lnTo>
                    <a:pt x="189534" y="126466"/>
                  </a:lnTo>
                  <a:lnTo>
                    <a:pt x="176352" y="111696"/>
                  </a:lnTo>
                  <a:lnTo>
                    <a:pt x="171556" y="116613"/>
                  </a:lnTo>
                  <a:lnTo>
                    <a:pt x="165914" y="120126"/>
                  </a:lnTo>
                  <a:lnTo>
                    <a:pt x="159426" y="122233"/>
                  </a:lnTo>
                  <a:lnTo>
                    <a:pt x="152095" y="122936"/>
                  </a:lnTo>
                  <a:lnTo>
                    <a:pt x="145414" y="122936"/>
                  </a:lnTo>
                  <a:lnTo>
                    <a:pt x="139877" y="120954"/>
                  </a:lnTo>
                  <a:lnTo>
                    <a:pt x="135508" y="116992"/>
                  </a:lnTo>
                  <a:lnTo>
                    <a:pt x="131140" y="113030"/>
                  </a:lnTo>
                  <a:lnTo>
                    <a:pt x="128523" y="107759"/>
                  </a:lnTo>
                  <a:lnTo>
                    <a:pt x="127660" y="101193"/>
                  </a:lnTo>
                  <a:lnTo>
                    <a:pt x="191681" y="101193"/>
                  </a:lnTo>
                  <a:lnTo>
                    <a:pt x="191681" y="90233"/>
                  </a:lnTo>
                  <a:lnTo>
                    <a:pt x="179831" y="53340"/>
                  </a:lnTo>
                  <a:lnTo>
                    <a:pt x="157118" y="41147"/>
                  </a:lnTo>
                  <a:lnTo>
                    <a:pt x="147345" y="40335"/>
                  </a:lnTo>
                  <a:close/>
                </a:path>
                <a:path w="235584" h="144779">
                  <a:moveTo>
                    <a:pt x="208318" y="142722"/>
                  </a:moveTo>
                  <a:lnTo>
                    <a:pt x="235254" y="142722"/>
                  </a:lnTo>
                  <a:lnTo>
                    <a:pt x="235254" y="0"/>
                  </a:lnTo>
                  <a:lnTo>
                    <a:pt x="208318" y="0"/>
                  </a:lnTo>
                  <a:lnTo>
                    <a:pt x="208318" y="142722"/>
                  </a:lnTo>
                  <a:close/>
                </a:path>
                <a:path w="235584" h="144779">
                  <a:moveTo>
                    <a:pt x="46735" y="109931"/>
                  </a:moveTo>
                  <a:lnTo>
                    <a:pt x="28054" y="42189"/>
                  </a:lnTo>
                  <a:lnTo>
                    <a:pt x="0" y="42189"/>
                  </a:lnTo>
                  <a:lnTo>
                    <a:pt x="33908" y="142722"/>
                  </a:lnTo>
                  <a:lnTo>
                    <a:pt x="59550" y="142722"/>
                  </a:lnTo>
                  <a:lnTo>
                    <a:pt x="93471" y="42189"/>
                  </a:lnTo>
                  <a:lnTo>
                    <a:pt x="65404" y="42189"/>
                  </a:lnTo>
                  <a:lnTo>
                    <a:pt x="46735" y="109931"/>
                  </a:lnTo>
                  <a:close/>
                </a:path>
              </a:pathLst>
            </a:custGeom>
            <a:ln w="5715">
              <a:solidFill>
                <a:srgbClr val="153B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931888" y="485546"/>
              <a:ext cx="64617" cy="141185"/>
            </a:xfrm>
            <a:prstGeom prst="rect">
              <a:avLst/>
            </a:prstGeom>
            <a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430962" y="488594"/>
              <a:ext cx="189230" cy="137160"/>
            </a:xfrm>
            <a:custGeom>
              <a:avLst/>
              <a:gdLst/>
              <a:ahLst/>
              <a:cxnLst/>
              <a:rect l="l" t="t" r="r" b="b"/>
              <a:pathLst>
                <a:path w="189229" h="137159">
                  <a:moveTo>
                    <a:pt x="162521" y="75450"/>
                  </a:moveTo>
                  <a:lnTo>
                    <a:pt x="125171" y="75450"/>
                  </a:lnTo>
                  <a:lnTo>
                    <a:pt x="126085" y="68732"/>
                  </a:lnTo>
                  <a:lnTo>
                    <a:pt x="128206" y="63563"/>
                  </a:lnTo>
                  <a:lnTo>
                    <a:pt x="131521" y="59956"/>
                  </a:lnTo>
                  <a:lnTo>
                    <a:pt x="134835" y="56349"/>
                  </a:lnTo>
                  <a:lnTo>
                    <a:pt x="139153" y="54546"/>
                  </a:lnTo>
                  <a:lnTo>
                    <a:pt x="144487" y="54546"/>
                  </a:lnTo>
                  <a:lnTo>
                    <a:pt x="150177" y="54546"/>
                  </a:lnTo>
                  <a:lnTo>
                    <a:pt x="162521" y="73304"/>
                  </a:lnTo>
                  <a:lnTo>
                    <a:pt x="162521" y="75450"/>
                  </a:lnTo>
                  <a:close/>
                </a:path>
                <a:path w="189229" h="137159">
                  <a:moveTo>
                    <a:pt x="144576" y="32893"/>
                  </a:moveTo>
                  <a:lnTo>
                    <a:pt x="135420" y="32893"/>
                  </a:lnTo>
                  <a:lnTo>
                    <a:pt x="127253" y="35039"/>
                  </a:lnTo>
                  <a:lnTo>
                    <a:pt x="120103" y="39344"/>
                  </a:lnTo>
                  <a:lnTo>
                    <a:pt x="112941" y="43649"/>
                  </a:lnTo>
                  <a:lnTo>
                    <a:pt x="97662" y="84823"/>
                  </a:lnTo>
                  <a:lnTo>
                    <a:pt x="97662" y="87426"/>
                  </a:lnTo>
                  <a:lnTo>
                    <a:pt x="111544" y="123583"/>
                  </a:lnTo>
                  <a:lnTo>
                    <a:pt x="147548" y="137147"/>
                  </a:lnTo>
                  <a:lnTo>
                    <a:pt x="155917" y="137147"/>
                  </a:lnTo>
                  <a:lnTo>
                    <a:pt x="186766" y="119024"/>
                  </a:lnTo>
                  <a:lnTo>
                    <a:pt x="173570" y="104254"/>
                  </a:lnTo>
                  <a:lnTo>
                    <a:pt x="168777" y="109171"/>
                  </a:lnTo>
                  <a:lnTo>
                    <a:pt x="163137" y="112683"/>
                  </a:lnTo>
                  <a:lnTo>
                    <a:pt x="156650" y="114791"/>
                  </a:lnTo>
                  <a:lnTo>
                    <a:pt x="149313" y="115493"/>
                  </a:lnTo>
                  <a:lnTo>
                    <a:pt x="142633" y="115493"/>
                  </a:lnTo>
                  <a:lnTo>
                    <a:pt x="137096" y="113512"/>
                  </a:lnTo>
                  <a:lnTo>
                    <a:pt x="132740" y="109550"/>
                  </a:lnTo>
                  <a:lnTo>
                    <a:pt x="128371" y="105587"/>
                  </a:lnTo>
                  <a:lnTo>
                    <a:pt x="125755" y="100317"/>
                  </a:lnTo>
                  <a:lnTo>
                    <a:pt x="124891" y="93751"/>
                  </a:lnTo>
                  <a:lnTo>
                    <a:pt x="188899" y="93751"/>
                  </a:lnTo>
                  <a:lnTo>
                    <a:pt x="188899" y="82791"/>
                  </a:lnTo>
                  <a:lnTo>
                    <a:pt x="177050" y="45897"/>
                  </a:lnTo>
                  <a:lnTo>
                    <a:pt x="154344" y="33705"/>
                  </a:lnTo>
                  <a:lnTo>
                    <a:pt x="144576" y="32893"/>
                  </a:lnTo>
                  <a:close/>
                </a:path>
                <a:path w="189229" h="137159">
                  <a:moveTo>
                    <a:pt x="27863" y="0"/>
                  </a:moveTo>
                  <a:lnTo>
                    <a:pt x="0" y="0"/>
                  </a:lnTo>
                  <a:lnTo>
                    <a:pt x="0" y="135280"/>
                  </a:lnTo>
                  <a:lnTo>
                    <a:pt x="87058" y="135280"/>
                  </a:lnTo>
                  <a:lnTo>
                    <a:pt x="87058" y="112890"/>
                  </a:lnTo>
                  <a:lnTo>
                    <a:pt x="27863" y="112890"/>
                  </a:lnTo>
                  <a:lnTo>
                    <a:pt x="27863" y="0"/>
                  </a:lnTo>
                  <a:close/>
                </a:path>
              </a:pathLst>
            </a:custGeom>
            <a:ln w="5715">
              <a:solidFill>
                <a:srgbClr val="153B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124248" y="488886"/>
              <a:ext cx="387985" cy="137160"/>
            </a:xfrm>
            <a:custGeom>
              <a:avLst/>
              <a:gdLst/>
              <a:ahLst/>
              <a:cxnLst/>
              <a:rect l="l" t="t" r="r" b="b"/>
              <a:pathLst>
                <a:path w="387985" h="137159">
                  <a:moveTo>
                    <a:pt x="133515" y="50"/>
                  </a:moveTo>
                  <a:lnTo>
                    <a:pt x="91020" y="50"/>
                  </a:lnTo>
                  <a:lnTo>
                    <a:pt x="66941" y="109131"/>
                  </a:lnTo>
                  <a:lnTo>
                    <a:pt x="42113" y="50"/>
                  </a:lnTo>
                  <a:lnTo>
                    <a:pt x="0" y="50"/>
                  </a:lnTo>
                  <a:lnTo>
                    <a:pt x="0" y="137160"/>
                  </a:lnTo>
                  <a:lnTo>
                    <a:pt x="28194" y="137160"/>
                  </a:lnTo>
                  <a:lnTo>
                    <a:pt x="28194" y="30327"/>
                  </a:lnTo>
                  <a:lnTo>
                    <a:pt x="52844" y="137160"/>
                  </a:lnTo>
                  <a:lnTo>
                    <a:pt x="81051" y="137160"/>
                  </a:lnTo>
                  <a:lnTo>
                    <a:pt x="105308" y="30327"/>
                  </a:lnTo>
                  <a:lnTo>
                    <a:pt x="105308" y="137160"/>
                  </a:lnTo>
                  <a:lnTo>
                    <a:pt x="133515" y="137160"/>
                  </a:lnTo>
                  <a:lnTo>
                    <a:pt x="133515" y="50"/>
                  </a:lnTo>
                  <a:close/>
                </a:path>
                <a:path w="387985" h="137159">
                  <a:moveTo>
                    <a:pt x="274701" y="137160"/>
                  </a:moveTo>
                  <a:lnTo>
                    <a:pt x="265137" y="109499"/>
                  </a:lnTo>
                  <a:lnTo>
                    <a:pt x="257009" y="86004"/>
                  </a:lnTo>
                  <a:lnTo>
                    <a:pt x="238480" y="32397"/>
                  </a:lnTo>
                  <a:lnTo>
                    <a:pt x="228993" y="4940"/>
                  </a:lnTo>
                  <a:lnTo>
                    <a:pt x="228993" y="86004"/>
                  </a:lnTo>
                  <a:lnTo>
                    <a:pt x="193268" y="86004"/>
                  </a:lnTo>
                  <a:lnTo>
                    <a:pt x="211124" y="32397"/>
                  </a:lnTo>
                  <a:lnTo>
                    <a:pt x="228993" y="86004"/>
                  </a:lnTo>
                  <a:lnTo>
                    <a:pt x="228993" y="4940"/>
                  </a:lnTo>
                  <a:lnTo>
                    <a:pt x="227304" y="50"/>
                  </a:lnTo>
                  <a:lnTo>
                    <a:pt x="196075" y="50"/>
                  </a:lnTo>
                  <a:lnTo>
                    <a:pt x="147370" y="137160"/>
                  </a:lnTo>
                  <a:lnTo>
                    <a:pt x="176149" y="137160"/>
                  </a:lnTo>
                  <a:lnTo>
                    <a:pt x="185369" y="109499"/>
                  </a:lnTo>
                  <a:lnTo>
                    <a:pt x="236715" y="109499"/>
                  </a:lnTo>
                  <a:lnTo>
                    <a:pt x="245732" y="137160"/>
                  </a:lnTo>
                  <a:lnTo>
                    <a:pt x="274701" y="137160"/>
                  </a:lnTo>
                  <a:close/>
                </a:path>
                <a:path w="387985" h="137159">
                  <a:moveTo>
                    <a:pt x="387477" y="0"/>
                  </a:moveTo>
                  <a:lnTo>
                    <a:pt x="291185" y="0"/>
                  </a:lnTo>
                  <a:lnTo>
                    <a:pt x="291185" y="24130"/>
                  </a:lnTo>
                  <a:lnTo>
                    <a:pt x="291185" y="54610"/>
                  </a:lnTo>
                  <a:lnTo>
                    <a:pt x="291185" y="78740"/>
                  </a:lnTo>
                  <a:lnTo>
                    <a:pt x="291185" y="137160"/>
                  </a:lnTo>
                  <a:lnTo>
                    <a:pt x="319379" y="137160"/>
                  </a:lnTo>
                  <a:lnTo>
                    <a:pt x="319379" y="78740"/>
                  </a:lnTo>
                  <a:lnTo>
                    <a:pt x="379387" y="78740"/>
                  </a:lnTo>
                  <a:lnTo>
                    <a:pt x="379387" y="54610"/>
                  </a:lnTo>
                  <a:lnTo>
                    <a:pt x="319379" y="54610"/>
                  </a:lnTo>
                  <a:lnTo>
                    <a:pt x="319379" y="24130"/>
                  </a:lnTo>
                  <a:lnTo>
                    <a:pt x="387477" y="24130"/>
                  </a:lnTo>
                  <a:lnTo>
                    <a:pt x="387477" y="0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520133" y="486689"/>
              <a:ext cx="126364" cy="144145"/>
            </a:xfrm>
            <a:custGeom>
              <a:avLst/>
              <a:gdLst/>
              <a:ahLst/>
              <a:cxnLst/>
              <a:rect l="l" t="t" r="r" b="b"/>
              <a:pathLst>
                <a:path w="126364" h="144145">
                  <a:moveTo>
                    <a:pt x="125818" y="139738"/>
                  </a:moveTo>
                  <a:lnTo>
                    <a:pt x="108889" y="139738"/>
                  </a:lnTo>
                  <a:lnTo>
                    <a:pt x="105511" y="121678"/>
                  </a:lnTo>
                  <a:lnTo>
                    <a:pt x="97196" y="131622"/>
                  </a:lnTo>
                  <a:lnTo>
                    <a:pt x="87785" y="138464"/>
                  </a:lnTo>
                  <a:lnTo>
                    <a:pt x="76893" y="142417"/>
                  </a:lnTo>
                  <a:lnTo>
                    <a:pt x="64134" y="143687"/>
                  </a:lnTo>
                  <a:lnTo>
                    <a:pt x="38479" y="138305"/>
                  </a:lnTo>
                  <a:lnTo>
                    <a:pt x="18170" y="123347"/>
                  </a:lnTo>
                  <a:lnTo>
                    <a:pt x="4809" y="100594"/>
                  </a:lnTo>
                  <a:lnTo>
                    <a:pt x="0" y="71831"/>
                  </a:lnTo>
                  <a:lnTo>
                    <a:pt x="4819" y="42599"/>
                  </a:lnTo>
                  <a:lnTo>
                    <a:pt x="18384" y="19908"/>
                  </a:lnTo>
                  <a:lnTo>
                    <a:pt x="39353" y="5221"/>
                  </a:lnTo>
                  <a:lnTo>
                    <a:pt x="66382" y="0"/>
                  </a:lnTo>
                  <a:lnTo>
                    <a:pt x="89162" y="3205"/>
                  </a:lnTo>
                  <a:lnTo>
                    <a:pt x="107249" y="12388"/>
                  </a:lnTo>
                  <a:lnTo>
                    <a:pt x="119762" y="26896"/>
                  </a:lnTo>
                  <a:lnTo>
                    <a:pt x="125818" y="46075"/>
                  </a:lnTo>
                  <a:lnTo>
                    <a:pt x="99301" y="46075"/>
                  </a:lnTo>
                  <a:lnTo>
                    <a:pt x="96850" y="38925"/>
                  </a:lnTo>
                  <a:lnTo>
                    <a:pt x="94792" y="35725"/>
                  </a:lnTo>
                  <a:lnTo>
                    <a:pt x="66573" y="24079"/>
                  </a:lnTo>
                  <a:lnTo>
                    <a:pt x="50425" y="27330"/>
                  </a:lnTo>
                  <a:lnTo>
                    <a:pt x="38365" y="36699"/>
                  </a:lnTo>
                  <a:lnTo>
                    <a:pt x="30817" y="51607"/>
                  </a:lnTo>
                  <a:lnTo>
                    <a:pt x="28206" y="71475"/>
                  </a:lnTo>
                  <a:lnTo>
                    <a:pt x="31093" y="90898"/>
                  </a:lnTo>
                  <a:lnTo>
                    <a:pt x="39165" y="106125"/>
                  </a:lnTo>
                  <a:lnTo>
                    <a:pt x="51539" y="116065"/>
                  </a:lnTo>
                  <a:lnTo>
                    <a:pt x="67335" y="119621"/>
                  </a:lnTo>
                  <a:lnTo>
                    <a:pt x="75283" y="118725"/>
                  </a:lnTo>
                  <a:lnTo>
                    <a:pt x="102133" y="89154"/>
                  </a:lnTo>
                  <a:lnTo>
                    <a:pt x="70904" y="89154"/>
                  </a:lnTo>
                  <a:lnTo>
                    <a:pt x="70904" y="65633"/>
                  </a:lnTo>
                  <a:lnTo>
                    <a:pt x="125818" y="65633"/>
                  </a:lnTo>
                  <a:lnTo>
                    <a:pt x="125818" y="139738"/>
                  </a:lnTo>
                  <a:close/>
                </a:path>
              </a:pathLst>
            </a:custGeom>
            <a:ln w="5715">
              <a:solidFill>
                <a:srgbClr val="153B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773866" y="486067"/>
              <a:ext cx="278726" cy="147167"/>
            </a:xfrm>
            <a:prstGeom prst="rect">
              <a:avLst/>
            </a:prstGeom>
            <a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661788" y="459638"/>
              <a:ext cx="177507" cy="185788"/>
            </a:xfrm>
            <a:prstGeom prst="rect">
              <a:avLst/>
            </a:prstGeom>
            <a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D532D43-B09C-4FA8-867F-F6101855C298}"/>
              </a:ext>
            </a:extLst>
          </p:cNvPr>
          <p:cNvSpPr/>
          <p:nvPr/>
        </p:nvSpPr>
        <p:spPr>
          <a:xfrm>
            <a:off x="0" y="0"/>
            <a:ext cx="7535896" cy="205835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FE167B2-29AD-4AD4-BD02-6BBD59D850E4}"/>
              </a:ext>
            </a:extLst>
          </p:cNvPr>
          <p:cNvSpPr/>
          <p:nvPr/>
        </p:nvSpPr>
        <p:spPr>
          <a:xfrm>
            <a:off x="432692" y="10281676"/>
            <a:ext cx="347793" cy="9579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56D6FD4E-D5BE-4993-9644-BA1F13C2C00B}"/>
              </a:ext>
            </a:extLst>
          </p:cNvPr>
          <p:cNvSpPr/>
          <p:nvPr/>
        </p:nvSpPr>
        <p:spPr>
          <a:xfrm>
            <a:off x="214905" y="10215341"/>
            <a:ext cx="175501" cy="21879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8">
            <a:extLst>
              <a:ext uri="{FF2B5EF4-FFF2-40B4-BE49-F238E27FC236}">
                <a16:creationId xmlns:a16="http://schemas.microsoft.com/office/drawing/2014/main" id="{F128FA2A-BA41-4C55-9939-CA991149FF58}"/>
              </a:ext>
            </a:extLst>
          </p:cNvPr>
          <p:cNvGrpSpPr/>
          <p:nvPr/>
        </p:nvGrpSpPr>
        <p:grpSpPr>
          <a:xfrm>
            <a:off x="6639903" y="10177370"/>
            <a:ext cx="675005" cy="260350"/>
            <a:chOff x="6639903" y="10177370"/>
            <a:chExt cx="675005" cy="260350"/>
          </a:xfrm>
        </p:grpSpPr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F2F7098B-834C-43B7-A830-CF1C41A4718E}"/>
                </a:ext>
              </a:extLst>
            </p:cNvPr>
            <p:cNvSpPr/>
            <p:nvPr/>
          </p:nvSpPr>
          <p:spPr>
            <a:xfrm>
              <a:off x="6710096" y="10177374"/>
              <a:ext cx="417830" cy="135255"/>
            </a:xfrm>
            <a:custGeom>
              <a:avLst/>
              <a:gdLst/>
              <a:ahLst/>
              <a:cxnLst/>
              <a:rect l="l" t="t" r="r" b="b"/>
              <a:pathLst>
                <a:path w="417829" h="135254">
                  <a:moveTo>
                    <a:pt x="84696" y="74396"/>
                  </a:moveTo>
                  <a:lnTo>
                    <a:pt x="57492" y="46075"/>
                  </a:lnTo>
                  <a:lnTo>
                    <a:pt x="26352" y="40017"/>
                  </a:lnTo>
                  <a:lnTo>
                    <a:pt x="21971" y="37058"/>
                  </a:lnTo>
                  <a:lnTo>
                    <a:pt x="21971" y="21844"/>
                  </a:lnTo>
                  <a:lnTo>
                    <a:pt x="28740" y="16903"/>
                  </a:lnTo>
                  <a:lnTo>
                    <a:pt x="39738" y="16903"/>
                  </a:lnTo>
                  <a:lnTo>
                    <a:pt x="48641" y="17957"/>
                  </a:lnTo>
                  <a:lnTo>
                    <a:pt x="55257" y="21031"/>
                  </a:lnTo>
                  <a:lnTo>
                    <a:pt x="59499" y="26073"/>
                  </a:lnTo>
                  <a:lnTo>
                    <a:pt x="61290" y="32969"/>
                  </a:lnTo>
                  <a:lnTo>
                    <a:pt x="81026" y="32969"/>
                  </a:lnTo>
                  <a:lnTo>
                    <a:pt x="78308" y="18846"/>
                  </a:lnTo>
                  <a:lnTo>
                    <a:pt x="70535" y="8509"/>
                  </a:lnTo>
                  <a:lnTo>
                    <a:pt x="57937" y="2159"/>
                  </a:lnTo>
                  <a:lnTo>
                    <a:pt x="40728" y="0"/>
                  </a:lnTo>
                  <a:lnTo>
                    <a:pt x="24244" y="2120"/>
                  </a:lnTo>
                  <a:lnTo>
                    <a:pt x="12026" y="8280"/>
                  </a:lnTo>
                  <a:lnTo>
                    <a:pt x="4432" y="18199"/>
                  </a:lnTo>
                  <a:lnTo>
                    <a:pt x="1828" y="31572"/>
                  </a:lnTo>
                  <a:lnTo>
                    <a:pt x="3403" y="42049"/>
                  </a:lnTo>
                  <a:lnTo>
                    <a:pt x="8445" y="49860"/>
                  </a:lnTo>
                  <a:lnTo>
                    <a:pt x="17399" y="55435"/>
                  </a:lnTo>
                  <a:lnTo>
                    <a:pt x="30721" y="59169"/>
                  </a:lnTo>
                  <a:lnTo>
                    <a:pt x="59182" y="64668"/>
                  </a:lnTo>
                  <a:lnTo>
                    <a:pt x="64389" y="68618"/>
                  </a:lnTo>
                  <a:lnTo>
                    <a:pt x="64389" y="85521"/>
                  </a:lnTo>
                  <a:lnTo>
                    <a:pt x="56502" y="90741"/>
                  </a:lnTo>
                  <a:lnTo>
                    <a:pt x="43675" y="90741"/>
                  </a:lnTo>
                  <a:lnTo>
                    <a:pt x="34099" y="89623"/>
                  </a:lnTo>
                  <a:lnTo>
                    <a:pt x="27000" y="86334"/>
                  </a:lnTo>
                  <a:lnTo>
                    <a:pt x="22453" y="80987"/>
                  </a:lnTo>
                  <a:lnTo>
                    <a:pt x="20574" y="73685"/>
                  </a:lnTo>
                  <a:lnTo>
                    <a:pt x="0" y="73685"/>
                  </a:lnTo>
                  <a:lnTo>
                    <a:pt x="3492" y="88265"/>
                  </a:lnTo>
                  <a:lnTo>
                    <a:pt x="11925" y="98907"/>
                  </a:lnTo>
                  <a:lnTo>
                    <a:pt x="25019" y="105435"/>
                  </a:lnTo>
                  <a:lnTo>
                    <a:pt x="42545" y="107645"/>
                  </a:lnTo>
                  <a:lnTo>
                    <a:pt x="60299" y="105410"/>
                  </a:lnTo>
                  <a:lnTo>
                    <a:pt x="73545" y="98894"/>
                  </a:lnTo>
                  <a:lnTo>
                    <a:pt x="81826" y="88455"/>
                  </a:lnTo>
                  <a:lnTo>
                    <a:pt x="84696" y="74396"/>
                  </a:lnTo>
                  <a:close/>
                </a:path>
                <a:path w="417829" h="135254">
                  <a:moveTo>
                    <a:pt x="164109" y="102019"/>
                  </a:moveTo>
                  <a:lnTo>
                    <a:pt x="160705" y="98780"/>
                  </a:lnTo>
                  <a:lnTo>
                    <a:pt x="159727" y="96799"/>
                  </a:lnTo>
                  <a:lnTo>
                    <a:pt x="159600" y="96532"/>
                  </a:lnTo>
                  <a:lnTo>
                    <a:pt x="159600" y="91732"/>
                  </a:lnTo>
                  <a:lnTo>
                    <a:pt x="159600" y="68491"/>
                  </a:lnTo>
                  <a:lnTo>
                    <a:pt x="159600" y="50457"/>
                  </a:lnTo>
                  <a:lnTo>
                    <a:pt x="158153" y="42989"/>
                  </a:lnTo>
                  <a:lnTo>
                    <a:pt x="157619" y="40259"/>
                  </a:lnTo>
                  <a:lnTo>
                    <a:pt x="151739" y="32943"/>
                  </a:lnTo>
                  <a:lnTo>
                    <a:pt x="141998" y="28536"/>
                  </a:lnTo>
                  <a:lnTo>
                    <a:pt x="128460" y="27063"/>
                  </a:lnTo>
                  <a:lnTo>
                    <a:pt x="114871" y="28702"/>
                  </a:lnTo>
                  <a:lnTo>
                    <a:pt x="104940" y="33629"/>
                  </a:lnTo>
                  <a:lnTo>
                    <a:pt x="98628" y="41859"/>
                  </a:lnTo>
                  <a:lnTo>
                    <a:pt x="95910" y="53416"/>
                  </a:lnTo>
                  <a:lnTo>
                    <a:pt x="114935" y="53416"/>
                  </a:lnTo>
                  <a:lnTo>
                    <a:pt x="115912" y="45516"/>
                  </a:lnTo>
                  <a:lnTo>
                    <a:pt x="119151" y="42989"/>
                  </a:lnTo>
                  <a:lnTo>
                    <a:pt x="136486" y="42989"/>
                  </a:lnTo>
                  <a:lnTo>
                    <a:pt x="140284" y="45516"/>
                  </a:lnTo>
                  <a:lnTo>
                    <a:pt x="140284" y="53136"/>
                  </a:lnTo>
                  <a:lnTo>
                    <a:pt x="140284" y="68491"/>
                  </a:lnTo>
                  <a:lnTo>
                    <a:pt x="140284" y="85255"/>
                  </a:lnTo>
                  <a:lnTo>
                    <a:pt x="134658" y="91732"/>
                  </a:lnTo>
                  <a:lnTo>
                    <a:pt x="118021" y="91732"/>
                  </a:lnTo>
                  <a:lnTo>
                    <a:pt x="113944" y="88214"/>
                  </a:lnTo>
                  <a:lnTo>
                    <a:pt x="113944" y="76657"/>
                  </a:lnTo>
                  <a:lnTo>
                    <a:pt x="117043" y="73837"/>
                  </a:lnTo>
                  <a:lnTo>
                    <a:pt x="125209" y="72148"/>
                  </a:lnTo>
                  <a:lnTo>
                    <a:pt x="137185" y="69888"/>
                  </a:lnTo>
                  <a:lnTo>
                    <a:pt x="138036" y="69608"/>
                  </a:lnTo>
                  <a:lnTo>
                    <a:pt x="140284" y="68491"/>
                  </a:lnTo>
                  <a:lnTo>
                    <a:pt x="140284" y="53136"/>
                  </a:lnTo>
                  <a:lnTo>
                    <a:pt x="139014" y="55245"/>
                  </a:lnTo>
                  <a:lnTo>
                    <a:pt x="136906" y="56515"/>
                  </a:lnTo>
                  <a:lnTo>
                    <a:pt x="134226" y="57924"/>
                  </a:lnTo>
                  <a:lnTo>
                    <a:pt x="124510" y="59474"/>
                  </a:lnTo>
                  <a:lnTo>
                    <a:pt x="116624" y="60871"/>
                  </a:lnTo>
                  <a:lnTo>
                    <a:pt x="106756" y="63766"/>
                  </a:lnTo>
                  <a:lnTo>
                    <a:pt x="99758" y="68681"/>
                  </a:lnTo>
                  <a:lnTo>
                    <a:pt x="95592" y="75679"/>
                  </a:lnTo>
                  <a:lnTo>
                    <a:pt x="94221" y="84836"/>
                  </a:lnTo>
                  <a:lnTo>
                    <a:pt x="95859" y="94157"/>
                  </a:lnTo>
                  <a:lnTo>
                    <a:pt x="100533" y="101371"/>
                  </a:lnTo>
                  <a:lnTo>
                    <a:pt x="107823" y="106006"/>
                  </a:lnTo>
                  <a:lnTo>
                    <a:pt x="117322" y="107657"/>
                  </a:lnTo>
                  <a:lnTo>
                    <a:pt x="123494" y="106984"/>
                  </a:lnTo>
                  <a:lnTo>
                    <a:pt x="129400" y="104978"/>
                  </a:lnTo>
                  <a:lnTo>
                    <a:pt x="135039" y="101587"/>
                  </a:lnTo>
                  <a:lnTo>
                    <a:pt x="140436" y="96799"/>
                  </a:lnTo>
                  <a:lnTo>
                    <a:pt x="140436" y="100749"/>
                  </a:lnTo>
                  <a:lnTo>
                    <a:pt x="140855" y="102158"/>
                  </a:lnTo>
                  <a:lnTo>
                    <a:pt x="142671" y="104419"/>
                  </a:lnTo>
                  <a:lnTo>
                    <a:pt x="164109" y="104419"/>
                  </a:lnTo>
                  <a:lnTo>
                    <a:pt x="164109" y="102019"/>
                  </a:lnTo>
                  <a:close/>
                </a:path>
                <a:path w="417829" h="135254">
                  <a:moveTo>
                    <a:pt x="212686" y="29870"/>
                  </a:moveTo>
                  <a:lnTo>
                    <a:pt x="200977" y="29870"/>
                  </a:lnTo>
                  <a:lnTo>
                    <a:pt x="200977" y="18453"/>
                  </a:lnTo>
                  <a:lnTo>
                    <a:pt x="202679" y="16484"/>
                  </a:lnTo>
                  <a:lnTo>
                    <a:pt x="208178" y="16484"/>
                  </a:lnTo>
                  <a:lnTo>
                    <a:pt x="211963" y="16903"/>
                  </a:lnTo>
                  <a:lnTo>
                    <a:pt x="211963" y="2120"/>
                  </a:lnTo>
                  <a:lnTo>
                    <a:pt x="181254" y="20713"/>
                  </a:lnTo>
                  <a:lnTo>
                    <a:pt x="181254" y="29870"/>
                  </a:lnTo>
                  <a:lnTo>
                    <a:pt x="170548" y="29870"/>
                  </a:lnTo>
                  <a:lnTo>
                    <a:pt x="170548" y="42976"/>
                  </a:lnTo>
                  <a:lnTo>
                    <a:pt x="181254" y="42976"/>
                  </a:lnTo>
                  <a:lnTo>
                    <a:pt x="181254" y="104406"/>
                  </a:lnTo>
                  <a:lnTo>
                    <a:pt x="200977" y="104406"/>
                  </a:lnTo>
                  <a:lnTo>
                    <a:pt x="200977" y="42976"/>
                  </a:lnTo>
                  <a:lnTo>
                    <a:pt x="212686" y="42976"/>
                  </a:lnTo>
                  <a:lnTo>
                    <a:pt x="212686" y="29870"/>
                  </a:lnTo>
                  <a:close/>
                </a:path>
                <a:path w="417829" h="135254">
                  <a:moveTo>
                    <a:pt x="289013" y="61582"/>
                  </a:moveTo>
                  <a:lnTo>
                    <a:pt x="288671" y="59474"/>
                  </a:lnTo>
                  <a:lnTo>
                    <a:pt x="287896" y="54533"/>
                  </a:lnTo>
                  <a:lnTo>
                    <a:pt x="286067" y="49187"/>
                  </a:lnTo>
                  <a:lnTo>
                    <a:pt x="282194" y="42138"/>
                  </a:lnTo>
                  <a:lnTo>
                    <a:pt x="280974" y="39903"/>
                  </a:lnTo>
                  <a:lnTo>
                    <a:pt x="273570" y="32943"/>
                  </a:lnTo>
                  <a:lnTo>
                    <a:pt x="268452" y="30556"/>
                  </a:lnTo>
                  <a:lnTo>
                    <a:pt x="268452" y="59474"/>
                  </a:lnTo>
                  <a:lnTo>
                    <a:pt x="238163" y="59474"/>
                  </a:lnTo>
                  <a:lnTo>
                    <a:pt x="239433" y="47777"/>
                  </a:lnTo>
                  <a:lnTo>
                    <a:pt x="244360" y="42138"/>
                  </a:lnTo>
                  <a:lnTo>
                    <a:pt x="262115" y="42138"/>
                  </a:lnTo>
                  <a:lnTo>
                    <a:pt x="267462" y="48196"/>
                  </a:lnTo>
                  <a:lnTo>
                    <a:pt x="268452" y="59474"/>
                  </a:lnTo>
                  <a:lnTo>
                    <a:pt x="268452" y="30556"/>
                  </a:lnTo>
                  <a:lnTo>
                    <a:pt x="264236" y="28575"/>
                  </a:lnTo>
                  <a:lnTo>
                    <a:pt x="253377" y="27063"/>
                  </a:lnTo>
                  <a:lnTo>
                    <a:pt x="238658" y="29921"/>
                  </a:lnTo>
                  <a:lnTo>
                    <a:pt x="227571" y="38138"/>
                  </a:lnTo>
                  <a:lnTo>
                    <a:pt x="220573" y="51130"/>
                  </a:lnTo>
                  <a:lnTo>
                    <a:pt x="218147" y="68351"/>
                  </a:lnTo>
                  <a:lnTo>
                    <a:pt x="220548" y="84772"/>
                  </a:lnTo>
                  <a:lnTo>
                    <a:pt x="227457" y="97142"/>
                  </a:lnTo>
                  <a:lnTo>
                    <a:pt x="238404" y="104940"/>
                  </a:lnTo>
                  <a:lnTo>
                    <a:pt x="252945" y="107657"/>
                  </a:lnTo>
                  <a:lnTo>
                    <a:pt x="265023" y="105918"/>
                  </a:lnTo>
                  <a:lnTo>
                    <a:pt x="275323" y="100977"/>
                  </a:lnTo>
                  <a:lnTo>
                    <a:pt x="283222" y="93205"/>
                  </a:lnTo>
                  <a:lnTo>
                    <a:pt x="283540" y="92570"/>
                  </a:lnTo>
                  <a:lnTo>
                    <a:pt x="288175" y="83007"/>
                  </a:lnTo>
                  <a:lnTo>
                    <a:pt x="268732" y="83007"/>
                  </a:lnTo>
                  <a:lnTo>
                    <a:pt x="266331" y="89052"/>
                  </a:lnTo>
                  <a:lnTo>
                    <a:pt x="260832" y="92570"/>
                  </a:lnTo>
                  <a:lnTo>
                    <a:pt x="248031" y="92570"/>
                  </a:lnTo>
                  <a:lnTo>
                    <a:pt x="243509" y="90182"/>
                  </a:lnTo>
                  <a:lnTo>
                    <a:pt x="240690" y="85953"/>
                  </a:lnTo>
                  <a:lnTo>
                    <a:pt x="238861" y="83134"/>
                  </a:lnTo>
                  <a:lnTo>
                    <a:pt x="238163" y="79756"/>
                  </a:lnTo>
                  <a:lnTo>
                    <a:pt x="237883" y="72567"/>
                  </a:lnTo>
                  <a:lnTo>
                    <a:pt x="288886" y="72567"/>
                  </a:lnTo>
                  <a:lnTo>
                    <a:pt x="289013" y="70878"/>
                  </a:lnTo>
                  <a:lnTo>
                    <a:pt x="289013" y="61582"/>
                  </a:lnTo>
                  <a:close/>
                </a:path>
                <a:path w="417829" h="135254">
                  <a:moveTo>
                    <a:pt x="335203" y="29870"/>
                  </a:moveTo>
                  <a:lnTo>
                    <a:pt x="324218" y="29870"/>
                  </a:lnTo>
                  <a:lnTo>
                    <a:pt x="324218" y="9436"/>
                  </a:lnTo>
                  <a:lnTo>
                    <a:pt x="304482" y="9436"/>
                  </a:lnTo>
                  <a:lnTo>
                    <a:pt x="304482" y="29870"/>
                  </a:lnTo>
                  <a:lnTo>
                    <a:pt x="294767" y="29870"/>
                  </a:lnTo>
                  <a:lnTo>
                    <a:pt x="294767" y="42976"/>
                  </a:lnTo>
                  <a:lnTo>
                    <a:pt x="304482" y="42976"/>
                  </a:lnTo>
                  <a:lnTo>
                    <a:pt x="304482" y="89750"/>
                  </a:lnTo>
                  <a:lnTo>
                    <a:pt x="305676" y="97599"/>
                  </a:lnTo>
                  <a:lnTo>
                    <a:pt x="309270" y="103187"/>
                  </a:lnTo>
                  <a:lnTo>
                    <a:pt x="315302" y="106540"/>
                  </a:lnTo>
                  <a:lnTo>
                    <a:pt x="323799" y="107645"/>
                  </a:lnTo>
                  <a:lnTo>
                    <a:pt x="328295" y="107645"/>
                  </a:lnTo>
                  <a:lnTo>
                    <a:pt x="331533" y="107226"/>
                  </a:lnTo>
                  <a:lnTo>
                    <a:pt x="335203" y="106095"/>
                  </a:lnTo>
                  <a:lnTo>
                    <a:pt x="335203" y="92290"/>
                  </a:lnTo>
                  <a:lnTo>
                    <a:pt x="332244" y="92722"/>
                  </a:lnTo>
                  <a:lnTo>
                    <a:pt x="325475" y="92722"/>
                  </a:lnTo>
                  <a:lnTo>
                    <a:pt x="324218" y="91160"/>
                  </a:lnTo>
                  <a:lnTo>
                    <a:pt x="324218" y="42976"/>
                  </a:lnTo>
                  <a:lnTo>
                    <a:pt x="335203" y="42976"/>
                  </a:lnTo>
                  <a:lnTo>
                    <a:pt x="335203" y="29870"/>
                  </a:lnTo>
                  <a:close/>
                </a:path>
                <a:path w="417829" h="135254">
                  <a:moveTo>
                    <a:pt x="417461" y="28321"/>
                  </a:moveTo>
                  <a:lnTo>
                    <a:pt x="397154" y="28321"/>
                  </a:lnTo>
                  <a:lnTo>
                    <a:pt x="381393" y="83693"/>
                  </a:lnTo>
                  <a:lnTo>
                    <a:pt x="364617" y="28321"/>
                  </a:lnTo>
                  <a:lnTo>
                    <a:pt x="342925" y="28321"/>
                  </a:lnTo>
                  <a:lnTo>
                    <a:pt x="371246" y="107505"/>
                  </a:lnTo>
                  <a:lnTo>
                    <a:pt x="371246" y="115392"/>
                  </a:lnTo>
                  <a:lnTo>
                    <a:pt x="366318" y="120738"/>
                  </a:lnTo>
                  <a:lnTo>
                    <a:pt x="357428" y="120738"/>
                  </a:lnTo>
                  <a:lnTo>
                    <a:pt x="353771" y="119900"/>
                  </a:lnTo>
                  <a:lnTo>
                    <a:pt x="353771" y="134696"/>
                  </a:lnTo>
                  <a:lnTo>
                    <a:pt x="356743" y="135128"/>
                  </a:lnTo>
                  <a:lnTo>
                    <a:pt x="365887" y="135255"/>
                  </a:lnTo>
                  <a:lnTo>
                    <a:pt x="371525" y="134277"/>
                  </a:lnTo>
                  <a:lnTo>
                    <a:pt x="380542" y="130606"/>
                  </a:lnTo>
                  <a:lnTo>
                    <a:pt x="382943" y="127508"/>
                  </a:lnTo>
                  <a:lnTo>
                    <a:pt x="417461" y="28321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83B8F47B-5ABC-4800-9FFE-D970CF68A074}"/>
                </a:ext>
              </a:extLst>
            </p:cNvPr>
            <p:cNvSpPr/>
            <p:nvPr/>
          </p:nvSpPr>
          <p:spPr>
            <a:xfrm>
              <a:off x="7148309" y="10187191"/>
              <a:ext cx="95973" cy="95999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A9966BF6-3207-42A2-B10C-17AE81BB7854}"/>
                </a:ext>
              </a:extLst>
            </p:cNvPr>
            <p:cNvSpPr/>
            <p:nvPr/>
          </p:nvSpPr>
          <p:spPr>
            <a:xfrm>
              <a:off x="6639903" y="10331272"/>
              <a:ext cx="675005" cy="106045"/>
            </a:xfrm>
            <a:custGeom>
              <a:avLst/>
              <a:gdLst/>
              <a:ahLst/>
              <a:cxnLst/>
              <a:rect l="l" t="t" r="r" b="b"/>
              <a:pathLst>
                <a:path w="675004" h="106045">
                  <a:moveTo>
                    <a:pt x="78486" y="31851"/>
                  </a:moveTo>
                  <a:lnTo>
                    <a:pt x="76314" y="18199"/>
                  </a:lnTo>
                  <a:lnTo>
                    <a:pt x="75946" y="17627"/>
                  </a:lnTo>
                  <a:lnTo>
                    <a:pt x="69951" y="8216"/>
                  </a:lnTo>
                  <a:lnTo>
                    <a:pt x="59563" y="2095"/>
                  </a:lnTo>
                  <a:lnTo>
                    <a:pt x="57340" y="1778"/>
                  </a:lnTo>
                  <a:lnTo>
                    <a:pt x="57340" y="22542"/>
                  </a:lnTo>
                  <a:lnTo>
                    <a:pt x="57340" y="43548"/>
                  </a:lnTo>
                  <a:lnTo>
                    <a:pt x="52133" y="48475"/>
                  </a:lnTo>
                  <a:lnTo>
                    <a:pt x="21132" y="48475"/>
                  </a:lnTo>
                  <a:lnTo>
                    <a:pt x="21132" y="17627"/>
                  </a:lnTo>
                  <a:lnTo>
                    <a:pt x="52133" y="17627"/>
                  </a:lnTo>
                  <a:lnTo>
                    <a:pt x="57340" y="22542"/>
                  </a:lnTo>
                  <a:lnTo>
                    <a:pt x="57340" y="1778"/>
                  </a:lnTo>
                  <a:lnTo>
                    <a:pt x="45351" y="12"/>
                  </a:lnTo>
                  <a:lnTo>
                    <a:pt x="0" y="12"/>
                  </a:lnTo>
                  <a:lnTo>
                    <a:pt x="0" y="102717"/>
                  </a:lnTo>
                  <a:lnTo>
                    <a:pt x="21132" y="102717"/>
                  </a:lnTo>
                  <a:lnTo>
                    <a:pt x="21132" y="66090"/>
                  </a:lnTo>
                  <a:lnTo>
                    <a:pt x="47472" y="66090"/>
                  </a:lnTo>
                  <a:lnTo>
                    <a:pt x="60274" y="63677"/>
                  </a:lnTo>
                  <a:lnTo>
                    <a:pt x="70053" y="56794"/>
                  </a:lnTo>
                  <a:lnTo>
                    <a:pt x="74853" y="48475"/>
                  </a:lnTo>
                  <a:lnTo>
                    <a:pt x="76288" y="45999"/>
                  </a:lnTo>
                  <a:lnTo>
                    <a:pt x="78486" y="31851"/>
                  </a:lnTo>
                  <a:close/>
                </a:path>
                <a:path w="675004" h="106045">
                  <a:moveTo>
                    <a:pt x="135343" y="25514"/>
                  </a:moveTo>
                  <a:lnTo>
                    <a:pt x="111810" y="41579"/>
                  </a:lnTo>
                  <a:lnTo>
                    <a:pt x="111810" y="26644"/>
                  </a:lnTo>
                  <a:lnTo>
                    <a:pt x="92075" y="26644"/>
                  </a:lnTo>
                  <a:lnTo>
                    <a:pt x="92075" y="102730"/>
                  </a:lnTo>
                  <a:lnTo>
                    <a:pt x="111810" y="102730"/>
                  </a:lnTo>
                  <a:lnTo>
                    <a:pt x="111810" y="50736"/>
                  </a:lnTo>
                  <a:lnTo>
                    <a:pt x="117589" y="44958"/>
                  </a:lnTo>
                  <a:lnTo>
                    <a:pt x="131254" y="44958"/>
                  </a:lnTo>
                  <a:lnTo>
                    <a:pt x="135343" y="45529"/>
                  </a:lnTo>
                  <a:lnTo>
                    <a:pt x="135343" y="25514"/>
                  </a:lnTo>
                  <a:close/>
                </a:path>
                <a:path w="675004" h="106045">
                  <a:moveTo>
                    <a:pt x="218033" y="66230"/>
                  </a:moveTo>
                  <a:lnTo>
                    <a:pt x="215468" y="48971"/>
                  </a:lnTo>
                  <a:lnTo>
                    <a:pt x="211048" y="41300"/>
                  </a:lnTo>
                  <a:lnTo>
                    <a:pt x="208076" y="36131"/>
                  </a:lnTo>
                  <a:lnTo>
                    <a:pt x="198272" y="29527"/>
                  </a:lnTo>
                  <a:lnTo>
                    <a:pt x="198272" y="65671"/>
                  </a:lnTo>
                  <a:lnTo>
                    <a:pt x="198272" y="66230"/>
                  </a:lnTo>
                  <a:lnTo>
                    <a:pt x="196989" y="75717"/>
                  </a:lnTo>
                  <a:lnTo>
                    <a:pt x="193306" y="83350"/>
                  </a:lnTo>
                  <a:lnTo>
                    <a:pt x="187655" y="88277"/>
                  </a:lnTo>
                  <a:lnTo>
                    <a:pt x="180403" y="90043"/>
                  </a:lnTo>
                  <a:lnTo>
                    <a:pt x="173075" y="88277"/>
                  </a:lnTo>
                  <a:lnTo>
                    <a:pt x="167436" y="83337"/>
                  </a:lnTo>
                  <a:lnTo>
                    <a:pt x="163804" y="75653"/>
                  </a:lnTo>
                  <a:lnTo>
                    <a:pt x="162521" y="65671"/>
                  </a:lnTo>
                  <a:lnTo>
                    <a:pt x="163804" y="55676"/>
                  </a:lnTo>
                  <a:lnTo>
                    <a:pt x="167436" y="47993"/>
                  </a:lnTo>
                  <a:lnTo>
                    <a:pt x="173088" y="43053"/>
                  </a:lnTo>
                  <a:lnTo>
                    <a:pt x="180403" y="41300"/>
                  </a:lnTo>
                  <a:lnTo>
                    <a:pt x="187782" y="43053"/>
                  </a:lnTo>
                  <a:lnTo>
                    <a:pt x="193433" y="48031"/>
                  </a:lnTo>
                  <a:lnTo>
                    <a:pt x="197040" y="55803"/>
                  </a:lnTo>
                  <a:lnTo>
                    <a:pt x="198272" y="65671"/>
                  </a:lnTo>
                  <a:lnTo>
                    <a:pt x="198272" y="29527"/>
                  </a:lnTo>
                  <a:lnTo>
                    <a:pt x="196202" y="28130"/>
                  </a:lnTo>
                  <a:lnTo>
                    <a:pt x="180263" y="25374"/>
                  </a:lnTo>
                  <a:lnTo>
                    <a:pt x="164592" y="28168"/>
                  </a:lnTo>
                  <a:lnTo>
                    <a:pt x="152806" y="36169"/>
                  </a:lnTo>
                  <a:lnTo>
                    <a:pt x="145364" y="48856"/>
                  </a:lnTo>
                  <a:lnTo>
                    <a:pt x="142786" y="65671"/>
                  </a:lnTo>
                  <a:lnTo>
                    <a:pt x="145364" y="82550"/>
                  </a:lnTo>
                  <a:lnTo>
                    <a:pt x="152819" y="95224"/>
                  </a:lnTo>
                  <a:lnTo>
                    <a:pt x="164655" y="103200"/>
                  </a:lnTo>
                  <a:lnTo>
                    <a:pt x="180403" y="105968"/>
                  </a:lnTo>
                  <a:lnTo>
                    <a:pt x="196100" y="103200"/>
                  </a:lnTo>
                  <a:lnTo>
                    <a:pt x="207937" y="95300"/>
                  </a:lnTo>
                  <a:lnTo>
                    <a:pt x="211074" y="90043"/>
                  </a:lnTo>
                  <a:lnTo>
                    <a:pt x="215417" y="82791"/>
                  </a:lnTo>
                  <a:lnTo>
                    <a:pt x="218033" y="66230"/>
                  </a:lnTo>
                  <a:close/>
                </a:path>
                <a:path w="675004" h="106045">
                  <a:moveTo>
                    <a:pt x="265176" y="28194"/>
                  </a:moveTo>
                  <a:lnTo>
                    <a:pt x="254190" y="28194"/>
                  </a:lnTo>
                  <a:lnTo>
                    <a:pt x="254190" y="7759"/>
                  </a:lnTo>
                  <a:lnTo>
                    <a:pt x="234467" y="7759"/>
                  </a:lnTo>
                  <a:lnTo>
                    <a:pt x="234467" y="28194"/>
                  </a:lnTo>
                  <a:lnTo>
                    <a:pt x="224739" y="28194"/>
                  </a:lnTo>
                  <a:lnTo>
                    <a:pt x="224739" y="41300"/>
                  </a:lnTo>
                  <a:lnTo>
                    <a:pt x="234467" y="41300"/>
                  </a:lnTo>
                  <a:lnTo>
                    <a:pt x="234467" y="88074"/>
                  </a:lnTo>
                  <a:lnTo>
                    <a:pt x="235648" y="95923"/>
                  </a:lnTo>
                  <a:lnTo>
                    <a:pt x="239255" y="101511"/>
                  </a:lnTo>
                  <a:lnTo>
                    <a:pt x="245275" y="104863"/>
                  </a:lnTo>
                  <a:lnTo>
                    <a:pt x="253771" y="105968"/>
                  </a:lnTo>
                  <a:lnTo>
                    <a:pt x="258267" y="105968"/>
                  </a:lnTo>
                  <a:lnTo>
                    <a:pt x="261518" y="105549"/>
                  </a:lnTo>
                  <a:lnTo>
                    <a:pt x="265176" y="104419"/>
                  </a:lnTo>
                  <a:lnTo>
                    <a:pt x="265176" y="90601"/>
                  </a:lnTo>
                  <a:lnTo>
                    <a:pt x="262216" y="91033"/>
                  </a:lnTo>
                  <a:lnTo>
                    <a:pt x="255460" y="91033"/>
                  </a:lnTo>
                  <a:lnTo>
                    <a:pt x="254190" y="89484"/>
                  </a:lnTo>
                  <a:lnTo>
                    <a:pt x="254190" y="41300"/>
                  </a:lnTo>
                  <a:lnTo>
                    <a:pt x="265176" y="41300"/>
                  </a:lnTo>
                  <a:lnTo>
                    <a:pt x="265176" y="28194"/>
                  </a:lnTo>
                  <a:close/>
                </a:path>
                <a:path w="675004" h="106045">
                  <a:moveTo>
                    <a:pt x="343065" y="59893"/>
                  </a:moveTo>
                  <a:lnTo>
                    <a:pt x="342722" y="57785"/>
                  </a:lnTo>
                  <a:lnTo>
                    <a:pt x="341934" y="52844"/>
                  </a:lnTo>
                  <a:lnTo>
                    <a:pt x="340118" y="47498"/>
                  </a:lnTo>
                  <a:lnTo>
                    <a:pt x="336245" y="40449"/>
                  </a:lnTo>
                  <a:lnTo>
                    <a:pt x="335013" y="38214"/>
                  </a:lnTo>
                  <a:lnTo>
                    <a:pt x="327621" y="31254"/>
                  </a:lnTo>
                  <a:lnTo>
                    <a:pt x="322503" y="28867"/>
                  </a:lnTo>
                  <a:lnTo>
                    <a:pt x="322503" y="57785"/>
                  </a:lnTo>
                  <a:lnTo>
                    <a:pt x="292201" y="57785"/>
                  </a:lnTo>
                  <a:lnTo>
                    <a:pt x="293484" y="46088"/>
                  </a:lnTo>
                  <a:lnTo>
                    <a:pt x="298411" y="40449"/>
                  </a:lnTo>
                  <a:lnTo>
                    <a:pt x="316166" y="40449"/>
                  </a:lnTo>
                  <a:lnTo>
                    <a:pt x="321513" y="46507"/>
                  </a:lnTo>
                  <a:lnTo>
                    <a:pt x="322503" y="57785"/>
                  </a:lnTo>
                  <a:lnTo>
                    <a:pt x="322503" y="28867"/>
                  </a:lnTo>
                  <a:lnTo>
                    <a:pt x="318287" y="26885"/>
                  </a:lnTo>
                  <a:lnTo>
                    <a:pt x="307428" y="25374"/>
                  </a:lnTo>
                  <a:lnTo>
                    <a:pt x="292696" y="28232"/>
                  </a:lnTo>
                  <a:lnTo>
                    <a:pt x="281622" y="36449"/>
                  </a:lnTo>
                  <a:lnTo>
                    <a:pt x="274624" y="49441"/>
                  </a:lnTo>
                  <a:lnTo>
                    <a:pt x="272199" y="66662"/>
                  </a:lnTo>
                  <a:lnTo>
                    <a:pt x="274599" y="83083"/>
                  </a:lnTo>
                  <a:lnTo>
                    <a:pt x="281508" y="95453"/>
                  </a:lnTo>
                  <a:lnTo>
                    <a:pt x="292455" y="103251"/>
                  </a:lnTo>
                  <a:lnTo>
                    <a:pt x="306997" y="105968"/>
                  </a:lnTo>
                  <a:lnTo>
                    <a:pt x="319074" y="104241"/>
                  </a:lnTo>
                  <a:lnTo>
                    <a:pt x="329361" y="99301"/>
                  </a:lnTo>
                  <a:lnTo>
                    <a:pt x="337273" y="91528"/>
                  </a:lnTo>
                  <a:lnTo>
                    <a:pt x="337591" y="90881"/>
                  </a:lnTo>
                  <a:lnTo>
                    <a:pt x="342226" y="81318"/>
                  </a:lnTo>
                  <a:lnTo>
                    <a:pt x="322770" y="81318"/>
                  </a:lnTo>
                  <a:lnTo>
                    <a:pt x="320382" y="87363"/>
                  </a:lnTo>
                  <a:lnTo>
                    <a:pt x="314883" y="90881"/>
                  </a:lnTo>
                  <a:lnTo>
                    <a:pt x="302082" y="90881"/>
                  </a:lnTo>
                  <a:lnTo>
                    <a:pt x="297561" y="88493"/>
                  </a:lnTo>
                  <a:lnTo>
                    <a:pt x="294741" y="84264"/>
                  </a:lnTo>
                  <a:lnTo>
                    <a:pt x="292912" y="81445"/>
                  </a:lnTo>
                  <a:lnTo>
                    <a:pt x="292201" y="78066"/>
                  </a:lnTo>
                  <a:lnTo>
                    <a:pt x="291934" y="70878"/>
                  </a:lnTo>
                  <a:lnTo>
                    <a:pt x="342925" y="70878"/>
                  </a:lnTo>
                  <a:lnTo>
                    <a:pt x="343065" y="69189"/>
                  </a:lnTo>
                  <a:lnTo>
                    <a:pt x="343065" y="59893"/>
                  </a:lnTo>
                  <a:close/>
                </a:path>
                <a:path w="675004" h="106045">
                  <a:moveTo>
                    <a:pt x="420954" y="55105"/>
                  </a:moveTo>
                  <a:lnTo>
                    <a:pt x="417918" y="42608"/>
                  </a:lnTo>
                  <a:lnTo>
                    <a:pt x="411200" y="33261"/>
                  </a:lnTo>
                  <a:lnTo>
                    <a:pt x="401142" y="27406"/>
                  </a:lnTo>
                  <a:lnTo>
                    <a:pt x="388124" y="25374"/>
                  </a:lnTo>
                  <a:lnTo>
                    <a:pt x="372872" y="28105"/>
                  </a:lnTo>
                  <a:lnTo>
                    <a:pt x="361594" y="36080"/>
                  </a:lnTo>
                  <a:lnTo>
                    <a:pt x="354596" y="48907"/>
                  </a:lnTo>
                  <a:lnTo>
                    <a:pt x="352196" y="66230"/>
                  </a:lnTo>
                  <a:lnTo>
                    <a:pt x="354596" y="83019"/>
                  </a:lnTo>
                  <a:lnTo>
                    <a:pt x="361569" y="95504"/>
                  </a:lnTo>
                  <a:lnTo>
                    <a:pt x="372770" y="103289"/>
                  </a:lnTo>
                  <a:lnTo>
                    <a:pt x="387858" y="105968"/>
                  </a:lnTo>
                  <a:lnTo>
                    <a:pt x="400545" y="103898"/>
                  </a:lnTo>
                  <a:lnTo>
                    <a:pt x="410629" y="97993"/>
                  </a:lnTo>
                  <a:lnTo>
                    <a:pt x="417601" y="88671"/>
                  </a:lnTo>
                  <a:lnTo>
                    <a:pt x="420954" y="76377"/>
                  </a:lnTo>
                  <a:lnTo>
                    <a:pt x="402082" y="76377"/>
                  </a:lnTo>
                  <a:lnTo>
                    <a:pt x="399694" y="86245"/>
                  </a:lnTo>
                  <a:lnTo>
                    <a:pt x="395744" y="90043"/>
                  </a:lnTo>
                  <a:lnTo>
                    <a:pt x="387858" y="90043"/>
                  </a:lnTo>
                  <a:lnTo>
                    <a:pt x="381139" y="88417"/>
                  </a:lnTo>
                  <a:lnTo>
                    <a:pt x="376135" y="83731"/>
                  </a:lnTo>
                  <a:lnTo>
                    <a:pt x="372999" y="76250"/>
                  </a:lnTo>
                  <a:lnTo>
                    <a:pt x="371919" y="66230"/>
                  </a:lnTo>
                  <a:lnTo>
                    <a:pt x="371919" y="58915"/>
                  </a:lnTo>
                  <a:lnTo>
                    <a:pt x="373329" y="52298"/>
                  </a:lnTo>
                  <a:lnTo>
                    <a:pt x="377990" y="43561"/>
                  </a:lnTo>
                  <a:lnTo>
                    <a:pt x="382358" y="41313"/>
                  </a:lnTo>
                  <a:lnTo>
                    <a:pt x="396011" y="41313"/>
                  </a:lnTo>
                  <a:lnTo>
                    <a:pt x="399821" y="45110"/>
                  </a:lnTo>
                  <a:lnTo>
                    <a:pt x="402082" y="55105"/>
                  </a:lnTo>
                  <a:lnTo>
                    <a:pt x="420954" y="55105"/>
                  </a:lnTo>
                  <a:close/>
                </a:path>
                <a:path w="675004" h="106045">
                  <a:moveTo>
                    <a:pt x="468261" y="28194"/>
                  </a:moveTo>
                  <a:lnTo>
                    <a:pt x="457263" y="28194"/>
                  </a:lnTo>
                  <a:lnTo>
                    <a:pt x="457263" y="7759"/>
                  </a:lnTo>
                  <a:lnTo>
                    <a:pt x="437540" y="7759"/>
                  </a:lnTo>
                  <a:lnTo>
                    <a:pt x="437540" y="28194"/>
                  </a:lnTo>
                  <a:lnTo>
                    <a:pt x="427812" y="28194"/>
                  </a:lnTo>
                  <a:lnTo>
                    <a:pt x="427812" y="41300"/>
                  </a:lnTo>
                  <a:lnTo>
                    <a:pt x="437540" y="41300"/>
                  </a:lnTo>
                  <a:lnTo>
                    <a:pt x="437540" y="88074"/>
                  </a:lnTo>
                  <a:lnTo>
                    <a:pt x="438721" y="95923"/>
                  </a:lnTo>
                  <a:lnTo>
                    <a:pt x="442328" y="101511"/>
                  </a:lnTo>
                  <a:lnTo>
                    <a:pt x="448348" y="104863"/>
                  </a:lnTo>
                  <a:lnTo>
                    <a:pt x="456844" y="105968"/>
                  </a:lnTo>
                  <a:lnTo>
                    <a:pt x="461340" y="105968"/>
                  </a:lnTo>
                  <a:lnTo>
                    <a:pt x="464591" y="105549"/>
                  </a:lnTo>
                  <a:lnTo>
                    <a:pt x="468261" y="104419"/>
                  </a:lnTo>
                  <a:lnTo>
                    <a:pt x="468261" y="90601"/>
                  </a:lnTo>
                  <a:lnTo>
                    <a:pt x="465302" y="91033"/>
                  </a:lnTo>
                  <a:lnTo>
                    <a:pt x="458533" y="91033"/>
                  </a:lnTo>
                  <a:lnTo>
                    <a:pt x="457263" y="89484"/>
                  </a:lnTo>
                  <a:lnTo>
                    <a:pt x="457263" y="41300"/>
                  </a:lnTo>
                  <a:lnTo>
                    <a:pt x="468261" y="41300"/>
                  </a:lnTo>
                  <a:lnTo>
                    <a:pt x="468261" y="28194"/>
                  </a:lnTo>
                  <a:close/>
                </a:path>
                <a:path w="675004" h="106045">
                  <a:moveTo>
                    <a:pt x="501637" y="26631"/>
                  </a:moveTo>
                  <a:lnTo>
                    <a:pt x="481901" y="26631"/>
                  </a:lnTo>
                  <a:lnTo>
                    <a:pt x="481901" y="102717"/>
                  </a:lnTo>
                  <a:lnTo>
                    <a:pt x="501637" y="102717"/>
                  </a:lnTo>
                  <a:lnTo>
                    <a:pt x="501637" y="26631"/>
                  </a:lnTo>
                  <a:close/>
                </a:path>
                <a:path w="675004" h="106045">
                  <a:moveTo>
                    <a:pt x="501637" y="0"/>
                  </a:moveTo>
                  <a:lnTo>
                    <a:pt x="481901" y="0"/>
                  </a:lnTo>
                  <a:lnTo>
                    <a:pt x="481901" y="17614"/>
                  </a:lnTo>
                  <a:lnTo>
                    <a:pt x="501637" y="17614"/>
                  </a:lnTo>
                  <a:lnTo>
                    <a:pt x="501637" y="0"/>
                  </a:lnTo>
                  <a:close/>
                </a:path>
                <a:path w="675004" h="106045">
                  <a:moveTo>
                    <a:pt x="591781" y="66230"/>
                  </a:moveTo>
                  <a:lnTo>
                    <a:pt x="589216" y="48971"/>
                  </a:lnTo>
                  <a:lnTo>
                    <a:pt x="584796" y="41300"/>
                  </a:lnTo>
                  <a:lnTo>
                    <a:pt x="581825" y="36131"/>
                  </a:lnTo>
                  <a:lnTo>
                    <a:pt x="572008" y="29527"/>
                  </a:lnTo>
                  <a:lnTo>
                    <a:pt x="572008" y="65671"/>
                  </a:lnTo>
                  <a:lnTo>
                    <a:pt x="572008" y="66230"/>
                  </a:lnTo>
                  <a:lnTo>
                    <a:pt x="570725" y="75717"/>
                  </a:lnTo>
                  <a:lnTo>
                    <a:pt x="567042" y="83350"/>
                  </a:lnTo>
                  <a:lnTo>
                    <a:pt x="561403" y="88277"/>
                  </a:lnTo>
                  <a:lnTo>
                    <a:pt x="554151" y="90043"/>
                  </a:lnTo>
                  <a:lnTo>
                    <a:pt x="546811" y="88277"/>
                  </a:lnTo>
                  <a:lnTo>
                    <a:pt x="541172" y="83337"/>
                  </a:lnTo>
                  <a:lnTo>
                    <a:pt x="537540" y="75653"/>
                  </a:lnTo>
                  <a:lnTo>
                    <a:pt x="536257" y="65671"/>
                  </a:lnTo>
                  <a:lnTo>
                    <a:pt x="537540" y="55676"/>
                  </a:lnTo>
                  <a:lnTo>
                    <a:pt x="541185" y="47993"/>
                  </a:lnTo>
                  <a:lnTo>
                    <a:pt x="546836" y="43053"/>
                  </a:lnTo>
                  <a:lnTo>
                    <a:pt x="554151" y="41300"/>
                  </a:lnTo>
                  <a:lnTo>
                    <a:pt x="561517" y="43053"/>
                  </a:lnTo>
                  <a:lnTo>
                    <a:pt x="567169" y="48031"/>
                  </a:lnTo>
                  <a:lnTo>
                    <a:pt x="570776" y="55803"/>
                  </a:lnTo>
                  <a:lnTo>
                    <a:pt x="572008" y="65671"/>
                  </a:lnTo>
                  <a:lnTo>
                    <a:pt x="572008" y="29527"/>
                  </a:lnTo>
                  <a:lnTo>
                    <a:pt x="569950" y="28130"/>
                  </a:lnTo>
                  <a:lnTo>
                    <a:pt x="554012" y="25374"/>
                  </a:lnTo>
                  <a:lnTo>
                    <a:pt x="538340" y="28168"/>
                  </a:lnTo>
                  <a:lnTo>
                    <a:pt x="526542" y="36169"/>
                  </a:lnTo>
                  <a:lnTo>
                    <a:pt x="519112" y="48856"/>
                  </a:lnTo>
                  <a:lnTo>
                    <a:pt x="516534" y="65671"/>
                  </a:lnTo>
                  <a:lnTo>
                    <a:pt x="519112" y="82550"/>
                  </a:lnTo>
                  <a:lnTo>
                    <a:pt x="526567" y="95224"/>
                  </a:lnTo>
                  <a:lnTo>
                    <a:pt x="538403" y="103200"/>
                  </a:lnTo>
                  <a:lnTo>
                    <a:pt x="554151" y="105968"/>
                  </a:lnTo>
                  <a:lnTo>
                    <a:pt x="569849" y="103200"/>
                  </a:lnTo>
                  <a:lnTo>
                    <a:pt x="581672" y="95300"/>
                  </a:lnTo>
                  <a:lnTo>
                    <a:pt x="584822" y="90043"/>
                  </a:lnTo>
                  <a:lnTo>
                    <a:pt x="589165" y="82791"/>
                  </a:lnTo>
                  <a:lnTo>
                    <a:pt x="591781" y="66230"/>
                  </a:lnTo>
                  <a:close/>
                </a:path>
                <a:path w="675004" h="106045">
                  <a:moveTo>
                    <a:pt x="674598" y="51727"/>
                  </a:moveTo>
                  <a:lnTo>
                    <a:pt x="672909" y="40474"/>
                  </a:lnTo>
                  <a:lnTo>
                    <a:pt x="667969" y="32207"/>
                  </a:lnTo>
                  <a:lnTo>
                    <a:pt x="659955" y="27114"/>
                  </a:lnTo>
                  <a:lnTo>
                    <a:pt x="649084" y="25374"/>
                  </a:lnTo>
                  <a:lnTo>
                    <a:pt x="641959" y="26073"/>
                  </a:lnTo>
                  <a:lnTo>
                    <a:pt x="635927" y="28270"/>
                  </a:lnTo>
                  <a:lnTo>
                    <a:pt x="630758" y="32080"/>
                  </a:lnTo>
                  <a:lnTo>
                    <a:pt x="626262" y="37630"/>
                  </a:lnTo>
                  <a:lnTo>
                    <a:pt x="626262" y="26644"/>
                  </a:lnTo>
                  <a:lnTo>
                    <a:pt x="606526" y="26644"/>
                  </a:lnTo>
                  <a:lnTo>
                    <a:pt x="606526" y="102730"/>
                  </a:lnTo>
                  <a:lnTo>
                    <a:pt x="626262" y="102730"/>
                  </a:lnTo>
                  <a:lnTo>
                    <a:pt x="626262" y="48056"/>
                  </a:lnTo>
                  <a:lnTo>
                    <a:pt x="632460" y="42151"/>
                  </a:lnTo>
                  <a:lnTo>
                    <a:pt x="650633" y="42151"/>
                  </a:lnTo>
                  <a:lnTo>
                    <a:pt x="654862" y="46799"/>
                  </a:lnTo>
                  <a:lnTo>
                    <a:pt x="654862" y="102730"/>
                  </a:lnTo>
                  <a:lnTo>
                    <a:pt x="674598" y="102730"/>
                  </a:lnTo>
                  <a:lnTo>
                    <a:pt x="674598" y="51727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2">
            <a:extLst>
              <a:ext uri="{FF2B5EF4-FFF2-40B4-BE49-F238E27FC236}">
                <a16:creationId xmlns:a16="http://schemas.microsoft.com/office/drawing/2014/main" id="{BB872E8C-65F3-48B9-8116-04B62D7C64FA}"/>
              </a:ext>
            </a:extLst>
          </p:cNvPr>
          <p:cNvGrpSpPr/>
          <p:nvPr/>
        </p:nvGrpSpPr>
        <p:grpSpPr>
          <a:xfrm>
            <a:off x="214905" y="2856027"/>
            <a:ext cx="5504126" cy="6677569"/>
            <a:chOff x="854909" y="1377640"/>
            <a:chExt cx="4517299" cy="5480357"/>
          </a:xfrm>
        </p:grpSpPr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0188997B-61FE-437C-A912-74BBFBCF35EA}"/>
                </a:ext>
              </a:extLst>
            </p:cNvPr>
            <p:cNvSpPr/>
            <p:nvPr/>
          </p:nvSpPr>
          <p:spPr>
            <a:xfrm>
              <a:off x="854909" y="1377640"/>
              <a:ext cx="4517299" cy="548035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16"/>
            </a:p>
          </p:txBody>
        </p:sp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EC8A7676-65D0-4437-B6D5-42C6224020C5}"/>
                </a:ext>
              </a:extLst>
            </p:cNvPr>
            <p:cNvSpPr/>
            <p:nvPr/>
          </p:nvSpPr>
          <p:spPr>
            <a:xfrm>
              <a:off x="1019555" y="1542324"/>
              <a:ext cx="4222680" cy="5306472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16"/>
            </a:p>
          </p:txBody>
        </p:sp>
      </p:grpSp>
      <p:grpSp>
        <p:nvGrpSpPr>
          <p:cNvPr id="12" name="object 5">
            <a:extLst>
              <a:ext uri="{FF2B5EF4-FFF2-40B4-BE49-F238E27FC236}">
                <a16:creationId xmlns:a16="http://schemas.microsoft.com/office/drawing/2014/main" id="{1432D364-B2E1-44D7-85B6-429C5B6F1B4D}"/>
              </a:ext>
            </a:extLst>
          </p:cNvPr>
          <p:cNvGrpSpPr/>
          <p:nvPr/>
        </p:nvGrpSpPr>
        <p:grpSpPr>
          <a:xfrm>
            <a:off x="4164110" y="4432300"/>
            <a:ext cx="3392390" cy="4191000"/>
            <a:chOff x="6554631" y="1386738"/>
            <a:chExt cx="4429125" cy="5471795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61C48B4F-2E95-4BFE-AC52-981AF715EEEF}"/>
                </a:ext>
              </a:extLst>
            </p:cNvPr>
            <p:cNvSpPr/>
            <p:nvPr/>
          </p:nvSpPr>
          <p:spPr>
            <a:xfrm>
              <a:off x="6554631" y="1386738"/>
              <a:ext cx="4429021" cy="547125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16"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619B7E5E-DB47-4459-A15A-AE2D809BA954}"/>
                </a:ext>
              </a:extLst>
            </p:cNvPr>
            <p:cNvSpPr/>
            <p:nvPr/>
          </p:nvSpPr>
          <p:spPr>
            <a:xfrm>
              <a:off x="6719316" y="1551501"/>
              <a:ext cx="4137460" cy="5306496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16"/>
            </a:p>
          </p:txBody>
        </p:sp>
      </p:grpSp>
      <p:sp>
        <p:nvSpPr>
          <p:cNvPr id="16" name="object 10">
            <a:extLst>
              <a:ext uri="{FF2B5EF4-FFF2-40B4-BE49-F238E27FC236}">
                <a16:creationId xmlns:a16="http://schemas.microsoft.com/office/drawing/2014/main" id="{9665991C-3F0B-438A-9CAF-307B7E519B6E}"/>
              </a:ext>
            </a:extLst>
          </p:cNvPr>
          <p:cNvSpPr/>
          <p:nvPr/>
        </p:nvSpPr>
        <p:spPr>
          <a:xfrm>
            <a:off x="2502568" y="3288923"/>
            <a:ext cx="194398" cy="120916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16"/>
          </a:p>
        </p:txBody>
      </p:sp>
      <p:grpSp>
        <p:nvGrpSpPr>
          <p:cNvPr id="19" name="object 4">
            <a:extLst>
              <a:ext uri="{FF2B5EF4-FFF2-40B4-BE49-F238E27FC236}">
                <a16:creationId xmlns:a16="http://schemas.microsoft.com/office/drawing/2014/main" id="{8397A2C9-7FEF-464F-86F8-C17EE9285DFA}"/>
              </a:ext>
            </a:extLst>
          </p:cNvPr>
          <p:cNvGrpSpPr/>
          <p:nvPr/>
        </p:nvGrpSpPr>
        <p:grpSpPr>
          <a:xfrm>
            <a:off x="791044" y="10262996"/>
            <a:ext cx="259079" cy="129539"/>
            <a:chOff x="791044" y="10262996"/>
            <a:chExt cx="259079" cy="129539"/>
          </a:xfrm>
        </p:grpSpPr>
        <p:sp>
          <p:nvSpPr>
            <p:cNvPr id="20" name="object 5">
              <a:extLst>
                <a:ext uri="{FF2B5EF4-FFF2-40B4-BE49-F238E27FC236}">
                  <a16:creationId xmlns:a16="http://schemas.microsoft.com/office/drawing/2014/main" id="{D90F4C80-1F13-45E5-8BEC-CD7BF36ED7F0}"/>
                </a:ext>
              </a:extLst>
            </p:cNvPr>
            <p:cNvSpPr/>
            <p:nvPr/>
          </p:nvSpPr>
          <p:spPr>
            <a:xfrm>
              <a:off x="867667" y="10283182"/>
              <a:ext cx="182012" cy="94294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6">
              <a:extLst>
                <a:ext uri="{FF2B5EF4-FFF2-40B4-BE49-F238E27FC236}">
                  <a16:creationId xmlns:a16="http://schemas.microsoft.com/office/drawing/2014/main" id="{2ACD2C11-C80D-4D57-9553-6B60BEA05372}"/>
                </a:ext>
              </a:extLst>
            </p:cNvPr>
            <p:cNvSpPr/>
            <p:nvPr/>
          </p:nvSpPr>
          <p:spPr>
            <a:xfrm>
              <a:off x="791044" y="10262996"/>
              <a:ext cx="118338" cy="128917"/>
            </a:xfrm>
            <a:prstGeom prst="rect">
              <a:avLst/>
            </a:pr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27001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3">
            <a:extLst>
              <a:ext uri="{FF2B5EF4-FFF2-40B4-BE49-F238E27FC236}">
                <a16:creationId xmlns:a16="http://schemas.microsoft.com/office/drawing/2014/main" id="{EF912D26-391A-4003-A0CB-7319BCA369F6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044" y="2679700"/>
            <a:ext cx="5425606" cy="4244218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5D532D43-B09C-4FA8-867F-F6101855C298}"/>
              </a:ext>
            </a:extLst>
          </p:cNvPr>
          <p:cNvSpPr/>
          <p:nvPr/>
        </p:nvSpPr>
        <p:spPr>
          <a:xfrm>
            <a:off x="0" y="0"/>
            <a:ext cx="7535896" cy="205835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FE167B2-29AD-4AD4-BD02-6BBD59D850E4}"/>
              </a:ext>
            </a:extLst>
          </p:cNvPr>
          <p:cNvSpPr/>
          <p:nvPr/>
        </p:nvSpPr>
        <p:spPr>
          <a:xfrm>
            <a:off x="432692" y="10281676"/>
            <a:ext cx="347793" cy="95796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56D6FD4E-D5BE-4993-9644-BA1F13C2C00B}"/>
              </a:ext>
            </a:extLst>
          </p:cNvPr>
          <p:cNvSpPr/>
          <p:nvPr/>
        </p:nvSpPr>
        <p:spPr>
          <a:xfrm>
            <a:off x="214905" y="10215341"/>
            <a:ext cx="175501" cy="218795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8">
            <a:extLst>
              <a:ext uri="{FF2B5EF4-FFF2-40B4-BE49-F238E27FC236}">
                <a16:creationId xmlns:a16="http://schemas.microsoft.com/office/drawing/2014/main" id="{F128FA2A-BA41-4C55-9939-CA991149FF58}"/>
              </a:ext>
            </a:extLst>
          </p:cNvPr>
          <p:cNvGrpSpPr/>
          <p:nvPr/>
        </p:nvGrpSpPr>
        <p:grpSpPr>
          <a:xfrm>
            <a:off x="6639903" y="10177370"/>
            <a:ext cx="675005" cy="260350"/>
            <a:chOff x="6639903" y="10177370"/>
            <a:chExt cx="675005" cy="260350"/>
          </a:xfrm>
        </p:grpSpPr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F2F7098B-834C-43B7-A830-CF1C41A4718E}"/>
                </a:ext>
              </a:extLst>
            </p:cNvPr>
            <p:cNvSpPr/>
            <p:nvPr/>
          </p:nvSpPr>
          <p:spPr>
            <a:xfrm>
              <a:off x="6710096" y="10177374"/>
              <a:ext cx="417830" cy="135255"/>
            </a:xfrm>
            <a:custGeom>
              <a:avLst/>
              <a:gdLst/>
              <a:ahLst/>
              <a:cxnLst/>
              <a:rect l="l" t="t" r="r" b="b"/>
              <a:pathLst>
                <a:path w="417829" h="135254">
                  <a:moveTo>
                    <a:pt x="84696" y="74396"/>
                  </a:moveTo>
                  <a:lnTo>
                    <a:pt x="57492" y="46075"/>
                  </a:lnTo>
                  <a:lnTo>
                    <a:pt x="26352" y="40017"/>
                  </a:lnTo>
                  <a:lnTo>
                    <a:pt x="21971" y="37058"/>
                  </a:lnTo>
                  <a:lnTo>
                    <a:pt x="21971" y="21844"/>
                  </a:lnTo>
                  <a:lnTo>
                    <a:pt x="28740" y="16903"/>
                  </a:lnTo>
                  <a:lnTo>
                    <a:pt x="39738" y="16903"/>
                  </a:lnTo>
                  <a:lnTo>
                    <a:pt x="48641" y="17957"/>
                  </a:lnTo>
                  <a:lnTo>
                    <a:pt x="55257" y="21031"/>
                  </a:lnTo>
                  <a:lnTo>
                    <a:pt x="59499" y="26073"/>
                  </a:lnTo>
                  <a:lnTo>
                    <a:pt x="61290" y="32969"/>
                  </a:lnTo>
                  <a:lnTo>
                    <a:pt x="81026" y="32969"/>
                  </a:lnTo>
                  <a:lnTo>
                    <a:pt x="78308" y="18846"/>
                  </a:lnTo>
                  <a:lnTo>
                    <a:pt x="70535" y="8509"/>
                  </a:lnTo>
                  <a:lnTo>
                    <a:pt x="57937" y="2159"/>
                  </a:lnTo>
                  <a:lnTo>
                    <a:pt x="40728" y="0"/>
                  </a:lnTo>
                  <a:lnTo>
                    <a:pt x="24244" y="2120"/>
                  </a:lnTo>
                  <a:lnTo>
                    <a:pt x="12026" y="8280"/>
                  </a:lnTo>
                  <a:lnTo>
                    <a:pt x="4432" y="18199"/>
                  </a:lnTo>
                  <a:lnTo>
                    <a:pt x="1828" y="31572"/>
                  </a:lnTo>
                  <a:lnTo>
                    <a:pt x="3403" y="42049"/>
                  </a:lnTo>
                  <a:lnTo>
                    <a:pt x="8445" y="49860"/>
                  </a:lnTo>
                  <a:lnTo>
                    <a:pt x="17399" y="55435"/>
                  </a:lnTo>
                  <a:lnTo>
                    <a:pt x="30721" y="59169"/>
                  </a:lnTo>
                  <a:lnTo>
                    <a:pt x="59182" y="64668"/>
                  </a:lnTo>
                  <a:lnTo>
                    <a:pt x="64389" y="68618"/>
                  </a:lnTo>
                  <a:lnTo>
                    <a:pt x="64389" y="85521"/>
                  </a:lnTo>
                  <a:lnTo>
                    <a:pt x="56502" y="90741"/>
                  </a:lnTo>
                  <a:lnTo>
                    <a:pt x="43675" y="90741"/>
                  </a:lnTo>
                  <a:lnTo>
                    <a:pt x="34099" y="89623"/>
                  </a:lnTo>
                  <a:lnTo>
                    <a:pt x="27000" y="86334"/>
                  </a:lnTo>
                  <a:lnTo>
                    <a:pt x="22453" y="80987"/>
                  </a:lnTo>
                  <a:lnTo>
                    <a:pt x="20574" y="73685"/>
                  </a:lnTo>
                  <a:lnTo>
                    <a:pt x="0" y="73685"/>
                  </a:lnTo>
                  <a:lnTo>
                    <a:pt x="3492" y="88265"/>
                  </a:lnTo>
                  <a:lnTo>
                    <a:pt x="11925" y="98907"/>
                  </a:lnTo>
                  <a:lnTo>
                    <a:pt x="25019" y="105435"/>
                  </a:lnTo>
                  <a:lnTo>
                    <a:pt x="42545" y="107645"/>
                  </a:lnTo>
                  <a:lnTo>
                    <a:pt x="60299" y="105410"/>
                  </a:lnTo>
                  <a:lnTo>
                    <a:pt x="73545" y="98894"/>
                  </a:lnTo>
                  <a:lnTo>
                    <a:pt x="81826" y="88455"/>
                  </a:lnTo>
                  <a:lnTo>
                    <a:pt x="84696" y="74396"/>
                  </a:lnTo>
                  <a:close/>
                </a:path>
                <a:path w="417829" h="135254">
                  <a:moveTo>
                    <a:pt x="164109" y="102019"/>
                  </a:moveTo>
                  <a:lnTo>
                    <a:pt x="160705" y="98780"/>
                  </a:lnTo>
                  <a:lnTo>
                    <a:pt x="159727" y="96799"/>
                  </a:lnTo>
                  <a:lnTo>
                    <a:pt x="159600" y="96532"/>
                  </a:lnTo>
                  <a:lnTo>
                    <a:pt x="159600" y="91732"/>
                  </a:lnTo>
                  <a:lnTo>
                    <a:pt x="159600" y="68491"/>
                  </a:lnTo>
                  <a:lnTo>
                    <a:pt x="159600" y="50457"/>
                  </a:lnTo>
                  <a:lnTo>
                    <a:pt x="158153" y="42989"/>
                  </a:lnTo>
                  <a:lnTo>
                    <a:pt x="157619" y="40259"/>
                  </a:lnTo>
                  <a:lnTo>
                    <a:pt x="151739" y="32943"/>
                  </a:lnTo>
                  <a:lnTo>
                    <a:pt x="141998" y="28536"/>
                  </a:lnTo>
                  <a:lnTo>
                    <a:pt x="128460" y="27063"/>
                  </a:lnTo>
                  <a:lnTo>
                    <a:pt x="114871" y="28702"/>
                  </a:lnTo>
                  <a:lnTo>
                    <a:pt x="104940" y="33629"/>
                  </a:lnTo>
                  <a:lnTo>
                    <a:pt x="98628" y="41859"/>
                  </a:lnTo>
                  <a:lnTo>
                    <a:pt x="95910" y="53416"/>
                  </a:lnTo>
                  <a:lnTo>
                    <a:pt x="114935" y="53416"/>
                  </a:lnTo>
                  <a:lnTo>
                    <a:pt x="115912" y="45516"/>
                  </a:lnTo>
                  <a:lnTo>
                    <a:pt x="119151" y="42989"/>
                  </a:lnTo>
                  <a:lnTo>
                    <a:pt x="136486" y="42989"/>
                  </a:lnTo>
                  <a:lnTo>
                    <a:pt x="140284" y="45516"/>
                  </a:lnTo>
                  <a:lnTo>
                    <a:pt x="140284" y="53136"/>
                  </a:lnTo>
                  <a:lnTo>
                    <a:pt x="140284" y="68491"/>
                  </a:lnTo>
                  <a:lnTo>
                    <a:pt x="140284" y="85255"/>
                  </a:lnTo>
                  <a:lnTo>
                    <a:pt x="134658" y="91732"/>
                  </a:lnTo>
                  <a:lnTo>
                    <a:pt x="118021" y="91732"/>
                  </a:lnTo>
                  <a:lnTo>
                    <a:pt x="113944" y="88214"/>
                  </a:lnTo>
                  <a:lnTo>
                    <a:pt x="113944" y="76657"/>
                  </a:lnTo>
                  <a:lnTo>
                    <a:pt x="117043" y="73837"/>
                  </a:lnTo>
                  <a:lnTo>
                    <a:pt x="125209" y="72148"/>
                  </a:lnTo>
                  <a:lnTo>
                    <a:pt x="137185" y="69888"/>
                  </a:lnTo>
                  <a:lnTo>
                    <a:pt x="138036" y="69608"/>
                  </a:lnTo>
                  <a:lnTo>
                    <a:pt x="140284" y="68491"/>
                  </a:lnTo>
                  <a:lnTo>
                    <a:pt x="140284" y="53136"/>
                  </a:lnTo>
                  <a:lnTo>
                    <a:pt x="139014" y="55245"/>
                  </a:lnTo>
                  <a:lnTo>
                    <a:pt x="136906" y="56515"/>
                  </a:lnTo>
                  <a:lnTo>
                    <a:pt x="134226" y="57924"/>
                  </a:lnTo>
                  <a:lnTo>
                    <a:pt x="124510" y="59474"/>
                  </a:lnTo>
                  <a:lnTo>
                    <a:pt x="116624" y="60871"/>
                  </a:lnTo>
                  <a:lnTo>
                    <a:pt x="106756" y="63766"/>
                  </a:lnTo>
                  <a:lnTo>
                    <a:pt x="99758" y="68681"/>
                  </a:lnTo>
                  <a:lnTo>
                    <a:pt x="95592" y="75679"/>
                  </a:lnTo>
                  <a:lnTo>
                    <a:pt x="94221" y="84836"/>
                  </a:lnTo>
                  <a:lnTo>
                    <a:pt x="95859" y="94157"/>
                  </a:lnTo>
                  <a:lnTo>
                    <a:pt x="100533" y="101371"/>
                  </a:lnTo>
                  <a:lnTo>
                    <a:pt x="107823" y="106006"/>
                  </a:lnTo>
                  <a:lnTo>
                    <a:pt x="117322" y="107657"/>
                  </a:lnTo>
                  <a:lnTo>
                    <a:pt x="123494" y="106984"/>
                  </a:lnTo>
                  <a:lnTo>
                    <a:pt x="129400" y="104978"/>
                  </a:lnTo>
                  <a:lnTo>
                    <a:pt x="135039" y="101587"/>
                  </a:lnTo>
                  <a:lnTo>
                    <a:pt x="140436" y="96799"/>
                  </a:lnTo>
                  <a:lnTo>
                    <a:pt x="140436" y="100749"/>
                  </a:lnTo>
                  <a:lnTo>
                    <a:pt x="140855" y="102158"/>
                  </a:lnTo>
                  <a:lnTo>
                    <a:pt x="142671" y="104419"/>
                  </a:lnTo>
                  <a:lnTo>
                    <a:pt x="164109" y="104419"/>
                  </a:lnTo>
                  <a:lnTo>
                    <a:pt x="164109" y="102019"/>
                  </a:lnTo>
                  <a:close/>
                </a:path>
                <a:path w="417829" h="135254">
                  <a:moveTo>
                    <a:pt x="212686" y="29870"/>
                  </a:moveTo>
                  <a:lnTo>
                    <a:pt x="200977" y="29870"/>
                  </a:lnTo>
                  <a:lnTo>
                    <a:pt x="200977" y="18453"/>
                  </a:lnTo>
                  <a:lnTo>
                    <a:pt x="202679" y="16484"/>
                  </a:lnTo>
                  <a:lnTo>
                    <a:pt x="208178" y="16484"/>
                  </a:lnTo>
                  <a:lnTo>
                    <a:pt x="211963" y="16903"/>
                  </a:lnTo>
                  <a:lnTo>
                    <a:pt x="211963" y="2120"/>
                  </a:lnTo>
                  <a:lnTo>
                    <a:pt x="181254" y="20713"/>
                  </a:lnTo>
                  <a:lnTo>
                    <a:pt x="181254" y="29870"/>
                  </a:lnTo>
                  <a:lnTo>
                    <a:pt x="170548" y="29870"/>
                  </a:lnTo>
                  <a:lnTo>
                    <a:pt x="170548" y="42976"/>
                  </a:lnTo>
                  <a:lnTo>
                    <a:pt x="181254" y="42976"/>
                  </a:lnTo>
                  <a:lnTo>
                    <a:pt x="181254" y="104406"/>
                  </a:lnTo>
                  <a:lnTo>
                    <a:pt x="200977" y="104406"/>
                  </a:lnTo>
                  <a:lnTo>
                    <a:pt x="200977" y="42976"/>
                  </a:lnTo>
                  <a:lnTo>
                    <a:pt x="212686" y="42976"/>
                  </a:lnTo>
                  <a:lnTo>
                    <a:pt x="212686" y="29870"/>
                  </a:lnTo>
                  <a:close/>
                </a:path>
                <a:path w="417829" h="135254">
                  <a:moveTo>
                    <a:pt x="289013" y="61582"/>
                  </a:moveTo>
                  <a:lnTo>
                    <a:pt x="288671" y="59474"/>
                  </a:lnTo>
                  <a:lnTo>
                    <a:pt x="287896" y="54533"/>
                  </a:lnTo>
                  <a:lnTo>
                    <a:pt x="286067" y="49187"/>
                  </a:lnTo>
                  <a:lnTo>
                    <a:pt x="282194" y="42138"/>
                  </a:lnTo>
                  <a:lnTo>
                    <a:pt x="280974" y="39903"/>
                  </a:lnTo>
                  <a:lnTo>
                    <a:pt x="273570" y="32943"/>
                  </a:lnTo>
                  <a:lnTo>
                    <a:pt x="268452" y="30556"/>
                  </a:lnTo>
                  <a:lnTo>
                    <a:pt x="268452" y="59474"/>
                  </a:lnTo>
                  <a:lnTo>
                    <a:pt x="238163" y="59474"/>
                  </a:lnTo>
                  <a:lnTo>
                    <a:pt x="239433" y="47777"/>
                  </a:lnTo>
                  <a:lnTo>
                    <a:pt x="244360" y="42138"/>
                  </a:lnTo>
                  <a:lnTo>
                    <a:pt x="262115" y="42138"/>
                  </a:lnTo>
                  <a:lnTo>
                    <a:pt x="267462" y="48196"/>
                  </a:lnTo>
                  <a:lnTo>
                    <a:pt x="268452" y="59474"/>
                  </a:lnTo>
                  <a:lnTo>
                    <a:pt x="268452" y="30556"/>
                  </a:lnTo>
                  <a:lnTo>
                    <a:pt x="264236" y="28575"/>
                  </a:lnTo>
                  <a:lnTo>
                    <a:pt x="253377" y="27063"/>
                  </a:lnTo>
                  <a:lnTo>
                    <a:pt x="238658" y="29921"/>
                  </a:lnTo>
                  <a:lnTo>
                    <a:pt x="227571" y="38138"/>
                  </a:lnTo>
                  <a:lnTo>
                    <a:pt x="220573" y="51130"/>
                  </a:lnTo>
                  <a:lnTo>
                    <a:pt x="218147" y="68351"/>
                  </a:lnTo>
                  <a:lnTo>
                    <a:pt x="220548" y="84772"/>
                  </a:lnTo>
                  <a:lnTo>
                    <a:pt x="227457" y="97142"/>
                  </a:lnTo>
                  <a:lnTo>
                    <a:pt x="238404" y="104940"/>
                  </a:lnTo>
                  <a:lnTo>
                    <a:pt x="252945" y="107657"/>
                  </a:lnTo>
                  <a:lnTo>
                    <a:pt x="265023" y="105918"/>
                  </a:lnTo>
                  <a:lnTo>
                    <a:pt x="275323" y="100977"/>
                  </a:lnTo>
                  <a:lnTo>
                    <a:pt x="283222" y="93205"/>
                  </a:lnTo>
                  <a:lnTo>
                    <a:pt x="283540" y="92570"/>
                  </a:lnTo>
                  <a:lnTo>
                    <a:pt x="288175" y="83007"/>
                  </a:lnTo>
                  <a:lnTo>
                    <a:pt x="268732" y="83007"/>
                  </a:lnTo>
                  <a:lnTo>
                    <a:pt x="266331" y="89052"/>
                  </a:lnTo>
                  <a:lnTo>
                    <a:pt x="260832" y="92570"/>
                  </a:lnTo>
                  <a:lnTo>
                    <a:pt x="248031" y="92570"/>
                  </a:lnTo>
                  <a:lnTo>
                    <a:pt x="243509" y="90182"/>
                  </a:lnTo>
                  <a:lnTo>
                    <a:pt x="240690" y="85953"/>
                  </a:lnTo>
                  <a:lnTo>
                    <a:pt x="238861" y="83134"/>
                  </a:lnTo>
                  <a:lnTo>
                    <a:pt x="238163" y="79756"/>
                  </a:lnTo>
                  <a:lnTo>
                    <a:pt x="237883" y="72567"/>
                  </a:lnTo>
                  <a:lnTo>
                    <a:pt x="288886" y="72567"/>
                  </a:lnTo>
                  <a:lnTo>
                    <a:pt x="289013" y="70878"/>
                  </a:lnTo>
                  <a:lnTo>
                    <a:pt x="289013" y="61582"/>
                  </a:lnTo>
                  <a:close/>
                </a:path>
                <a:path w="417829" h="135254">
                  <a:moveTo>
                    <a:pt x="335203" y="29870"/>
                  </a:moveTo>
                  <a:lnTo>
                    <a:pt x="324218" y="29870"/>
                  </a:lnTo>
                  <a:lnTo>
                    <a:pt x="324218" y="9436"/>
                  </a:lnTo>
                  <a:lnTo>
                    <a:pt x="304482" y="9436"/>
                  </a:lnTo>
                  <a:lnTo>
                    <a:pt x="304482" y="29870"/>
                  </a:lnTo>
                  <a:lnTo>
                    <a:pt x="294767" y="29870"/>
                  </a:lnTo>
                  <a:lnTo>
                    <a:pt x="294767" y="42976"/>
                  </a:lnTo>
                  <a:lnTo>
                    <a:pt x="304482" y="42976"/>
                  </a:lnTo>
                  <a:lnTo>
                    <a:pt x="304482" y="89750"/>
                  </a:lnTo>
                  <a:lnTo>
                    <a:pt x="305676" y="97599"/>
                  </a:lnTo>
                  <a:lnTo>
                    <a:pt x="309270" y="103187"/>
                  </a:lnTo>
                  <a:lnTo>
                    <a:pt x="315302" y="106540"/>
                  </a:lnTo>
                  <a:lnTo>
                    <a:pt x="323799" y="107645"/>
                  </a:lnTo>
                  <a:lnTo>
                    <a:pt x="328295" y="107645"/>
                  </a:lnTo>
                  <a:lnTo>
                    <a:pt x="331533" y="107226"/>
                  </a:lnTo>
                  <a:lnTo>
                    <a:pt x="335203" y="106095"/>
                  </a:lnTo>
                  <a:lnTo>
                    <a:pt x="335203" y="92290"/>
                  </a:lnTo>
                  <a:lnTo>
                    <a:pt x="332244" y="92722"/>
                  </a:lnTo>
                  <a:lnTo>
                    <a:pt x="325475" y="92722"/>
                  </a:lnTo>
                  <a:lnTo>
                    <a:pt x="324218" y="91160"/>
                  </a:lnTo>
                  <a:lnTo>
                    <a:pt x="324218" y="42976"/>
                  </a:lnTo>
                  <a:lnTo>
                    <a:pt x="335203" y="42976"/>
                  </a:lnTo>
                  <a:lnTo>
                    <a:pt x="335203" y="29870"/>
                  </a:lnTo>
                  <a:close/>
                </a:path>
                <a:path w="417829" h="135254">
                  <a:moveTo>
                    <a:pt x="417461" y="28321"/>
                  </a:moveTo>
                  <a:lnTo>
                    <a:pt x="397154" y="28321"/>
                  </a:lnTo>
                  <a:lnTo>
                    <a:pt x="381393" y="83693"/>
                  </a:lnTo>
                  <a:lnTo>
                    <a:pt x="364617" y="28321"/>
                  </a:lnTo>
                  <a:lnTo>
                    <a:pt x="342925" y="28321"/>
                  </a:lnTo>
                  <a:lnTo>
                    <a:pt x="371246" y="107505"/>
                  </a:lnTo>
                  <a:lnTo>
                    <a:pt x="371246" y="115392"/>
                  </a:lnTo>
                  <a:lnTo>
                    <a:pt x="366318" y="120738"/>
                  </a:lnTo>
                  <a:lnTo>
                    <a:pt x="357428" y="120738"/>
                  </a:lnTo>
                  <a:lnTo>
                    <a:pt x="353771" y="119900"/>
                  </a:lnTo>
                  <a:lnTo>
                    <a:pt x="353771" y="134696"/>
                  </a:lnTo>
                  <a:lnTo>
                    <a:pt x="356743" y="135128"/>
                  </a:lnTo>
                  <a:lnTo>
                    <a:pt x="365887" y="135255"/>
                  </a:lnTo>
                  <a:lnTo>
                    <a:pt x="371525" y="134277"/>
                  </a:lnTo>
                  <a:lnTo>
                    <a:pt x="380542" y="130606"/>
                  </a:lnTo>
                  <a:lnTo>
                    <a:pt x="382943" y="127508"/>
                  </a:lnTo>
                  <a:lnTo>
                    <a:pt x="417461" y="28321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83B8F47B-5ABC-4800-9FFE-D970CF68A074}"/>
                </a:ext>
              </a:extLst>
            </p:cNvPr>
            <p:cNvSpPr/>
            <p:nvPr/>
          </p:nvSpPr>
          <p:spPr>
            <a:xfrm>
              <a:off x="7148309" y="10187191"/>
              <a:ext cx="95973" cy="95999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A9966BF6-3207-42A2-B10C-17AE81BB7854}"/>
                </a:ext>
              </a:extLst>
            </p:cNvPr>
            <p:cNvSpPr/>
            <p:nvPr/>
          </p:nvSpPr>
          <p:spPr>
            <a:xfrm>
              <a:off x="6639903" y="10331272"/>
              <a:ext cx="675005" cy="106045"/>
            </a:xfrm>
            <a:custGeom>
              <a:avLst/>
              <a:gdLst/>
              <a:ahLst/>
              <a:cxnLst/>
              <a:rect l="l" t="t" r="r" b="b"/>
              <a:pathLst>
                <a:path w="675004" h="106045">
                  <a:moveTo>
                    <a:pt x="78486" y="31851"/>
                  </a:moveTo>
                  <a:lnTo>
                    <a:pt x="76314" y="18199"/>
                  </a:lnTo>
                  <a:lnTo>
                    <a:pt x="75946" y="17627"/>
                  </a:lnTo>
                  <a:lnTo>
                    <a:pt x="69951" y="8216"/>
                  </a:lnTo>
                  <a:lnTo>
                    <a:pt x="59563" y="2095"/>
                  </a:lnTo>
                  <a:lnTo>
                    <a:pt x="57340" y="1778"/>
                  </a:lnTo>
                  <a:lnTo>
                    <a:pt x="57340" y="22542"/>
                  </a:lnTo>
                  <a:lnTo>
                    <a:pt x="57340" y="43548"/>
                  </a:lnTo>
                  <a:lnTo>
                    <a:pt x="52133" y="48475"/>
                  </a:lnTo>
                  <a:lnTo>
                    <a:pt x="21132" y="48475"/>
                  </a:lnTo>
                  <a:lnTo>
                    <a:pt x="21132" y="17627"/>
                  </a:lnTo>
                  <a:lnTo>
                    <a:pt x="52133" y="17627"/>
                  </a:lnTo>
                  <a:lnTo>
                    <a:pt x="57340" y="22542"/>
                  </a:lnTo>
                  <a:lnTo>
                    <a:pt x="57340" y="1778"/>
                  </a:lnTo>
                  <a:lnTo>
                    <a:pt x="45351" y="12"/>
                  </a:lnTo>
                  <a:lnTo>
                    <a:pt x="0" y="12"/>
                  </a:lnTo>
                  <a:lnTo>
                    <a:pt x="0" y="102717"/>
                  </a:lnTo>
                  <a:lnTo>
                    <a:pt x="21132" y="102717"/>
                  </a:lnTo>
                  <a:lnTo>
                    <a:pt x="21132" y="66090"/>
                  </a:lnTo>
                  <a:lnTo>
                    <a:pt x="47472" y="66090"/>
                  </a:lnTo>
                  <a:lnTo>
                    <a:pt x="60274" y="63677"/>
                  </a:lnTo>
                  <a:lnTo>
                    <a:pt x="70053" y="56794"/>
                  </a:lnTo>
                  <a:lnTo>
                    <a:pt x="74853" y="48475"/>
                  </a:lnTo>
                  <a:lnTo>
                    <a:pt x="76288" y="45999"/>
                  </a:lnTo>
                  <a:lnTo>
                    <a:pt x="78486" y="31851"/>
                  </a:lnTo>
                  <a:close/>
                </a:path>
                <a:path w="675004" h="106045">
                  <a:moveTo>
                    <a:pt x="135343" y="25514"/>
                  </a:moveTo>
                  <a:lnTo>
                    <a:pt x="111810" y="41579"/>
                  </a:lnTo>
                  <a:lnTo>
                    <a:pt x="111810" y="26644"/>
                  </a:lnTo>
                  <a:lnTo>
                    <a:pt x="92075" y="26644"/>
                  </a:lnTo>
                  <a:lnTo>
                    <a:pt x="92075" y="102730"/>
                  </a:lnTo>
                  <a:lnTo>
                    <a:pt x="111810" y="102730"/>
                  </a:lnTo>
                  <a:lnTo>
                    <a:pt x="111810" y="50736"/>
                  </a:lnTo>
                  <a:lnTo>
                    <a:pt x="117589" y="44958"/>
                  </a:lnTo>
                  <a:lnTo>
                    <a:pt x="131254" y="44958"/>
                  </a:lnTo>
                  <a:lnTo>
                    <a:pt x="135343" y="45529"/>
                  </a:lnTo>
                  <a:lnTo>
                    <a:pt x="135343" y="25514"/>
                  </a:lnTo>
                  <a:close/>
                </a:path>
                <a:path w="675004" h="106045">
                  <a:moveTo>
                    <a:pt x="218033" y="66230"/>
                  </a:moveTo>
                  <a:lnTo>
                    <a:pt x="215468" y="48971"/>
                  </a:lnTo>
                  <a:lnTo>
                    <a:pt x="211048" y="41300"/>
                  </a:lnTo>
                  <a:lnTo>
                    <a:pt x="208076" y="36131"/>
                  </a:lnTo>
                  <a:lnTo>
                    <a:pt x="198272" y="29527"/>
                  </a:lnTo>
                  <a:lnTo>
                    <a:pt x="198272" y="65671"/>
                  </a:lnTo>
                  <a:lnTo>
                    <a:pt x="198272" y="66230"/>
                  </a:lnTo>
                  <a:lnTo>
                    <a:pt x="196989" y="75717"/>
                  </a:lnTo>
                  <a:lnTo>
                    <a:pt x="193306" y="83350"/>
                  </a:lnTo>
                  <a:lnTo>
                    <a:pt x="187655" y="88277"/>
                  </a:lnTo>
                  <a:lnTo>
                    <a:pt x="180403" y="90043"/>
                  </a:lnTo>
                  <a:lnTo>
                    <a:pt x="173075" y="88277"/>
                  </a:lnTo>
                  <a:lnTo>
                    <a:pt x="167436" y="83337"/>
                  </a:lnTo>
                  <a:lnTo>
                    <a:pt x="163804" y="75653"/>
                  </a:lnTo>
                  <a:lnTo>
                    <a:pt x="162521" y="65671"/>
                  </a:lnTo>
                  <a:lnTo>
                    <a:pt x="163804" y="55676"/>
                  </a:lnTo>
                  <a:lnTo>
                    <a:pt x="167436" y="47993"/>
                  </a:lnTo>
                  <a:lnTo>
                    <a:pt x="173088" y="43053"/>
                  </a:lnTo>
                  <a:lnTo>
                    <a:pt x="180403" y="41300"/>
                  </a:lnTo>
                  <a:lnTo>
                    <a:pt x="187782" y="43053"/>
                  </a:lnTo>
                  <a:lnTo>
                    <a:pt x="193433" y="48031"/>
                  </a:lnTo>
                  <a:lnTo>
                    <a:pt x="197040" y="55803"/>
                  </a:lnTo>
                  <a:lnTo>
                    <a:pt x="198272" y="65671"/>
                  </a:lnTo>
                  <a:lnTo>
                    <a:pt x="198272" y="29527"/>
                  </a:lnTo>
                  <a:lnTo>
                    <a:pt x="196202" y="28130"/>
                  </a:lnTo>
                  <a:lnTo>
                    <a:pt x="180263" y="25374"/>
                  </a:lnTo>
                  <a:lnTo>
                    <a:pt x="164592" y="28168"/>
                  </a:lnTo>
                  <a:lnTo>
                    <a:pt x="152806" y="36169"/>
                  </a:lnTo>
                  <a:lnTo>
                    <a:pt x="145364" y="48856"/>
                  </a:lnTo>
                  <a:lnTo>
                    <a:pt x="142786" y="65671"/>
                  </a:lnTo>
                  <a:lnTo>
                    <a:pt x="145364" y="82550"/>
                  </a:lnTo>
                  <a:lnTo>
                    <a:pt x="152819" y="95224"/>
                  </a:lnTo>
                  <a:lnTo>
                    <a:pt x="164655" y="103200"/>
                  </a:lnTo>
                  <a:lnTo>
                    <a:pt x="180403" y="105968"/>
                  </a:lnTo>
                  <a:lnTo>
                    <a:pt x="196100" y="103200"/>
                  </a:lnTo>
                  <a:lnTo>
                    <a:pt x="207937" y="95300"/>
                  </a:lnTo>
                  <a:lnTo>
                    <a:pt x="211074" y="90043"/>
                  </a:lnTo>
                  <a:lnTo>
                    <a:pt x="215417" y="82791"/>
                  </a:lnTo>
                  <a:lnTo>
                    <a:pt x="218033" y="66230"/>
                  </a:lnTo>
                  <a:close/>
                </a:path>
                <a:path w="675004" h="106045">
                  <a:moveTo>
                    <a:pt x="265176" y="28194"/>
                  </a:moveTo>
                  <a:lnTo>
                    <a:pt x="254190" y="28194"/>
                  </a:lnTo>
                  <a:lnTo>
                    <a:pt x="254190" y="7759"/>
                  </a:lnTo>
                  <a:lnTo>
                    <a:pt x="234467" y="7759"/>
                  </a:lnTo>
                  <a:lnTo>
                    <a:pt x="234467" y="28194"/>
                  </a:lnTo>
                  <a:lnTo>
                    <a:pt x="224739" y="28194"/>
                  </a:lnTo>
                  <a:lnTo>
                    <a:pt x="224739" y="41300"/>
                  </a:lnTo>
                  <a:lnTo>
                    <a:pt x="234467" y="41300"/>
                  </a:lnTo>
                  <a:lnTo>
                    <a:pt x="234467" y="88074"/>
                  </a:lnTo>
                  <a:lnTo>
                    <a:pt x="235648" y="95923"/>
                  </a:lnTo>
                  <a:lnTo>
                    <a:pt x="239255" y="101511"/>
                  </a:lnTo>
                  <a:lnTo>
                    <a:pt x="245275" y="104863"/>
                  </a:lnTo>
                  <a:lnTo>
                    <a:pt x="253771" y="105968"/>
                  </a:lnTo>
                  <a:lnTo>
                    <a:pt x="258267" y="105968"/>
                  </a:lnTo>
                  <a:lnTo>
                    <a:pt x="261518" y="105549"/>
                  </a:lnTo>
                  <a:lnTo>
                    <a:pt x="265176" y="104419"/>
                  </a:lnTo>
                  <a:lnTo>
                    <a:pt x="265176" y="90601"/>
                  </a:lnTo>
                  <a:lnTo>
                    <a:pt x="262216" y="91033"/>
                  </a:lnTo>
                  <a:lnTo>
                    <a:pt x="255460" y="91033"/>
                  </a:lnTo>
                  <a:lnTo>
                    <a:pt x="254190" y="89484"/>
                  </a:lnTo>
                  <a:lnTo>
                    <a:pt x="254190" y="41300"/>
                  </a:lnTo>
                  <a:lnTo>
                    <a:pt x="265176" y="41300"/>
                  </a:lnTo>
                  <a:lnTo>
                    <a:pt x="265176" y="28194"/>
                  </a:lnTo>
                  <a:close/>
                </a:path>
                <a:path w="675004" h="106045">
                  <a:moveTo>
                    <a:pt x="343065" y="59893"/>
                  </a:moveTo>
                  <a:lnTo>
                    <a:pt x="342722" y="57785"/>
                  </a:lnTo>
                  <a:lnTo>
                    <a:pt x="341934" y="52844"/>
                  </a:lnTo>
                  <a:lnTo>
                    <a:pt x="340118" y="47498"/>
                  </a:lnTo>
                  <a:lnTo>
                    <a:pt x="336245" y="40449"/>
                  </a:lnTo>
                  <a:lnTo>
                    <a:pt x="335013" y="38214"/>
                  </a:lnTo>
                  <a:lnTo>
                    <a:pt x="327621" y="31254"/>
                  </a:lnTo>
                  <a:lnTo>
                    <a:pt x="322503" y="28867"/>
                  </a:lnTo>
                  <a:lnTo>
                    <a:pt x="322503" y="57785"/>
                  </a:lnTo>
                  <a:lnTo>
                    <a:pt x="292201" y="57785"/>
                  </a:lnTo>
                  <a:lnTo>
                    <a:pt x="293484" y="46088"/>
                  </a:lnTo>
                  <a:lnTo>
                    <a:pt x="298411" y="40449"/>
                  </a:lnTo>
                  <a:lnTo>
                    <a:pt x="316166" y="40449"/>
                  </a:lnTo>
                  <a:lnTo>
                    <a:pt x="321513" y="46507"/>
                  </a:lnTo>
                  <a:lnTo>
                    <a:pt x="322503" y="57785"/>
                  </a:lnTo>
                  <a:lnTo>
                    <a:pt x="322503" y="28867"/>
                  </a:lnTo>
                  <a:lnTo>
                    <a:pt x="318287" y="26885"/>
                  </a:lnTo>
                  <a:lnTo>
                    <a:pt x="307428" y="25374"/>
                  </a:lnTo>
                  <a:lnTo>
                    <a:pt x="292696" y="28232"/>
                  </a:lnTo>
                  <a:lnTo>
                    <a:pt x="281622" y="36449"/>
                  </a:lnTo>
                  <a:lnTo>
                    <a:pt x="274624" y="49441"/>
                  </a:lnTo>
                  <a:lnTo>
                    <a:pt x="272199" y="66662"/>
                  </a:lnTo>
                  <a:lnTo>
                    <a:pt x="274599" y="83083"/>
                  </a:lnTo>
                  <a:lnTo>
                    <a:pt x="281508" y="95453"/>
                  </a:lnTo>
                  <a:lnTo>
                    <a:pt x="292455" y="103251"/>
                  </a:lnTo>
                  <a:lnTo>
                    <a:pt x="306997" y="105968"/>
                  </a:lnTo>
                  <a:lnTo>
                    <a:pt x="319074" y="104241"/>
                  </a:lnTo>
                  <a:lnTo>
                    <a:pt x="329361" y="99301"/>
                  </a:lnTo>
                  <a:lnTo>
                    <a:pt x="337273" y="91528"/>
                  </a:lnTo>
                  <a:lnTo>
                    <a:pt x="337591" y="90881"/>
                  </a:lnTo>
                  <a:lnTo>
                    <a:pt x="342226" y="81318"/>
                  </a:lnTo>
                  <a:lnTo>
                    <a:pt x="322770" y="81318"/>
                  </a:lnTo>
                  <a:lnTo>
                    <a:pt x="320382" y="87363"/>
                  </a:lnTo>
                  <a:lnTo>
                    <a:pt x="314883" y="90881"/>
                  </a:lnTo>
                  <a:lnTo>
                    <a:pt x="302082" y="90881"/>
                  </a:lnTo>
                  <a:lnTo>
                    <a:pt x="297561" y="88493"/>
                  </a:lnTo>
                  <a:lnTo>
                    <a:pt x="294741" y="84264"/>
                  </a:lnTo>
                  <a:lnTo>
                    <a:pt x="292912" y="81445"/>
                  </a:lnTo>
                  <a:lnTo>
                    <a:pt x="292201" y="78066"/>
                  </a:lnTo>
                  <a:lnTo>
                    <a:pt x="291934" y="70878"/>
                  </a:lnTo>
                  <a:lnTo>
                    <a:pt x="342925" y="70878"/>
                  </a:lnTo>
                  <a:lnTo>
                    <a:pt x="343065" y="69189"/>
                  </a:lnTo>
                  <a:lnTo>
                    <a:pt x="343065" y="59893"/>
                  </a:lnTo>
                  <a:close/>
                </a:path>
                <a:path w="675004" h="106045">
                  <a:moveTo>
                    <a:pt x="420954" y="55105"/>
                  </a:moveTo>
                  <a:lnTo>
                    <a:pt x="417918" y="42608"/>
                  </a:lnTo>
                  <a:lnTo>
                    <a:pt x="411200" y="33261"/>
                  </a:lnTo>
                  <a:lnTo>
                    <a:pt x="401142" y="27406"/>
                  </a:lnTo>
                  <a:lnTo>
                    <a:pt x="388124" y="25374"/>
                  </a:lnTo>
                  <a:lnTo>
                    <a:pt x="372872" y="28105"/>
                  </a:lnTo>
                  <a:lnTo>
                    <a:pt x="361594" y="36080"/>
                  </a:lnTo>
                  <a:lnTo>
                    <a:pt x="354596" y="48907"/>
                  </a:lnTo>
                  <a:lnTo>
                    <a:pt x="352196" y="66230"/>
                  </a:lnTo>
                  <a:lnTo>
                    <a:pt x="354596" y="83019"/>
                  </a:lnTo>
                  <a:lnTo>
                    <a:pt x="361569" y="95504"/>
                  </a:lnTo>
                  <a:lnTo>
                    <a:pt x="372770" y="103289"/>
                  </a:lnTo>
                  <a:lnTo>
                    <a:pt x="387858" y="105968"/>
                  </a:lnTo>
                  <a:lnTo>
                    <a:pt x="400545" y="103898"/>
                  </a:lnTo>
                  <a:lnTo>
                    <a:pt x="410629" y="97993"/>
                  </a:lnTo>
                  <a:lnTo>
                    <a:pt x="417601" y="88671"/>
                  </a:lnTo>
                  <a:lnTo>
                    <a:pt x="420954" y="76377"/>
                  </a:lnTo>
                  <a:lnTo>
                    <a:pt x="402082" y="76377"/>
                  </a:lnTo>
                  <a:lnTo>
                    <a:pt x="399694" y="86245"/>
                  </a:lnTo>
                  <a:lnTo>
                    <a:pt x="395744" y="90043"/>
                  </a:lnTo>
                  <a:lnTo>
                    <a:pt x="387858" y="90043"/>
                  </a:lnTo>
                  <a:lnTo>
                    <a:pt x="381139" y="88417"/>
                  </a:lnTo>
                  <a:lnTo>
                    <a:pt x="376135" y="83731"/>
                  </a:lnTo>
                  <a:lnTo>
                    <a:pt x="372999" y="76250"/>
                  </a:lnTo>
                  <a:lnTo>
                    <a:pt x="371919" y="66230"/>
                  </a:lnTo>
                  <a:lnTo>
                    <a:pt x="371919" y="58915"/>
                  </a:lnTo>
                  <a:lnTo>
                    <a:pt x="373329" y="52298"/>
                  </a:lnTo>
                  <a:lnTo>
                    <a:pt x="377990" y="43561"/>
                  </a:lnTo>
                  <a:lnTo>
                    <a:pt x="382358" y="41313"/>
                  </a:lnTo>
                  <a:lnTo>
                    <a:pt x="396011" y="41313"/>
                  </a:lnTo>
                  <a:lnTo>
                    <a:pt x="399821" y="45110"/>
                  </a:lnTo>
                  <a:lnTo>
                    <a:pt x="402082" y="55105"/>
                  </a:lnTo>
                  <a:lnTo>
                    <a:pt x="420954" y="55105"/>
                  </a:lnTo>
                  <a:close/>
                </a:path>
                <a:path w="675004" h="106045">
                  <a:moveTo>
                    <a:pt x="468261" y="28194"/>
                  </a:moveTo>
                  <a:lnTo>
                    <a:pt x="457263" y="28194"/>
                  </a:lnTo>
                  <a:lnTo>
                    <a:pt x="457263" y="7759"/>
                  </a:lnTo>
                  <a:lnTo>
                    <a:pt x="437540" y="7759"/>
                  </a:lnTo>
                  <a:lnTo>
                    <a:pt x="437540" y="28194"/>
                  </a:lnTo>
                  <a:lnTo>
                    <a:pt x="427812" y="28194"/>
                  </a:lnTo>
                  <a:lnTo>
                    <a:pt x="427812" y="41300"/>
                  </a:lnTo>
                  <a:lnTo>
                    <a:pt x="437540" y="41300"/>
                  </a:lnTo>
                  <a:lnTo>
                    <a:pt x="437540" y="88074"/>
                  </a:lnTo>
                  <a:lnTo>
                    <a:pt x="438721" y="95923"/>
                  </a:lnTo>
                  <a:lnTo>
                    <a:pt x="442328" y="101511"/>
                  </a:lnTo>
                  <a:lnTo>
                    <a:pt x="448348" y="104863"/>
                  </a:lnTo>
                  <a:lnTo>
                    <a:pt x="456844" y="105968"/>
                  </a:lnTo>
                  <a:lnTo>
                    <a:pt x="461340" y="105968"/>
                  </a:lnTo>
                  <a:lnTo>
                    <a:pt x="464591" y="105549"/>
                  </a:lnTo>
                  <a:lnTo>
                    <a:pt x="468261" y="104419"/>
                  </a:lnTo>
                  <a:lnTo>
                    <a:pt x="468261" y="90601"/>
                  </a:lnTo>
                  <a:lnTo>
                    <a:pt x="465302" y="91033"/>
                  </a:lnTo>
                  <a:lnTo>
                    <a:pt x="458533" y="91033"/>
                  </a:lnTo>
                  <a:lnTo>
                    <a:pt x="457263" y="89484"/>
                  </a:lnTo>
                  <a:lnTo>
                    <a:pt x="457263" y="41300"/>
                  </a:lnTo>
                  <a:lnTo>
                    <a:pt x="468261" y="41300"/>
                  </a:lnTo>
                  <a:lnTo>
                    <a:pt x="468261" y="28194"/>
                  </a:lnTo>
                  <a:close/>
                </a:path>
                <a:path w="675004" h="106045">
                  <a:moveTo>
                    <a:pt x="501637" y="26631"/>
                  </a:moveTo>
                  <a:lnTo>
                    <a:pt x="481901" y="26631"/>
                  </a:lnTo>
                  <a:lnTo>
                    <a:pt x="481901" y="102717"/>
                  </a:lnTo>
                  <a:lnTo>
                    <a:pt x="501637" y="102717"/>
                  </a:lnTo>
                  <a:lnTo>
                    <a:pt x="501637" y="26631"/>
                  </a:lnTo>
                  <a:close/>
                </a:path>
                <a:path w="675004" h="106045">
                  <a:moveTo>
                    <a:pt x="501637" y="0"/>
                  </a:moveTo>
                  <a:lnTo>
                    <a:pt x="481901" y="0"/>
                  </a:lnTo>
                  <a:lnTo>
                    <a:pt x="481901" y="17614"/>
                  </a:lnTo>
                  <a:lnTo>
                    <a:pt x="501637" y="17614"/>
                  </a:lnTo>
                  <a:lnTo>
                    <a:pt x="501637" y="0"/>
                  </a:lnTo>
                  <a:close/>
                </a:path>
                <a:path w="675004" h="106045">
                  <a:moveTo>
                    <a:pt x="591781" y="66230"/>
                  </a:moveTo>
                  <a:lnTo>
                    <a:pt x="589216" y="48971"/>
                  </a:lnTo>
                  <a:lnTo>
                    <a:pt x="584796" y="41300"/>
                  </a:lnTo>
                  <a:lnTo>
                    <a:pt x="581825" y="36131"/>
                  </a:lnTo>
                  <a:lnTo>
                    <a:pt x="572008" y="29527"/>
                  </a:lnTo>
                  <a:lnTo>
                    <a:pt x="572008" y="65671"/>
                  </a:lnTo>
                  <a:lnTo>
                    <a:pt x="572008" y="66230"/>
                  </a:lnTo>
                  <a:lnTo>
                    <a:pt x="570725" y="75717"/>
                  </a:lnTo>
                  <a:lnTo>
                    <a:pt x="567042" y="83350"/>
                  </a:lnTo>
                  <a:lnTo>
                    <a:pt x="561403" y="88277"/>
                  </a:lnTo>
                  <a:lnTo>
                    <a:pt x="554151" y="90043"/>
                  </a:lnTo>
                  <a:lnTo>
                    <a:pt x="546811" y="88277"/>
                  </a:lnTo>
                  <a:lnTo>
                    <a:pt x="541172" y="83337"/>
                  </a:lnTo>
                  <a:lnTo>
                    <a:pt x="537540" y="75653"/>
                  </a:lnTo>
                  <a:lnTo>
                    <a:pt x="536257" y="65671"/>
                  </a:lnTo>
                  <a:lnTo>
                    <a:pt x="537540" y="55676"/>
                  </a:lnTo>
                  <a:lnTo>
                    <a:pt x="541185" y="47993"/>
                  </a:lnTo>
                  <a:lnTo>
                    <a:pt x="546836" y="43053"/>
                  </a:lnTo>
                  <a:lnTo>
                    <a:pt x="554151" y="41300"/>
                  </a:lnTo>
                  <a:lnTo>
                    <a:pt x="561517" y="43053"/>
                  </a:lnTo>
                  <a:lnTo>
                    <a:pt x="567169" y="48031"/>
                  </a:lnTo>
                  <a:lnTo>
                    <a:pt x="570776" y="55803"/>
                  </a:lnTo>
                  <a:lnTo>
                    <a:pt x="572008" y="65671"/>
                  </a:lnTo>
                  <a:lnTo>
                    <a:pt x="572008" y="29527"/>
                  </a:lnTo>
                  <a:lnTo>
                    <a:pt x="569950" y="28130"/>
                  </a:lnTo>
                  <a:lnTo>
                    <a:pt x="554012" y="25374"/>
                  </a:lnTo>
                  <a:lnTo>
                    <a:pt x="538340" y="28168"/>
                  </a:lnTo>
                  <a:lnTo>
                    <a:pt x="526542" y="36169"/>
                  </a:lnTo>
                  <a:lnTo>
                    <a:pt x="519112" y="48856"/>
                  </a:lnTo>
                  <a:lnTo>
                    <a:pt x="516534" y="65671"/>
                  </a:lnTo>
                  <a:lnTo>
                    <a:pt x="519112" y="82550"/>
                  </a:lnTo>
                  <a:lnTo>
                    <a:pt x="526567" y="95224"/>
                  </a:lnTo>
                  <a:lnTo>
                    <a:pt x="538403" y="103200"/>
                  </a:lnTo>
                  <a:lnTo>
                    <a:pt x="554151" y="105968"/>
                  </a:lnTo>
                  <a:lnTo>
                    <a:pt x="569849" y="103200"/>
                  </a:lnTo>
                  <a:lnTo>
                    <a:pt x="581672" y="95300"/>
                  </a:lnTo>
                  <a:lnTo>
                    <a:pt x="584822" y="90043"/>
                  </a:lnTo>
                  <a:lnTo>
                    <a:pt x="589165" y="82791"/>
                  </a:lnTo>
                  <a:lnTo>
                    <a:pt x="591781" y="66230"/>
                  </a:lnTo>
                  <a:close/>
                </a:path>
                <a:path w="675004" h="106045">
                  <a:moveTo>
                    <a:pt x="674598" y="51727"/>
                  </a:moveTo>
                  <a:lnTo>
                    <a:pt x="672909" y="40474"/>
                  </a:lnTo>
                  <a:lnTo>
                    <a:pt x="667969" y="32207"/>
                  </a:lnTo>
                  <a:lnTo>
                    <a:pt x="659955" y="27114"/>
                  </a:lnTo>
                  <a:lnTo>
                    <a:pt x="649084" y="25374"/>
                  </a:lnTo>
                  <a:lnTo>
                    <a:pt x="641959" y="26073"/>
                  </a:lnTo>
                  <a:lnTo>
                    <a:pt x="635927" y="28270"/>
                  </a:lnTo>
                  <a:lnTo>
                    <a:pt x="630758" y="32080"/>
                  </a:lnTo>
                  <a:lnTo>
                    <a:pt x="626262" y="37630"/>
                  </a:lnTo>
                  <a:lnTo>
                    <a:pt x="626262" y="26644"/>
                  </a:lnTo>
                  <a:lnTo>
                    <a:pt x="606526" y="26644"/>
                  </a:lnTo>
                  <a:lnTo>
                    <a:pt x="606526" y="102730"/>
                  </a:lnTo>
                  <a:lnTo>
                    <a:pt x="626262" y="102730"/>
                  </a:lnTo>
                  <a:lnTo>
                    <a:pt x="626262" y="48056"/>
                  </a:lnTo>
                  <a:lnTo>
                    <a:pt x="632460" y="42151"/>
                  </a:lnTo>
                  <a:lnTo>
                    <a:pt x="650633" y="42151"/>
                  </a:lnTo>
                  <a:lnTo>
                    <a:pt x="654862" y="46799"/>
                  </a:lnTo>
                  <a:lnTo>
                    <a:pt x="654862" y="102730"/>
                  </a:lnTo>
                  <a:lnTo>
                    <a:pt x="674598" y="102730"/>
                  </a:lnTo>
                  <a:lnTo>
                    <a:pt x="674598" y="51727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4">
            <a:extLst>
              <a:ext uri="{FF2B5EF4-FFF2-40B4-BE49-F238E27FC236}">
                <a16:creationId xmlns:a16="http://schemas.microsoft.com/office/drawing/2014/main" id="{6193A404-93FF-4711-99CF-FD87166CC132}"/>
              </a:ext>
            </a:extLst>
          </p:cNvPr>
          <p:cNvGrpSpPr/>
          <p:nvPr/>
        </p:nvGrpSpPr>
        <p:grpSpPr>
          <a:xfrm>
            <a:off x="791044" y="10262996"/>
            <a:ext cx="259079" cy="129539"/>
            <a:chOff x="791044" y="10262996"/>
            <a:chExt cx="259079" cy="129539"/>
          </a:xfrm>
        </p:grpSpPr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1693E680-EAD8-4C39-8895-9F862E2E5ADC}"/>
                </a:ext>
              </a:extLst>
            </p:cNvPr>
            <p:cNvSpPr/>
            <p:nvPr/>
          </p:nvSpPr>
          <p:spPr>
            <a:xfrm>
              <a:off x="867667" y="10283182"/>
              <a:ext cx="182012" cy="94294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28E275C9-109E-4E85-8813-BA22BF8BD2EB}"/>
                </a:ext>
              </a:extLst>
            </p:cNvPr>
            <p:cNvSpPr/>
            <p:nvPr/>
          </p:nvSpPr>
          <p:spPr>
            <a:xfrm>
              <a:off x="791044" y="10262996"/>
              <a:ext cx="118338" cy="128917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8">
            <a:extLst>
              <a:ext uri="{FF2B5EF4-FFF2-40B4-BE49-F238E27FC236}">
                <a16:creationId xmlns:a16="http://schemas.microsoft.com/office/drawing/2014/main" id="{99BD5EC5-03F5-49EF-902D-B7D7C4BE5CED}"/>
              </a:ext>
            </a:extLst>
          </p:cNvPr>
          <p:cNvSpPr txBox="1">
            <a:spLocks/>
          </p:cNvSpPr>
          <p:nvPr/>
        </p:nvSpPr>
        <p:spPr>
          <a:xfrm>
            <a:off x="39865" y="952982"/>
            <a:ext cx="5227017" cy="12561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R="5080" algn="r">
              <a:spcBef>
                <a:spcPts val="95"/>
              </a:spcBef>
            </a:pPr>
            <a:r>
              <a:rPr lang="en-IN" sz="4000" kern="0" spc="-15" dirty="0">
                <a:solidFill>
                  <a:srgbClr val="1F4E79"/>
                </a:solidFill>
                <a:latin typeface="Franklin Gothic Demi Cond"/>
                <a:cs typeface="Franklin Gothic Demi Cond"/>
              </a:rPr>
              <a:t>ISOLATION</a:t>
            </a:r>
            <a:r>
              <a:rPr lang="en-IN" sz="4000" kern="0" spc="-55" dirty="0">
                <a:solidFill>
                  <a:srgbClr val="1F4E79"/>
                </a:solidFill>
                <a:latin typeface="Franklin Gothic Demi Cond"/>
                <a:cs typeface="Franklin Gothic Demi Cond"/>
              </a:rPr>
              <a:t> </a:t>
            </a:r>
            <a:r>
              <a:rPr lang="en-IN" sz="4000" kern="0" spc="-15" dirty="0">
                <a:solidFill>
                  <a:srgbClr val="1F4E79"/>
                </a:solidFill>
                <a:latin typeface="Franklin Gothic Demi Cond"/>
                <a:cs typeface="Franklin Gothic Demi Cond"/>
              </a:rPr>
              <a:t>GOWN </a:t>
            </a:r>
            <a:r>
              <a:rPr lang="en-IN" sz="4000" kern="0" spc="-5" dirty="0">
                <a:solidFill>
                  <a:srgbClr val="1F4E79"/>
                </a:solidFill>
                <a:latin typeface="Franklin Gothic Demi Cond"/>
                <a:cs typeface="Franklin Gothic Demi Cond"/>
              </a:rPr>
              <a:t>LEVEL</a:t>
            </a:r>
            <a:r>
              <a:rPr lang="en-IN" sz="4000" kern="0" spc="-90" dirty="0">
                <a:solidFill>
                  <a:srgbClr val="1F4E79"/>
                </a:solidFill>
                <a:latin typeface="Franklin Gothic Demi Cond"/>
                <a:cs typeface="Franklin Gothic Demi Cond"/>
              </a:rPr>
              <a:t> </a:t>
            </a:r>
            <a:r>
              <a:rPr lang="en-IN" sz="4000" kern="0" spc="-5" dirty="0">
                <a:solidFill>
                  <a:srgbClr val="1F4E79"/>
                </a:solidFill>
                <a:latin typeface="Franklin Gothic Demi Cond"/>
                <a:cs typeface="Franklin Gothic Demi Cond"/>
              </a:rPr>
              <a:t>2</a:t>
            </a:r>
            <a:endParaRPr lang="en-IN" sz="4000" kern="0" dirty="0">
              <a:solidFill>
                <a:sysClr val="windowText" lastClr="000000"/>
              </a:solidFill>
              <a:latin typeface="Franklin Gothic Demi Cond"/>
              <a:cs typeface="Franklin Gothic Demi Cond"/>
            </a:endParaRPr>
          </a:p>
          <a:p>
            <a:pPr marR="5080" algn="r">
              <a:spcBef>
                <a:spcPts val="95"/>
              </a:spcBef>
            </a:pPr>
            <a:endParaRPr lang="en-IN" sz="4000" kern="0" dirty="0">
              <a:solidFill>
                <a:sysClr val="windowText" lastClr="000000"/>
              </a:solidFill>
              <a:latin typeface="Franklin Gothic Demi Cond"/>
              <a:cs typeface="Franklin Gothic Demi Cond"/>
            </a:endParaRPr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id="{AD6B0FE0-5870-4381-BAB6-5AA66E4AEBE7}"/>
              </a:ext>
            </a:extLst>
          </p:cNvPr>
          <p:cNvSpPr txBox="1"/>
          <p:nvPr/>
        </p:nvSpPr>
        <p:spPr>
          <a:xfrm>
            <a:off x="780485" y="7101857"/>
            <a:ext cx="11714480" cy="30514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67780" algn="just">
              <a:lnSpc>
                <a:spcPct val="150000"/>
              </a:lnSpc>
              <a:spcBef>
                <a:spcPts val="95"/>
              </a:spcBef>
            </a:pP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Ensure </a:t>
            </a:r>
            <a:r>
              <a:rPr sz="1800" spc="-20" dirty="0">
                <a:solidFill>
                  <a:schemeClr val="tx2"/>
                </a:solidFill>
                <a:latin typeface="Calibri"/>
                <a:cs typeface="Calibri"/>
              </a:rPr>
              <a:t>you’re</a:t>
            </a:r>
            <a:r>
              <a:rPr sz="1800" spc="36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protected.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Our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protective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apparel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are  </a:t>
            </a:r>
            <a:r>
              <a:rPr sz="1800" spc="-15" dirty="0">
                <a:solidFill>
                  <a:schemeClr val="tx2"/>
                </a:solidFill>
                <a:latin typeface="Calibri"/>
                <a:cs typeface="Calibri"/>
              </a:rPr>
              <a:t>tested </a:t>
            </a:r>
            <a:r>
              <a:rPr sz="1800" dirty="0">
                <a:solidFill>
                  <a:schemeClr val="tx2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passed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through stringent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quality checks. </a:t>
            </a:r>
            <a:r>
              <a:rPr sz="1800" spc="-70" dirty="0">
                <a:solidFill>
                  <a:schemeClr val="tx2"/>
                </a:solidFill>
                <a:latin typeface="Calibri"/>
                <a:cs typeface="Calibri"/>
              </a:rPr>
              <a:t>We 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maintain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highest quality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standards to </a:t>
            </a:r>
            <a:r>
              <a:rPr sz="1800" spc="-15" dirty="0">
                <a:solidFill>
                  <a:schemeClr val="tx2"/>
                </a:solidFill>
                <a:latin typeface="Calibri"/>
                <a:cs typeface="Calibri"/>
              </a:rPr>
              <a:t>make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sure you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get  right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product. </a:t>
            </a:r>
            <a:r>
              <a:rPr sz="1800" dirty="0">
                <a:solidFill>
                  <a:schemeClr val="tx2"/>
                </a:solidFill>
                <a:latin typeface="Calibri"/>
                <a:cs typeface="Calibri"/>
              </a:rPr>
              <a:t>As a leader in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protective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apparel,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we </a:t>
            </a:r>
            <a:r>
              <a:rPr sz="1800" dirty="0">
                <a:solidFill>
                  <a:schemeClr val="tx2"/>
                </a:solidFill>
                <a:latin typeface="Calibri"/>
                <a:cs typeface="Calibri"/>
              </a:rPr>
              <a:t>also 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provide </a:t>
            </a:r>
            <a:r>
              <a:rPr sz="1800" dirty="0">
                <a:solidFill>
                  <a:schemeClr val="tx2"/>
                </a:solidFill>
                <a:latin typeface="Calibri"/>
                <a:cs typeface="Calibri"/>
              </a:rPr>
              <a:t>wide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range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of comprehensive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product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line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at low 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acquisition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costs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with </a:t>
            </a:r>
            <a:r>
              <a:rPr sz="1800" dirty="0">
                <a:solidFill>
                  <a:schemeClr val="tx2"/>
                </a:solidFill>
                <a:latin typeface="Calibri"/>
                <a:cs typeface="Calibri"/>
              </a:rPr>
              <a:t>no </a:t>
            </a:r>
            <a:r>
              <a:rPr sz="1800" spc="-10" dirty="0">
                <a:solidFill>
                  <a:schemeClr val="tx2"/>
                </a:solidFill>
                <a:latin typeface="Calibri"/>
                <a:cs typeface="Calibri"/>
              </a:rPr>
              <a:t>compromise </a:t>
            </a:r>
            <a:r>
              <a:rPr sz="1800" spc="-5" dirty="0">
                <a:solidFill>
                  <a:schemeClr val="tx2"/>
                </a:solidFill>
                <a:latin typeface="Calibri"/>
                <a:cs typeface="Calibri"/>
              </a:rPr>
              <a:t>on</a:t>
            </a:r>
            <a:r>
              <a:rPr sz="1800" spc="1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chemeClr val="tx2"/>
                </a:solidFill>
                <a:latin typeface="Calibri"/>
                <a:cs typeface="Calibri"/>
              </a:rPr>
              <a:t>quality.</a:t>
            </a:r>
            <a:endParaRPr sz="1800" dirty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5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D9575E89-AEAD-4C3D-8E3F-BF820F3A0615}"/>
              </a:ext>
            </a:extLst>
          </p:cNvPr>
          <p:cNvSpPr txBox="1"/>
          <p:nvPr/>
        </p:nvSpPr>
        <p:spPr>
          <a:xfrm>
            <a:off x="1075079" y="1561283"/>
            <a:ext cx="3499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solidFill>
                  <a:srgbClr val="001F5F"/>
                </a:solidFill>
                <a:latin typeface="Calibri"/>
                <a:cs typeface="Calibri"/>
              </a:rPr>
              <a:t>Ensuring </a:t>
            </a:r>
            <a:r>
              <a:rPr sz="1800" i="1" spc="-5" dirty="0">
                <a:solidFill>
                  <a:srgbClr val="001F5F"/>
                </a:solidFill>
                <a:latin typeface="Calibri"/>
                <a:cs typeface="Calibri"/>
              </a:rPr>
              <a:t>Care, </a:t>
            </a:r>
            <a:r>
              <a:rPr sz="1800" i="1" spc="-10" dirty="0">
                <a:solidFill>
                  <a:srgbClr val="001F5F"/>
                </a:solidFill>
                <a:latin typeface="Calibri"/>
                <a:cs typeface="Calibri"/>
              </a:rPr>
              <a:t>Comfort </a:t>
            </a:r>
            <a:r>
              <a:rPr sz="1800" i="1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18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001F5F"/>
                </a:solidFill>
                <a:latin typeface="Calibri"/>
                <a:cs typeface="Calibri"/>
              </a:rPr>
              <a:t>Compliance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507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1768475"/>
            <a:chOff x="0" y="0"/>
            <a:chExt cx="7560309" cy="17684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59992" cy="1754785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92597" y="1009345"/>
              <a:ext cx="608736" cy="758913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249976" y="1859167"/>
            <a:ext cx="1694180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b="1" spc="30" dirty="0">
                <a:solidFill>
                  <a:srgbClr val="153B6C"/>
                </a:solidFill>
                <a:latin typeface="Arial"/>
                <a:cs typeface="Arial"/>
              </a:rPr>
              <a:t>MEDICAL</a:t>
            </a:r>
            <a:r>
              <a:rPr sz="1350" b="1" spc="-60" dirty="0">
                <a:solidFill>
                  <a:srgbClr val="153B6C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153B6C"/>
                </a:solidFill>
                <a:latin typeface="Arial"/>
                <a:cs typeface="Arial"/>
              </a:rPr>
              <a:t>TEXTILES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8069" y="2969552"/>
            <a:ext cx="5992495" cy="469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100"/>
              </a:spcBef>
            </a:pP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MAF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clothing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Pvt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Ltd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, started its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operation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in 2009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by young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and dynamic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promoters with rich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experience  in the international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market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and is a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full service group, based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in India,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built on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a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platform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that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strives </a:t>
            </a:r>
            <a:r>
              <a:rPr sz="1000" spc="-10" dirty="0">
                <a:solidFill>
                  <a:srgbClr val="153B6C"/>
                </a:solidFill>
                <a:latin typeface="RobotoRegular"/>
                <a:cs typeface="RobotoRegular"/>
              </a:rPr>
              <a:t>to 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achieve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a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synergy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that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cannot be compared </a:t>
            </a:r>
            <a:r>
              <a:rPr sz="1000" spc="-10" dirty="0">
                <a:solidFill>
                  <a:srgbClr val="153B6C"/>
                </a:solidFill>
                <a:latin typeface="RobotoRegular"/>
                <a:cs typeface="RobotoRegular"/>
              </a:rPr>
              <a:t>to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the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rest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, thus allowing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us </a:t>
            </a:r>
            <a:r>
              <a:rPr sz="1000" spc="-10" dirty="0">
                <a:solidFill>
                  <a:srgbClr val="153B6C"/>
                </a:solidFill>
                <a:latin typeface="RobotoRegular"/>
                <a:cs typeface="RobotoRegular"/>
              </a:rPr>
              <a:t>to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provide quality apparels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/ 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products worldwide. Strategically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located in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Bangalore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and Tirupur (South India) </a:t>
            </a:r>
            <a:r>
              <a:rPr sz="1000" spc="-15" dirty="0">
                <a:solidFill>
                  <a:srgbClr val="153B6C"/>
                </a:solidFill>
                <a:latin typeface="RobotoRegular"/>
                <a:cs typeface="RobotoRegular"/>
              </a:rPr>
              <a:t>MAF’s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real strength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lies in  its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production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and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product development, with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the </a:t>
            </a:r>
            <a:r>
              <a:rPr sz="1000" spc="-10" dirty="0">
                <a:solidFill>
                  <a:srgbClr val="153B6C"/>
                </a:solidFill>
                <a:latin typeface="RobotoRegular"/>
                <a:cs typeface="RobotoRegular"/>
              </a:rPr>
              <a:t>company's</a:t>
            </a:r>
            <a:endParaRPr sz="1000">
              <a:latin typeface="RobotoRegular"/>
              <a:cs typeface="RobotoRegular"/>
            </a:endParaRPr>
          </a:p>
          <a:p>
            <a:pPr marL="12700" marR="348615">
              <a:lnSpc>
                <a:spcPct val="133300"/>
              </a:lnSpc>
            </a:pP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management laying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emphasis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on QUALITY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and </a:t>
            </a:r>
            <a:r>
              <a:rPr sz="1000" spc="-15" dirty="0">
                <a:solidFill>
                  <a:srgbClr val="153B6C"/>
                </a:solidFill>
                <a:latin typeface="RobotoRegular"/>
                <a:cs typeface="RobotoRegular"/>
              </a:rPr>
              <a:t>PRODUCTIVITY.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The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company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also has highly skilled  associates and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trained personnel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ensuring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QUALITY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at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every</a:t>
            </a:r>
            <a:r>
              <a:rPr sz="1000" spc="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level.</a:t>
            </a:r>
            <a:endParaRPr sz="1000">
              <a:latin typeface="RobotoRegular"/>
              <a:cs typeface="RobotoRegular"/>
            </a:endParaRPr>
          </a:p>
          <a:p>
            <a:pPr marL="177800" marR="2809240">
              <a:lnSpc>
                <a:spcPct val="266700"/>
              </a:lnSpc>
            </a:pP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MAF has 7000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employees working directly on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its </a:t>
            </a:r>
            <a:r>
              <a:rPr sz="1000" spc="-10" dirty="0">
                <a:solidFill>
                  <a:srgbClr val="153B6C"/>
                </a:solidFill>
                <a:latin typeface="RobotoRegular"/>
                <a:cs typeface="RobotoRegular"/>
              </a:rPr>
              <a:t>rolls 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UK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design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 office</a:t>
            </a:r>
            <a:endParaRPr sz="1000">
              <a:latin typeface="RobotoRegular"/>
              <a:cs typeface="RobotoRegular"/>
            </a:endParaRPr>
          </a:p>
          <a:p>
            <a:pPr marL="177800" marR="2886710">
              <a:lnSpc>
                <a:spcPct val="266700"/>
              </a:lnSpc>
            </a:pP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State of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the </a:t>
            </a:r>
            <a:r>
              <a:rPr sz="1000" spc="5" dirty="0">
                <a:solidFill>
                  <a:srgbClr val="153B6C"/>
                </a:solidFill>
                <a:latin typeface="RobotoRegular"/>
                <a:cs typeface="RobotoRegular"/>
              </a:rPr>
              <a:t>Art </a:t>
            </a:r>
            <a:r>
              <a:rPr sz="1000" spc="-10" dirty="0">
                <a:solidFill>
                  <a:srgbClr val="153B6C"/>
                </a:solidFill>
                <a:latin typeface="RobotoRegular"/>
                <a:cs typeface="RobotoRegular"/>
              </a:rPr>
              <a:t>factories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for mask making with  Centralised AC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/ PU Flooring /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Disinfecting chamber  Product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sterilised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with UV</a:t>
            </a:r>
            <a:r>
              <a:rPr sz="1000" spc="-15" dirty="0">
                <a:solidFill>
                  <a:srgbClr val="153B6C"/>
                </a:solidFill>
                <a:latin typeface="RobotoRegular"/>
                <a:cs typeface="RobotoRegular"/>
              </a:rPr>
              <a:t> rays</a:t>
            </a:r>
            <a:endParaRPr sz="100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RobotoRegular"/>
              <a:cs typeface="RobotoRegular"/>
            </a:endParaRPr>
          </a:p>
          <a:p>
            <a:pPr marL="12700" marR="62865">
              <a:lnSpc>
                <a:spcPct val="133300"/>
              </a:lnSpc>
            </a:pP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MAF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will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start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manufacturing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its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own Melt blown by Mid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July in the same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plant.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The installed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capacity will  be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ninety </a:t>
            </a:r>
            <a:r>
              <a:rPr sz="1000" spc="-10" dirty="0">
                <a:solidFill>
                  <a:srgbClr val="153B6C"/>
                </a:solidFill>
                <a:latin typeface="RobotoRegular"/>
                <a:cs typeface="RobotoRegular"/>
              </a:rPr>
              <a:t>tons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a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month of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the highest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quality melt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blown.</a:t>
            </a:r>
            <a:endParaRPr sz="100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RobotoRegular"/>
              <a:cs typeface="RobotoRegular"/>
            </a:endParaRPr>
          </a:p>
          <a:p>
            <a:pPr marL="12700" marR="53975">
              <a:lnSpc>
                <a:spcPct val="133300"/>
              </a:lnSpc>
            </a:pP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MAF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plans </a:t>
            </a:r>
            <a:r>
              <a:rPr sz="1000" spc="-10" dirty="0">
                <a:solidFill>
                  <a:srgbClr val="153B6C"/>
                </a:solidFill>
                <a:latin typeface="RobotoRegular"/>
                <a:cs typeface="RobotoRegular"/>
              </a:rPr>
              <a:t>to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have Self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sustainable solar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energy for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all its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plants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during the next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twelve months. Presently  one plant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has solar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energy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generation.</a:t>
            </a:r>
            <a:endParaRPr sz="1000">
              <a:latin typeface="RobotoRegular"/>
              <a:cs typeface="Roboto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65771" y="4733048"/>
            <a:ext cx="38912" cy="3891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5771" y="5138369"/>
            <a:ext cx="38912" cy="38912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5771" y="5543689"/>
            <a:ext cx="38912" cy="3891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5771" y="5948997"/>
            <a:ext cx="38912" cy="38925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5771" y="6354330"/>
            <a:ext cx="38912" cy="3890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236156" y="10215340"/>
            <a:ext cx="835025" cy="219075"/>
            <a:chOff x="236156" y="10215340"/>
            <a:chExt cx="835025" cy="219075"/>
          </a:xfrm>
        </p:grpSpPr>
        <p:sp>
          <p:nvSpPr>
            <p:cNvPr id="13" name="object 13"/>
            <p:cNvSpPr/>
            <p:nvPr/>
          </p:nvSpPr>
          <p:spPr>
            <a:xfrm>
              <a:off x="453943" y="10281688"/>
              <a:ext cx="347806" cy="95783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8931" y="10283181"/>
              <a:ext cx="181999" cy="94294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317" y="10262997"/>
              <a:ext cx="118325" cy="128917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6156" y="10215340"/>
              <a:ext cx="175513" cy="218795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661150" y="10177374"/>
            <a:ext cx="675005" cy="260350"/>
            <a:chOff x="6661150" y="10177374"/>
            <a:chExt cx="675005" cy="260350"/>
          </a:xfrm>
        </p:grpSpPr>
        <p:sp>
          <p:nvSpPr>
            <p:cNvPr id="18" name="object 18"/>
            <p:cNvSpPr/>
            <p:nvPr/>
          </p:nvSpPr>
          <p:spPr>
            <a:xfrm>
              <a:off x="6731355" y="10177386"/>
              <a:ext cx="417830" cy="135255"/>
            </a:xfrm>
            <a:custGeom>
              <a:avLst/>
              <a:gdLst/>
              <a:ahLst/>
              <a:cxnLst/>
              <a:rect l="l" t="t" r="r" b="b"/>
              <a:pathLst>
                <a:path w="417829" h="135254">
                  <a:moveTo>
                    <a:pt x="84683" y="74396"/>
                  </a:moveTo>
                  <a:lnTo>
                    <a:pt x="57492" y="46075"/>
                  </a:lnTo>
                  <a:lnTo>
                    <a:pt x="26352" y="40017"/>
                  </a:lnTo>
                  <a:lnTo>
                    <a:pt x="21971" y="37058"/>
                  </a:lnTo>
                  <a:lnTo>
                    <a:pt x="21971" y="21844"/>
                  </a:lnTo>
                  <a:lnTo>
                    <a:pt x="28740" y="16903"/>
                  </a:lnTo>
                  <a:lnTo>
                    <a:pt x="39738" y="16903"/>
                  </a:lnTo>
                  <a:lnTo>
                    <a:pt x="48641" y="17945"/>
                  </a:lnTo>
                  <a:lnTo>
                    <a:pt x="55257" y="21018"/>
                  </a:lnTo>
                  <a:lnTo>
                    <a:pt x="59499" y="26060"/>
                  </a:lnTo>
                  <a:lnTo>
                    <a:pt x="61290" y="32969"/>
                  </a:lnTo>
                  <a:lnTo>
                    <a:pt x="81013" y="32969"/>
                  </a:lnTo>
                  <a:lnTo>
                    <a:pt x="78295" y="18834"/>
                  </a:lnTo>
                  <a:lnTo>
                    <a:pt x="70535" y="8496"/>
                  </a:lnTo>
                  <a:lnTo>
                    <a:pt x="57924" y="2159"/>
                  </a:lnTo>
                  <a:lnTo>
                    <a:pt x="40716" y="0"/>
                  </a:lnTo>
                  <a:lnTo>
                    <a:pt x="24231" y="2108"/>
                  </a:lnTo>
                  <a:lnTo>
                    <a:pt x="12026" y="8267"/>
                  </a:lnTo>
                  <a:lnTo>
                    <a:pt x="4432" y="18186"/>
                  </a:lnTo>
                  <a:lnTo>
                    <a:pt x="1828" y="31559"/>
                  </a:lnTo>
                  <a:lnTo>
                    <a:pt x="3403" y="42037"/>
                  </a:lnTo>
                  <a:lnTo>
                    <a:pt x="8445" y="49847"/>
                  </a:lnTo>
                  <a:lnTo>
                    <a:pt x="17399" y="55422"/>
                  </a:lnTo>
                  <a:lnTo>
                    <a:pt x="30721" y="59169"/>
                  </a:lnTo>
                  <a:lnTo>
                    <a:pt x="59182" y="64668"/>
                  </a:lnTo>
                  <a:lnTo>
                    <a:pt x="64389" y="68618"/>
                  </a:lnTo>
                  <a:lnTo>
                    <a:pt x="64389" y="85521"/>
                  </a:lnTo>
                  <a:lnTo>
                    <a:pt x="56502" y="90741"/>
                  </a:lnTo>
                  <a:lnTo>
                    <a:pt x="43675" y="90741"/>
                  </a:lnTo>
                  <a:lnTo>
                    <a:pt x="34099" y="89611"/>
                  </a:lnTo>
                  <a:lnTo>
                    <a:pt x="27000" y="86321"/>
                  </a:lnTo>
                  <a:lnTo>
                    <a:pt x="22453" y="80975"/>
                  </a:lnTo>
                  <a:lnTo>
                    <a:pt x="20574" y="73685"/>
                  </a:lnTo>
                  <a:lnTo>
                    <a:pt x="0" y="73685"/>
                  </a:lnTo>
                  <a:lnTo>
                    <a:pt x="3492" y="88265"/>
                  </a:lnTo>
                  <a:lnTo>
                    <a:pt x="11912" y="98907"/>
                  </a:lnTo>
                  <a:lnTo>
                    <a:pt x="25019" y="105422"/>
                  </a:lnTo>
                  <a:lnTo>
                    <a:pt x="42545" y="107645"/>
                  </a:lnTo>
                  <a:lnTo>
                    <a:pt x="60299" y="105397"/>
                  </a:lnTo>
                  <a:lnTo>
                    <a:pt x="73545" y="98882"/>
                  </a:lnTo>
                  <a:lnTo>
                    <a:pt x="81813" y="88442"/>
                  </a:lnTo>
                  <a:lnTo>
                    <a:pt x="84683" y="74396"/>
                  </a:lnTo>
                  <a:close/>
                </a:path>
                <a:path w="417829" h="135254">
                  <a:moveTo>
                    <a:pt x="164096" y="101993"/>
                  </a:moveTo>
                  <a:lnTo>
                    <a:pt x="160705" y="98755"/>
                  </a:lnTo>
                  <a:lnTo>
                    <a:pt x="159715" y="96774"/>
                  </a:lnTo>
                  <a:lnTo>
                    <a:pt x="159588" y="96507"/>
                  </a:lnTo>
                  <a:lnTo>
                    <a:pt x="159588" y="91706"/>
                  </a:lnTo>
                  <a:lnTo>
                    <a:pt x="159588" y="68465"/>
                  </a:lnTo>
                  <a:lnTo>
                    <a:pt x="159588" y="50431"/>
                  </a:lnTo>
                  <a:lnTo>
                    <a:pt x="158140" y="42964"/>
                  </a:lnTo>
                  <a:lnTo>
                    <a:pt x="157607" y="40246"/>
                  </a:lnTo>
                  <a:lnTo>
                    <a:pt x="151726" y="32931"/>
                  </a:lnTo>
                  <a:lnTo>
                    <a:pt x="141986" y="28524"/>
                  </a:lnTo>
                  <a:lnTo>
                    <a:pt x="128460" y="27038"/>
                  </a:lnTo>
                  <a:lnTo>
                    <a:pt x="114871" y="28689"/>
                  </a:lnTo>
                  <a:lnTo>
                    <a:pt x="104940" y="33616"/>
                  </a:lnTo>
                  <a:lnTo>
                    <a:pt x="98628" y="41846"/>
                  </a:lnTo>
                  <a:lnTo>
                    <a:pt x="95910" y="53390"/>
                  </a:lnTo>
                  <a:lnTo>
                    <a:pt x="114922" y="53390"/>
                  </a:lnTo>
                  <a:lnTo>
                    <a:pt x="115912" y="45491"/>
                  </a:lnTo>
                  <a:lnTo>
                    <a:pt x="119151" y="42964"/>
                  </a:lnTo>
                  <a:lnTo>
                    <a:pt x="136486" y="42964"/>
                  </a:lnTo>
                  <a:lnTo>
                    <a:pt x="140284" y="45491"/>
                  </a:lnTo>
                  <a:lnTo>
                    <a:pt x="140284" y="53111"/>
                  </a:lnTo>
                  <a:lnTo>
                    <a:pt x="140284" y="68465"/>
                  </a:lnTo>
                  <a:lnTo>
                    <a:pt x="140284" y="85229"/>
                  </a:lnTo>
                  <a:lnTo>
                    <a:pt x="134658" y="91706"/>
                  </a:lnTo>
                  <a:lnTo>
                    <a:pt x="118021" y="91706"/>
                  </a:lnTo>
                  <a:lnTo>
                    <a:pt x="113944" y="88188"/>
                  </a:lnTo>
                  <a:lnTo>
                    <a:pt x="113944" y="76644"/>
                  </a:lnTo>
                  <a:lnTo>
                    <a:pt x="117043" y="73812"/>
                  </a:lnTo>
                  <a:lnTo>
                    <a:pt x="125209" y="72123"/>
                  </a:lnTo>
                  <a:lnTo>
                    <a:pt x="137185" y="69875"/>
                  </a:lnTo>
                  <a:lnTo>
                    <a:pt x="138036" y="69596"/>
                  </a:lnTo>
                  <a:lnTo>
                    <a:pt x="140284" y="68465"/>
                  </a:lnTo>
                  <a:lnTo>
                    <a:pt x="140284" y="53111"/>
                  </a:lnTo>
                  <a:lnTo>
                    <a:pt x="139014" y="55219"/>
                  </a:lnTo>
                  <a:lnTo>
                    <a:pt x="136906" y="56489"/>
                  </a:lnTo>
                  <a:lnTo>
                    <a:pt x="134226" y="57899"/>
                  </a:lnTo>
                  <a:lnTo>
                    <a:pt x="124510" y="59448"/>
                  </a:lnTo>
                  <a:lnTo>
                    <a:pt x="116624" y="60858"/>
                  </a:lnTo>
                  <a:lnTo>
                    <a:pt x="106756" y="63754"/>
                  </a:lnTo>
                  <a:lnTo>
                    <a:pt x="99758" y="68668"/>
                  </a:lnTo>
                  <a:lnTo>
                    <a:pt x="95592" y="75666"/>
                  </a:lnTo>
                  <a:lnTo>
                    <a:pt x="94221" y="84810"/>
                  </a:lnTo>
                  <a:lnTo>
                    <a:pt x="95859" y="94145"/>
                  </a:lnTo>
                  <a:lnTo>
                    <a:pt x="100533" y="101346"/>
                  </a:lnTo>
                  <a:lnTo>
                    <a:pt x="107823" y="105994"/>
                  </a:lnTo>
                  <a:lnTo>
                    <a:pt x="117322" y="107632"/>
                  </a:lnTo>
                  <a:lnTo>
                    <a:pt x="123494" y="106972"/>
                  </a:lnTo>
                  <a:lnTo>
                    <a:pt x="129400" y="104965"/>
                  </a:lnTo>
                  <a:lnTo>
                    <a:pt x="135026" y="101574"/>
                  </a:lnTo>
                  <a:lnTo>
                    <a:pt x="140423" y="96774"/>
                  </a:lnTo>
                  <a:lnTo>
                    <a:pt x="140423" y="100723"/>
                  </a:lnTo>
                  <a:lnTo>
                    <a:pt x="140843" y="102133"/>
                  </a:lnTo>
                  <a:lnTo>
                    <a:pt x="142671" y="104394"/>
                  </a:lnTo>
                  <a:lnTo>
                    <a:pt x="164096" y="104394"/>
                  </a:lnTo>
                  <a:lnTo>
                    <a:pt x="164096" y="101993"/>
                  </a:lnTo>
                  <a:close/>
                </a:path>
                <a:path w="417829" h="135254">
                  <a:moveTo>
                    <a:pt x="212686" y="29870"/>
                  </a:moveTo>
                  <a:lnTo>
                    <a:pt x="200990" y="29870"/>
                  </a:lnTo>
                  <a:lnTo>
                    <a:pt x="200990" y="18453"/>
                  </a:lnTo>
                  <a:lnTo>
                    <a:pt x="202679" y="16484"/>
                  </a:lnTo>
                  <a:lnTo>
                    <a:pt x="208178" y="16484"/>
                  </a:lnTo>
                  <a:lnTo>
                    <a:pt x="211975" y="16903"/>
                  </a:lnTo>
                  <a:lnTo>
                    <a:pt x="211975" y="2108"/>
                  </a:lnTo>
                  <a:lnTo>
                    <a:pt x="181267" y="20713"/>
                  </a:lnTo>
                  <a:lnTo>
                    <a:pt x="181267" y="29870"/>
                  </a:lnTo>
                  <a:lnTo>
                    <a:pt x="170548" y="29870"/>
                  </a:lnTo>
                  <a:lnTo>
                    <a:pt x="170548" y="42976"/>
                  </a:lnTo>
                  <a:lnTo>
                    <a:pt x="181267" y="42976"/>
                  </a:lnTo>
                  <a:lnTo>
                    <a:pt x="181267" y="104394"/>
                  </a:lnTo>
                  <a:lnTo>
                    <a:pt x="200990" y="104394"/>
                  </a:lnTo>
                  <a:lnTo>
                    <a:pt x="200990" y="42976"/>
                  </a:lnTo>
                  <a:lnTo>
                    <a:pt x="212686" y="42976"/>
                  </a:lnTo>
                  <a:lnTo>
                    <a:pt x="212686" y="29870"/>
                  </a:lnTo>
                  <a:close/>
                </a:path>
                <a:path w="417829" h="135254">
                  <a:moveTo>
                    <a:pt x="289013" y="61556"/>
                  </a:moveTo>
                  <a:lnTo>
                    <a:pt x="288671" y="59448"/>
                  </a:lnTo>
                  <a:lnTo>
                    <a:pt x="287896" y="54508"/>
                  </a:lnTo>
                  <a:lnTo>
                    <a:pt x="286067" y="49161"/>
                  </a:lnTo>
                  <a:lnTo>
                    <a:pt x="282194" y="42113"/>
                  </a:lnTo>
                  <a:lnTo>
                    <a:pt x="280974" y="39890"/>
                  </a:lnTo>
                  <a:lnTo>
                    <a:pt x="273570" y="32931"/>
                  </a:lnTo>
                  <a:lnTo>
                    <a:pt x="268452" y="30543"/>
                  </a:lnTo>
                  <a:lnTo>
                    <a:pt x="268452" y="59448"/>
                  </a:lnTo>
                  <a:lnTo>
                    <a:pt x="238163" y="59448"/>
                  </a:lnTo>
                  <a:lnTo>
                    <a:pt x="239420" y="47752"/>
                  </a:lnTo>
                  <a:lnTo>
                    <a:pt x="244360" y="42113"/>
                  </a:lnTo>
                  <a:lnTo>
                    <a:pt x="262102" y="42113"/>
                  </a:lnTo>
                  <a:lnTo>
                    <a:pt x="267462" y="48171"/>
                  </a:lnTo>
                  <a:lnTo>
                    <a:pt x="268452" y="59448"/>
                  </a:lnTo>
                  <a:lnTo>
                    <a:pt x="268452" y="30543"/>
                  </a:lnTo>
                  <a:lnTo>
                    <a:pt x="264236" y="28562"/>
                  </a:lnTo>
                  <a:lnTo>
                    <a:pt x="253377" y="27038"/>
                  </a:lnTo>
                  <a:lnTo>
                    <a:pt x="238645" y="29908"/>
                  </a:lnTo>
                  <a:lnTo>
                    <a:pt x="227571" y="38125"/>
                  </a:lnTo>
                  <a:lnTo>
                    <a:pt x="220573" y="51117"/>
                  </a:lnTo>
                  <a:lnTo>
                    <a:pt x="218147" y="68326"/>
                  </a:lnTo>
                  <a:lnTo>
                    <a:pt x="220548" y="84759"/>
                  </a:lnTo>
                  <a:lnTo>
                    <a:pt x="227457" y="97129"/>
                  </a:lnTo>
                  <a:lnTo>
                    <a:pt x="238404" y="104927"/>
                  </a:lnTo>
                  <a:lnTo>
                    <a:pt x="252945" y="107632"/>
                  </a:lnTo>
                  <a:lnTo>
                    <a:pt x="265023" y="105905"/>
                  </a:lnTo>
                  <a:lnTo>
                    <a:pt x="275310" y="100965"/>
                  </a:lnTo>
                  <a:lnTo>
                    <a:pt x="283222" y="93205"/>
                  </a:lnTo>
                  <a:lnTo>
                    <a:pt x="283540" y="92544"/>
                  </a:lnTo>
                  <a:lnTo>
                    <a:pt x="288175" y="82981"/>
                  </a:lnTo>
                  <a:lnTo>
                    <a:pt x="268732" y="82981"/>
                  </a:lnTo>
                  <a:lnTo>
                    <a:pt x="266331" y="89027"/>
                  </a:lnTo>
                  <a:lnTo>
                    <a:pt x="260832" y="92544"/>
                  </a:lnTo>
                  <a:lnTo>
                    <a:pt x="248018" y="92544"/>
                  </a:lnTo>
                  <a:lnTo>
                    <a:pt x="243509" y="90157"/>
                  </a:lnTo>
                  <a:lnTo>
                    <a:pt x="240690" y="85928"/>
                  </a:lnTo>
                  <a:lnTo>
                    <a:pt x="238861" y="83108"/>
                  </a:lnTo>
                  <a:lnTo>
                    <a:pt x="238163" y="79730"/>
                  </a:lnTo>
                  <a:lnTo>
                    <a:pt x="237871" y="72542"/>
                  </a:lnTo>
                  <a:lnTo>
                    <a:pt x="288886" y="72542"/>
                  </a:lnTo>
                  <a:lnTo>
                    <a:pt x="289013" y="70866"/>
                  </a:lnTo>
                  <a:lnTo>
                    <a:pt x="289013" y="61556"/>
                  </a:lnTo>
                  <a:close/>
                </a:path>
                <a:path w="417829" h="135254">
                  <a:moveTo>
                    <a:pt x="335203" y="29870"/>
                  </a:moveTo>
                  <a:lnTo>
                    <a:pt x="324205" y="29870"/>
                  </a:lnTo>
                  <a:lnTo>
                    <a:pt x="324205" y="9436"/>
                  </a:lnTo>
                  <a:lnTo>
                    <a:pt x="304482" y="9436"/>
                  </a:lnTo>
                  <a:lnTo>
                    <a:pt x="304482" y="29870"/>
                  </a:lnTo>
                  <a:lnTo>
                    <a:pt x="294767" y="29870"/>
                  </a:lnTo>
                  <a:lnTo>
                    <a:pt x="294767" y="42976"/>
                  </a:lnTo>
                  <a:lnTo>
                    <a:pt x="304482" y="42976"/>
                  </a:lnTo>
                  <a:lnTo>
                    <a:pt x="304482" y="89750"/>
                  </a:lnTo>
                  <a:lnTo>
                    <a:pt x="305676" y="97599"/>
                  </a:lnTo>
                  <a:lnTo>
                    <a:pt x="309270" y="103187"/>
                  </a:lnTo>
                  <a:lnTo>
                    <a:pt x="315302" y="106527"/>
                  </a:lnTo>
                  <a:lnTo>
                    <a:pt x="323786" y="107645"/>
                  </a:lnTo>
                  <a:lnTo>
                    <a:pt x="328295" y="107645"/>
                  </a:lnTo>
                  <a:lnTo>
                    <a:pt x="331533" y="107226"/>
                  </a:lnTo>
                  <a:lnTo>
                    <a:pt x="335203" y="106095"/>
                  </a:lnTo>
                  <a:lnTo>
                    <a:pt x="335203" y="92278"/>
                  </a:lnTo>
                  <a:lnTo>
                    <a:pt x="332244" y="92710"/>
                  </a:lnTo>
                  <a:lnTo>
                    <a:pt x="325475" y="92710"/>
                  </a:lnTo>
                  <a:lnTo>
                    <a:pt x="324205" y="91160"/>
                  </a:lnTo>
                  <a:lnTo>
                    <a:pt x="324205" y="42976"/>
                  </a:lnTo>
                  <a:lnTo>
                    <a:pt x="335203" y="42976"/>
                  </a:lnTo>
                  <a:lnTo>
                    <a:pt x="335203" y="29870"/>
                  </a:lnTo>
                  <a:close/>
                </a:path>
                <a:path w="417829" h="135254">
                  <a:moveTo>
                    <a:pt x="417461" y="28308"/>
                  </a:moveTo>
                  <a:lnTo>
                    <a:pt x="397167" y="28308"/>
                  </a:lnTo>
                  <a:lnTo>
                    <a:pt x="381393" y="83680"/>
                  </a:lnTo>
                  <a:lnTo>
                    <a:pt x="364617" y="28308"/>
                  </a:lnTo>
                  <a:lnTo>
                    <a:pt x="342925" y="28308"/>
                  </a:lnTo>
                  <a:lnTo>
                    <a:pt x="371246" y="107492"/>
                  </a:lnTo>
                  <a:lnTo>
                    <a:pt x="371246" y="115379"/>
                  </a:lnTo>
                  <a:lnTo>
                    <a:pt x="366318" y="120726"/>
                  </a:lnTo>
                  <a:lnTo>
                    <a:pt x="357441" y="120726"/>
                  </a:lnTo>
                  <a:lnTo>
                    <a:pt x="353771" y="119888"/>
                  </a:lnTo>
                  <a:lnTo>
                    <a:pt x="353771" y="134683"/>
                  </a:lnTo>
                  <a:lnTo>
                    <a:pt x="356743" y="135115"/>
                  </a:lnTo>
                  <a:lnTo>
                    <a:pt x="365887" y="135242"/>
                  </a:lnTo>
                  <a:lnTo>
                    <a:pt x="371525" y="134264"/>
                  </a:lnTo>
                  <a:lnTo>
                    <a:pt x="380542" y="130594"/>
                  </a:lnTo>
                  <a:lnTo>
                    <a:pt x="382943" y="127495"/>
                  </a:lnTo>
                  <a:lnTo>
                    <a:pt x="417461" y="28308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69569" y="10187190"/>
              <a:ext cx="95973" cy="95999"/>
            </a:xfrm>
            <a:prstGeom prst="rect">
              <a:avLst/>
            </a:pr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661150" y="10331272"/>
              <a:ext cx="675005" cy="106045"/>
            </a:xfrm>
            <a:custGeom>
              <a:avLst/>
              <a:gdLst/>
              <a:ahLst/>
              <a:cxnLst/>
              <a:rect l="l" t="t" r="r" b="b"/>
              <a:pathLst>
                <a:path w="675004" h="106045">
                  <a:moveTo>
                    <a:pt x="78486" y="31851"/>
                  </a:moveTo>
                  <a:lnTo>
                    <a:pt x="76314" y="18199"/>
                  </a:lnTo>
                  <a:lnTo>
                    <a:pt x="75946" y="17627"/>
                  </a:lnTo>
                  <a:lnTo>
                    <a:pt x="69951" y="8216"/>
                  </a:lnTo>
                  <a:lnTo>
                    <a:pt x="59563" y="2095"/>
                  </a:lnTo>
                  <a:lnTo>
                    <a:pt x="57340" y="1778"/>
                  </a:lnTo>
                  <a:lnTo>
                    <a:pt x="57340" y="22555"/>
                  </a:lnTo>
                  <a:lnTo>
                    <a:pt x="57340" y="43548"/>
                  </a:lnTo>
                  <a:lnTo>
                    <a:pt x="52133" y="48475"/>
                  </a:lnTo>
                  <a:lnTo>
                    <a:pt x="21132" y="48475"/>
                  </a:lnTo>
                  <a:lnTo>
                    <a:pt x="21132" y="17627"/>
                  </a:lnTo>
                  <a:lnTo>
                    <a:pt x="52133" y="17627"/>
                  </a:lnTo>
                  <a:lnTo>
                    <a:pt x="57340" y="22555"/>
                  </a:lnTo>
                  <a:lnTo>
                    <a:pt x="57340" y="1778"/>
                  </a:lnTo>
                  <a:lnTo>
                    <a:pt x="45364" y="12"/>
                  </a:lnTo>
                  <a:lnTo>
                    <a:pt x="0" y="12"/>
                  </a:lnTo>
                  <a:lnTo>
                    <a:pt x="0" y="102717"/>
                  </a:lnTo>
                  <a:lnTo>
                    <a:pt x="21132" y="102717"/>
                  </a:lnTo>
                  <a:lnTo>
                    <a:pt x="21132" y="66090"/>
                  </a:lnTo>
                  <a:lnTo>
                    <a:pt x="47485" y="66090"/>
                  </a:lnTo>
                  <a:lnTo>
                    <a:pt x="60286" y="63677"/>
                  </a:lnTo>
                  <a:lnTo>
                    <a:pt x="70053" y="56794"/>
                  </a:lnTo>
                  <a:lnTo>
                    <a:pt x="74853" y="48475"/>
                  </a:lnTo>
                  <a:lnTo>
                    <a:pt x="76288" y="45999"/>
                  </a:lnTo>
                  <a:lnTo>
                    <a:pt x="78486" y="31851"/>
                  </a:lnTo>
                  <a:close/>
                </a:path>
                <a:path w="675004" h="106045">
                  <a:moveTo>
                    <a:pt x="135369" y="25527"/>
                  </a:moveTo>
                  <a:lnTo>
                    <a:pt x="111836" y="41579"/>
                  </a:lnTo>
                  <a:lnTo>
                    <a:pt x="111836" y="26644"/>
                  </a:lnTo>
                  <a:lnTo>
                    <a:pt x="92100" y="26644"/>
                  </a:lnTo>
                  <a:lnTo>
                    <a:pt x="92100" y="102730"/>
                  </a:lnTo>
                  <a:lnTo>
                    <a:pt x="111836" y="102730"/>
                  </a:lnTo>
                  <a:lnTo>
                    <a:pt x="111836" y="50736"/>
                  </a:lnTo>
                  <a:lnTo>
                    <a:pt x="117614" y="44958"/>
                  </a:lnTo>
                  <a:lnTo>
                    <a:pt x="131279" y="44958"/>
                  </a:lnTo>
                  <a:lnTo>
                    <a:pt x="135369" y="45529"/>
                  </a:lnTo>
                  <a:lnTo>
                    <a:pt x="135369" y="25527"/>
                  </a:lnTo>
                  <a:close/>
                </a:path>
                <a:path w="675004" h="106045">
                  <a:moveTo>
                    <a:pt x="218046" y="66230"/>
                  </a:moveTo>
                  <a:lnTo>
                    <a:pt x="215480" y="48971"/>
                  </a:lnTo>
                  <a:lnTo>
                    <a:pt x="211061" y="41300"/>
                  </a:lnTo>
                  <a:lnTo>
                    <a:pt x="208089" y="36131"/>
                  </a:lnTo>
                  <a:lnTo>
                    <a:pt x="198272" y="29527"/>
                  </a:lnTo>
                  <a:lnTo>
                    <a:pt x="198272" y="65671"/>
                  </a:lnTo>
                  <a:lnTo>
                    <a:pt x="198272" y="66230"/>
                  </a:lnTo>
                  <a:lnTo>
                    <a:pt x="196989" y="75730"/>
                  </a:lnTo>
                  <a:lnTo>
                    <a:pt x="193306" y="83350"/>
                  </a:lnTo>
                  <a:lnTo>
                    <a:pt x="187667" y="88277"/>
                  </a:lnTo>
                  <a:lnTo>
                    <a:pt x="180416" y="90030"/>
                  </a:lnTo>
                  <a:lnTo>
                    <a:pt x="173075" y="88277"/>
                  </a:lnTo>
                  <a:lnTo>
                    <a:pt x="167436" y="83337"/>
                  </a:lnTo>
                  <a:lnTo>
                    <a:pt x="163804" y="75666"/>
                  </a:lnTo>
                  <a:lnTo>
                    <a:pt x="162521" y="65671"/>
                  </a:lnTo>
                  <a:lnTo>
                    <a:pt x="163804" y="55689"/>
                  </a:lnTo>
                  <a:lnTo>
                    <a:pt x="167449" y="47993"/>
                  </a:lnTo>
                  <a:lnTo>
                    <a:pt x="173101" y="43053"/>
                  </a:lnTo>
                  <a:lnTo>
                    <a:pt x="180416" y="41300"/>
                  </a:lnTo>
                  <a:lnTo>
                    <a:pt x="187782" y="43053"/>
                  </a:lnTo>
                  <a:lnTo>
                    <a:pt x="193433" y="48031"/>
                  </a:lnTo>
                  <a:lnTo>
                    <a:pt x="197040" y="55803"/>
                  </a:lnTo>
                  <a:lnTo>
                    <a:pt x="198272" y="65671"/>
                  </a:lnTo>
                  <a:lnTo>
                    <a:pt x="198272" y="29527"/>
                  </a:lnTo>
                  <a:lnTo>
                    <a:pt x="196215" y="28130"/>
                  </a:lnTo>
                  <a:lnTo>
                    <a:pt x="180276" y="25361"/>
                  </a:lnTo>
                  <a:lnTo>
                    <a:pt x="164604" y="28155"/>
                  </a:lnTo>
                  <a:lnTo>
                    <a:pt x="152806" y="36169"/>
                  </a:lnTo>
                  <a:lnTo>
                    <a:pt x="145376" y="48856"/>
                  </a:lnTo>
                  <a:lnTo>
                    <a:pt x="142798" y="65671"/>
                  </a:lnTo>
                  <a:lnTo>
                    <a:pt x="145376" y="82550"/>
                  </a:lnTo>
                  <a:lnTo>
                    <a:pt x="152831" y="95224"/>
                  </a:lnTo>
                  <a:lnTo>
                    <a:pt x="164668" y="103200"/>
                  </a:lnTo>
                  <a:lnTo>
                    <a:pt x="180416" y="105956"/>
                  </a:lnTo>
                  <a:lnTo>
                    <a:pt x="196113" y="103200"/>
                  </a:lnTo>
                  <a:lnTo>
                    <a:pt x="207937" y="95300"/>
                  </a:lnTo>
                  <a:lnTo>
                    <a:pt x="211086" y="90030"/>
                  </a:lnTo>
                  <a:lnTo>
                    <a:pt x="215430" y="82791"/>
                  </a:lnTo>
                  <a:lnTo>
                    <a:pt x="218046" y="66230"/>
                  </a:lnTo>
                  <a:close/>
                </a:path>
                <a:path w="675004" h="106045">
                  <a:moveTo>
                    <a:pt x="265201" y="28194"/>
                  </a:moveTo>
                  <a:lnTo>
                    <a:pt x="254215" y="28194"/>
                  </a:lnTo>
                  <a:lnTo>
                    <a:pt x="254215" y="7759"/>
                  </a:lnTo>
                  <a:lnTo>
                    <a:pt x="234492" y="7759"/>
                  </a:lnTo>
                  <a:lnTo>
                    <a:pt x="234492" y="28194"/>
                  </a:lnTo>
                  <a:lnTo>
                    <a:pt x="224764" y="28194"/>
                  </a:lnTo>
                  <a:lnTo>
                    <a:pt x="224764" y="41300"/>
                  </a:lnTo>
                  <a:lnTo>
                    <a:pt x="234492" y="41300"/>
                  </a:lnTo>
                  <a:lnTo>
                    <a:pt x="234492" y="88074"/>
                  </a:lnTo>
                  <a:lnTo>
                    <a:pt x="235673" y="95923"/>
                  </a:lnTo>
                  <a:lnTo>
                    <a:pt x="239280" y="101511"/>
                  </a:lnTo>
                  <a:lnTo>
                    <a:pt x="245300" y="104851"/>
                  </a:lnTo>
                  <a:lnTo>
                    <a:pt x="253796" y="105968"/>
                  </a:lnTo>
                  <a:lnTo>
                    <a:pt x="258292" y="105968"/>
                  </a:lnTo>
                  <a:lnTo>
                    <a:pt x="261531" y="105549"/>
                  </a:lnTo>
                  <a:lnTo>
                    <a:pt x="265201" y="104419"/>
                  </a:lnTo>
                  <a:lnTo>
                    <a:pt x="265201" y="90614"/>
                  </a:lnTo>
                  <a:lnTo>
                    <a:pt x="263232" y="90893"/>
                  </a:lnTo>
                  <a:lnTo>
                    <a:pt x="255485" y="91033"/>
                  </a:lnTo>
                  <a:lnTo>
                    <a:pt x="254215" y="89484"/>
                  </a:lnTo>
                  <a:lnTo>
                    <a:pt x="254215" y="41300"/>
                  </a:lnTo>
                  <a:lnTo>
                    <a:pt x="265201" y="41300"/>
                  </a:lnTo>
                  <a:lnTo>
                    <a:pt x="265201" y="28194"/>
                  </a:lnTo>
                  <a:close/>
                </a:path>
                <a:path w="675004" h="106045">
                  <a:moveTo>
                    <a:pt x="343090" y="59893"/>
                  </a:moveTo>
                  <a:lnTo>
                    <a:pt x="342747" y="57785"/>
                  </a:lnTo>
                  <a:lnTo>
                    <a:pt x="341960" y="52844"/>
                  </a:lnTo>
                  <a:lnTo>
                    <a:pt x="340131" y="47498"/>
                  </a:lnTo>
                  <a:lnTo>
                    <a:pt x="336257" y="40449"/>
                  </a:lnTo>
                  <a:lnTo>
                    <a:pt x="335038" y="38214"/>
                  </a:lnTo>
                  <a:lnTo>
                    <a:pt x="327634" y="31254"/>
                  </a:lnTo>
                  <a:lnTo>
                    <a:pt x="322516" y="28867"/>
                  </a:lnTo>
                  <a:lnTo>
                    <a:pt x="322516" y="57785"/>
                  </a:lnTo>
                  <a:lnTo>
                    <a:pt x="292227" y="57785"/>
                  </a:lnTo>
                  <a:lnTo>
                    <a:pt x="293497" y="46088"/>
                  </a:lnTo>
                  <a:lnTo>
                    <a:pt x="298424" y="40449"/>
                  </a:lnTo>
                  <a:lnTo>
                    <a:pt x="316179" y="40449"/>
                  </a:lnTo>
                  <a:lnTo>
                    <a:pt x="321525" y="46507"/>
                  </a:lnTo>
                  <a:lnTo>
                    <a:pt x="322516" y="57785"/>
                  </a:lnTo>
                  <a:lnTo>
                    <a:pt x="322516" y="28867"/>
                  </a:lnTo>
                  <a:lnTo>
                    <a:pt x="318300" y="26885"/>
                  </a:lnTo>
                  <a:lnTo>
                    <a:pt x="307441" y="25374"/>
                  </a:lnTo>
                  <a:lnTo>
                    <a:pt x="292722" y="28232"/>
                  </a:lnTo>
                  <a:lnTo>
                    <a:pt x="281635" y="36449"/>
                  </a:lnTo>
                  <a:lnTo>
                    <a:pt x="274650" y="49441"/>
                  </a:lnTo>
                  <a:lnTo>
                    <a:pt x="272224" y="66662"/>
                  </a:lnTo>
                  <a:lnTo>
                    <a:pt x="274624" y="83083"/>
                  </a:lnTo>
                  <a:lnTo>
                    <a:pt x="281533" y="95453"/>
                  </a:lnTo>
                  <a:lnTo>
                    <a:pt x="292481" y="103251"/>
                  </a:lnTo>
                  <a:lnTo>
                    <a:pt x="307009" y="105968"/>
                  </a:lnTo>
                  <a:lnTo>
                    <a:pt x="319087" y="104241"/>
                  </a:lnTo>
                  <a:lnTo>
                    <a:pt x="329374" y="99301"/>
                  </a:lnTo>
                  <a:lnTo>
                    <a:pt x="337286" y="91528"/>
                  </a:lnTo>
                  <a:lnTo>
                    <a:pt x="337591" y="90893"/>
                  </a:lnTo>
                  <a:lnTo>
                    <a:pt x="342239" y="81318"/>
                  </a:lnTo>
                  <a:lnTo>
                    <a:pt x="322795" y="81318"/>
                  </a:lnTo>
                  <a:lnTo>
                    <a:pt x="320395" y="87376"/>
                  </a:lnTo>
                  <a:lnTo>
                    <a:pt x="314909" y="90893"/>
                  </a:lnTo>
                  <a:lnTo>
                    <a:pt x="302094" y="90893"/>
                  </a:lnTo>
                  <a:lnTo>
                    <a:pt x="297573" y="88493"/>
                  </a:lnTo>
                  <a:lnTo>
                    <a:pt x="294767" y="84264"/>
                  </a:lnTo>
                  <a:lnTo>
                    <a:pt x="292925" y="81445"/>
                  </a:lnTo>
                  <a:lnTo>
                    <a:pt x="292227" y="78066"/>
                  </a:lnTo>
                  <a:lnTo>
                    <a:pt x="291947" y="70878"/>
                  </a:lnTo>
                  <a:lnTo>
                    <a:pt x="342950" y="70878"/>
                  </a:lnTo>
                  <a:lnTo>
                    <a:pt x="343090" y="69202"/>
                  </a:lnTo>
                  <a:lnTo>
                    <a:pt x="343090" y="59893"/>
                  </a:lnTo>
                  <a:close/>
                </a:path>
                <a:path w="675004" h="106045">
                  <a:moveTo>
                    <a:pt x="420966" y="55092"/>
                  </a:moveTo>
                  <a:lnTo>
                    <a:pt x="417931" y="42608"/>
                  </a:lnTo>
                  <a:lnTo>
                    <a:pt x="411200" y="33261"/>
                  </a:lnTo>
                  <a:lnTo>
                    <a:pt x="401142" y="27393"/>
                  </a:lnTo>
                  <a:lnTo>
                    <a:pt x="388137" y="25361"/>
                  </a:lnTo>
                  <a:lnTo>
                    <a:pt x="372884" y="28105"/>
                  </a:lnTo>
                  <a:lnTo>
                    <a:pt x="361607" y="36080"/>
                  </a:lnTo>
                  <a:lnTo>
                    <a:pt x="354609" y="48907"/>
                  </a:lnTo>
                  <a:lnTo>
                    <a:pt x="352209" y="66230"/>
                  </a:lnTo>
                  <a:lnTo>
                    <a:pt x="354596" y="83019"/>
                  </a:lnTo>
                  <a:lnTo>
                    <a:pt x="361569" y="95504"/>
                  </a:lnTo>
                  <a:lnTo>
                    <a:pt x="372770" y="103276"/>
                  </a:lnTo>
                  <a:lnTo>
                    <a:pt x="387858" y="105956"/>
                  </a:lnTo>
                  <a:lnTo>
                    <a:pt x="400558" y="103898"/>
                  </a:lnTo>
                  <a:lnTo>
                    <a:pt x="410641" y="97980"/>
                  </a:lnTo>
                  <a:lnTo>
                    <a:pt x="417614" y="88671"/>
                  </a:lnTo>
                  <a:lnTo>
                    <a:pt x="420966" y="76365"/>
                  </a:lnTo>
                  <a:lnTo>
                    <a:pt x="402094" y="76365"/>
                  </a:lnTo>
                  <a:lnTo>
                    <a:pt x="399694" y="86233"/>
                  </a:lnTo>
                  <a:lnTo>
                    <a:pt x="395744" y="90030"/>
                  </a:lnTo>
                  <a:lnTo>
                    <a:pt x="387858" y="90030"/>
                  </a:lnTo>
                  <a:lnTo>
                    <a:pt x="381139" y="88417"/>
                  </a:lnTo>
                  <a:lnTo>
                    <a:pt x="376135" y="83731"/>
                  </a:lnTo>
                  <a:lnTo>
                    <a:pt x="373011" y="76250"/>
                  </a:lnTo>
                  <a:lnTo>
                    <a:pt x="371932" y="66230"/>
                  </a:lnTo>
                  <a:lnTo>
                    <a:pt x="371932" y="58902"/>
                  </a:lnTo>
                  <a:lnTo>
                    <a:pt x="373341" y="52285"/>
                  </a:lnTo>
                  <a:lnTo>
                    <a:pt x="378002" y="43548"/>
                  </a:lnTo>
                  <a:lnTo>
                    <a:pt x="382371" y="41300"/>
                  </a:lnTo>
                  <a:lnTo>
                    <a:pt x="396024" y="41300"/>
                  </a:lnTo>
                  <a:lnTo>
                    <a:pt x="399834" y="45097"/>
                  </a:lnTo>
                  <a:lnTo>
                    <a:pt x="402094" y="55092"/>
                  </a:lnTo>
                  <a:lnTo>
                    <a:pt x="420966" y="55092"/>
                  </a:lnTo>
                  <a:close/>
                </a:path>
                <a:path w="675004" h="106045">
                  <a:moveTo>
                    <a:pt x="468274" y="28194"/>
                  </a:moveTo>
                  <a:lnTo>
                    <a:pt x="457276" y="28194"/>
                  </a:lnTo>
                  <a:lnTo>
                    <a:pt x="457276" y="7759"/>
                  </a:lnTo>
                  <a:lnTo>
                    <a:pt x="437553" y="7759"/>
                  </a:lnTo>
                  <a:lnTo>
                    <a:pt x="437553" y="28194"/>
                  </a:lnTo>
                  <a:lnTo>
                    <a:pt x="427837" y="28194"/>
                  </a:lnTo>
                  <a:lnTo>
                    <a:pt x="427837" y="41300"/>
                  </a:lnTo>
                  <a:lnTo>
                    <a:pt x="437553" y="41300"/>
                  </a:lnTo>
                  <a:lnTo>
                    <a:pt x="437553" y="88074"/>
                  </a:lnTo>
                  <a:lnTo>
                    <a:pt x="438746" y="95923"/>
                  </a:lnTo>
                  <a:lnTo>
                    <a:pt x="442341" y="101511"/>
                  </a:lnTo>
                  <a:lnTo>
                    <a:pt x="448373" y="104851"/>
                  </a:lnTo>
                  <a:lnTo>
                    <a:pt x="456857" y="105968"/>
                  </a:lnTo>
                  <a:lnTo>
                    <a:pt x="461365" y="105968"/>
                  </a:lnTo>
                  <a:lnTo>
                    <a:pt x="464604" y="105549"/>
                  </a:lnTo>
                  <a:lnTo>
                    <a:pt x="468274" y="104419"/>
                  </a:lnTo>
                  <a:lnTo>
                    <a:pt x="468274" y="90614"/>
                  </a:lnTo>
                  <a:lnTo>
                    <a:pt x="466305" y="90893"/>
                  </a:lnTo>
                  <a:lnTo>
                    <a:pt x="458546" y="91033"/>
                  </a:lnTo>
                  <a:lnTo>
                    <a:pt x="457276" y="89484"/>
                  </a:lnTo>
                  <a:lnTo>
                    <a:pt x="457276" y="41300"/>
                  </a:lnTo>
                  <a:lnTo>
                    <a:pt x="468274" y="41300"/>
                  </a:lnTo>
                  <a:lnTo>
                    <a:pt x="468274" y="28194"/>
                  </a:lnTo>
                  <a:close/>
                </a:path>
                <a:path w="675004" h="106045">
                  <a:moveTo>
                    <a:pt x="501650" y="26631"/>
                  </a:moveTo>
                  <a:lnTo>
                    <a:pt x="481914" y="26631"/>
                  </a:lnTo>
                  <a:lnTo>
                    <a:pt x="481914" y="102717"/>
                  </a:lnTo>
                  <a:lnTo>
                    <a:pt x="501650" y="102717"/>
                  </a:lnTo>
                  <a:lnTo>
                    <a:pt x="501650" y="26631"/>
                  </a:lnTo>
                  <a:close/>
                </a:path>
                <a:path w="675004" h="106045">
                  <a:moveTo>
                    <a:pt x="501650" y="0"/>
                  </a:moveTo>
                  <a:lnTo>
                    <a:pt x="481914" y="0"/>
                  </a:lnTo>
                  <a:lnTo>
                    <a:pt x="481914" y="17614"/>
                  </a:lnTo>
                  <a:lnTo>
                    <a:pt x="501650" y="17614"/>
                  </a:lnTo>
                  <a:lnTo>
                    <a:pt x="501650" y="0"/>
                  </a:lnTo>
                  <a:close/>
                </a:path>
                <a:path w="675004" h="106045">
                  <a:moveTo>
                    <a:pt x="591807" y="66230"/>
                  </a:moveTo>
                  <a:lnTo>
                    <a:pt x="589241" y="48971"/>
                  </a:lnTo>
                  <a:lnTo>
                    <a:pt x="584822" y="41300"/>
                  </a:lnTo>
                  <a:lnTo>
                    <a:pt x="581850" y="36131"/>
                  </a:lnTo>
                  <a:lnTo>
                    <a:pt x="572033" y="29527"/>
                  </a:lnTo>
                  <a:lnTo>
                    <a:pt x="572033" y="65671"/>
                  </a:lnTo>
                  <a:lnTo>
                    <a:pt x="572033" y="66230"/>
                  </a:lnTo>
                  <a:lnTo>
                    <a:pt x="570750" y="75730"/>
                  </a:lnTo>
                  <a:lnTo>
                    <a:pt x="567067" y="83350"/>
                  </a:lnTo>
                  <a:lnTo>
                    <a:pt x="561428" y="88277"/>
                  </a:lnTo>
                  <a:lnTo>
                    <a:pt x="554177" y="90030"/>
                  </a:lnTo>
                  <a:lnTo>
                    <a:pt x="546836" y="88277"/>
                  </a:lnTo>
                  <a:lnTo>
                    <a:pt x="541197" y="83337"/>
                  </a:lnTo>
                  <a:lnTo>
                    <a:pt x="537565" y="75666"/>
                  </a:lnTo>
                  <a:lnTo>
                    <a:pt x="536282" y="65671"/>
                  </a:lnTo>
                  <a:lnTo>
                    <a:pt x="537565" y="55689"/>
                  </a:lnTo>
                  <a:lnTo>
                    <a:pt x="541210" y="47993"/>
                  </a:lnTo>
                  <a:lnTo>
                    <a:pt x="546862" y="43053"/>
                  </a:lnTo>
                  <a:lnTo>
                    <a:pt x="554177" y="41300"/>
                  </a:lnTo>
                  <a:lnTo>
                    <a:pt x="561543" y="43053"/>
                  </a:lnTo>
                  <a:lnTo>
                    <a:pt x="567182" y="48031"/>
                  </a:lnTo>
                  <a:lnTo>
                    <a:pt x="570788" y="55803"/>
                  </a:lnTo>
                  <a:lnTo>
                    <a:pt x="572033" y="65671"/>
                  </a:lnTo>
                  <a:lnTo>
                    <a:pt x="572033" y="29527"/>
                  </a:lnTo>
                  <a:lnTo>
                    <a:pt x="569976" y="28130"/>
                  </a:lnTo>
                  <a:lnTo>
                    <a:pt x="554037" y="25361"/>
                  </a:lnTo>
                  <a:lnTo>
                    <a:pt x="538365" y="28155"/>
                  </a:lnTo>
                  <a:lnTo>
                    <a:pt x="526567" y="36169"/>
                  </a:lnTo>
                  <a:lnTo>
                    <a:pt x="519137" y="48856"/>
                  </a:lnTo>
                  <a:lnTo>
                    <a:pt x="516559" y="65671"/>
                  </a:lnTo>
                  <a:lnTo>
                    <a:pt x="519137" y="82550"/>
                  </a:lnTo>
                  <a:lnTo>
                    <a:pt x="526592" y="95224"/>
                  </a:lnTo>
                  <a:lnTo>
                    <a:pt x="538429" y="103200"/>
                  </a:lnTo>
                  <a:lnTo>
                    <a:pt x="554177" y="105956"/>
                  </a:lnTo>
                  <a:lnTo>
                    <a:pt x="569874" y="103200"/>
                  </a:lnTo>
                  <a:lnTo>
                    <a:pt x="581698" y="95300"/>
                  </a:lnTo>
                  <a:lnTo>
                    <a:pt x="584847" y="90030"/>
                  </a:lnTo>
                  <a:lnTo>
                    <a:pt x="589191" y="82791"/>
                  </a:lnTo>
                  <a:lnTo>
                    <a:pt x="591807" y="66230"/>
                  </a:lnTo>
                  <a:close/>
                </a:path>
                <a:path w="675004" h="106045">
                  <a:moveTo>
                    <a:pt x="674611" y="51727"/>
                  </a:moveTo>
                  <a:lnTo>
                    <a:pt x="672922" y="40474"/>
                  </a:lnTo>
                  <a:lnTo>
                    <a:pt x="667981" y="32207"/>
                  </a:lnTo>
                  <a:lnTo>
                    <a:pt x="659968" y="27114"/>
                  </a:lnTo>
                  <a:lnTo>
                    <a:pt x="649097" y="25374"/>
                  </a:lnTo>
                  <a:lnTo>
                    <a:pt x="641972" y="26073"/>
                  </a:lnTo>
                  <a:lnTo>
                    <a:pt x="635939" y="28282"/>
                  </a:lnTo>
                  <a:lnTo>
                    <a:pt x="630770" y="32092"/>
                  </a:lnTo>
                  <a:lnTo>
                    <a:pt x="626275" y="37630"/>
                  </a:lnTo>
                  <a:lnTo>
                    <a:pt x="626275" y="26644"/>
                  </a:lnTo>
                  <a:lnTo>
                    <a:pt x="606552" y="26644"/>
                  </a:lnTo>
                  <a:lnTo>
                    <a:pt x="606552" y="102730"/>
                  </a:lnTo>
                  <a:lnTo>
                    <a:pt x="626275" y="102730"/>
                  </a:lnTo>
                  <a:lnTo>
                    <a:pt x="626275" y="48056"/>
                  </a:lnTo>
                  <a:lnTo>
                    <a:pt x="632472" y="42151"/>
                  </a:lnTo>
                  <a:lnTo>
                    <a:pt x="650646" y="42151"/>
                  </a:lnTo>
                  <a:lnTo>
                    <a:pt x="654875" y="46799"/>
                  </a:lnTo>
                  <a:lnTo>
                    <a:pt x="654875" y="102730"/>
                  </a:lnTo>
                  <a:lnTo>
                    <a:pt x="674611" y="102730"/>
                  </a:lnTo>
                  <a:lnTo>
                    <a:pt x="674611" y="51727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354639" y="8363715"/>
            <a:ext cx="6864096" cy="1481328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51420" cy="5658485"/>
            <a:chOff x="0" y="0"/>
            <a:chExt cx="7551420" cy="565848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50854" cy="2056388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14657" y="750354"/>
              <a:ext cx="2667980" cy="4902200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10062" y="5633047"/>
              <a:ext cx="2892361" cy="25209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10062" y="708927"/>
              <a:ext cx="2892361" cy="25196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72853" y="4031208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4">
                  <a:moveTo>
                    <a:pt x="0" y="7937"/>
                  </a:moveTo>
                  <a:lnTo>
                    <a:pt x="9918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12782" y="3494392"/>
              <a:ext cx="1017905" cy="513080"/>
            </a:xfrm>
            <a:custGeom>
              <a:avLst/>
              <a:gdLst/>
              <a:ahLst/>
              <a:cxnLst/>
              <a:rect l="l" t="t" r="r" b="b"/>
              <a:pathLst>
                <a:path w="1017904" h="513079">
                  <a:moveTo>
                    <a:pt x="0" y="512813"/>
                  </a:moveTo>
                  <a:lnTo>
                    <a:pt x="641019" y="0"/>
                  </a:lnTo>
                  <a:lnTo>
                    <a:pt x="1017663" y="0"/>
                  </a:lnTo>
                </a:path>
              </a:pathLst>
            </a:custGeom>
            <a:ln w="952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49648" y="3494392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45230" y="1299540"/>
              <a:ext cx="11430" cy="6350"/>
            </a:xfrm>
            <a:custGeom>
              <a:avLst/>
              <a:gdLst/>
              <a:ahLst/>
              <a:cxnLst/>
              <a:rect l="l" t="t" r="r" b="b"/>
              <a:pathLst>
                <a:path w="11429" h="6350">
                  <a:moveTo>
                    <a:pt x="0" y="6134"/>
                  </a:moveTo>
                  <a:lnTo>
                    <a:pt x="1111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89108" y="897115"/>
              <a:ext cx="1442720" cy="384810"/>
            </a:xfrm>
            <a:custGeom>
              <a:avLst/>
              <a:gdLst/>
              <a:ahLst/>
              <a:cxnLst/>
              <a:rect l="l" t="t" r="r" b="b"/>
              <a:pathLst>
                <a:path w="1442720" h="384809">
                  <a:moveTo>
                    <a:pt x="0" y="384301"/>
                  </a:moveTo>
                  <a:lnTo>
                    <a:pt x="695413" y="0"/>
                  </a:lnTo>
                  <a:lnTo>
                    <a:pt x="1442212" y="0"/>
                  </a:lnTo>
                </a:path>
              </a:pathLst>
            </a:custGeom>
            <a:ln w="952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50040" y="897115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32379" y="3360915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4" h="7620">
                  <a:moveTo>
                    <a:pt x="0" y="7023"/>
                  </a:moveTo>
                  <a:lnTo>
                    <a:pt x="10579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74085" y="2735643"/>
              <a:ext cx="1230630" cy="605155"/>
            </a:xfrm>
            <a:custGeom>
              <a:avLst/>
              <a:gdLst/>
              <a:ahLst/>
              <a:cxnLst/>
              <a:rect l="l" t="t" r="r" b="b"/>
              <a:pathLst>
                <a:path w="1230629" h="605154">
                  <a:moveTo>
                    <a:pt x="0" y="604634"/>
                  </a:moveTo>
                  <a:lnTo>
                    <a:pt x="911606" y="0"/>
                  </a:lnTo>
                  <a:lnTo>
                    <a:pt x="1230439" y="0"/>
                  </a:lnTo>
                </a:path>
              </a:pathLst>
            </a:custGeom>
            <a:ln w="952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23194" y="2735631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28712" y="2529776"/>
              <a:ext cx="1598079" cy="1598091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32712" y="2540419"/>
              <a:ext cx="1584325" cy="1584325"/>
            </a:xfrm>
            <a:custGeom>
              <a:avLst/>
              <a:gdLst/>
              <a:ahLst/>
              <a:cxnLst/>
              <a:rect l="l" t="t" r="r" b="b"/>
              <a:pathLst>
                <a:path w="1584325" h="1584325">
                  <a:moveTo>
                    <a:pt x="1583994" y="791997"/>
                  </a:moveTo>
                  <a:lnTo>
                    <a:pt x="1582549" y="840244"/>
                  </a:lnTo>
                  <a:lnTo>
                    <a:pt x="1578268" y="887726"/>
                  </a:lnTo>
                  <a:lnTo>
                    <a:pt x="1571234" y="934361"/>
                  </a:lnTo>
                  <a:lnTo>
                    <a:pt x="1561531" y="980065"/>
                  </a:lnTo>
                  <a:lnTo>
                    <a:pt x="1549240" y="1024757"/>
                  </a:lnTo>
                  <a:lnTo>
                    <a:pt x="1534446" y="1068353"/>
                  </a:lnTo>
                  <a:lnTo>
                    <a:pt x="1517229" y="1110769"/>
                  </a:lnTo>
                  <a:lnTo>
                    <a:pt x="1497675" y="1151925"/>
                  </a:lnTo>
                  <a:lnTo>
                    <a:pt x="1475865" y="1191736"/>
                  </a:lnTo>
                  <a:lnTo>
                    <a:pt x="1451882" y="1230119"/>
                  </a:lnTo>
                  <a:lnTo>
                    <a:pt x="1425808" y="1266992"/>
                  </a:lnTo>
                  <a:lnTo>
                    <a:pt x="1397728" y="1302273"/>
                  </a:lnTo>
                  <a:lnTo>
                    <a:pt x="1367724" y="1335878"/>
                  </a:lnTo>
                  <a:lnTo>
                    <a:pt x="1335878" y="1367724"/>
                  </a:lnTo>
                  <a:lnTo>
                    <a:pt x="1302273" y="1397728"/>
                  </a:lnTo>
                  <a:lnTo>
                    <a:pt x="1266992" y="1425808"/>
                  </a:lnTo>
                  <a:lnTo>
                    <a:pt x="1230119" y="1451882"/>
                  </a:lnTo>
                  <a:lnTo>
                    <a:pt x="1191736" y="1475865"/>
                  </a:lnTo>
                  <a:lnTo>
                    <a:pt x="1151925" y="1497675"/>
                  </a:lnTo>
                  <a:lnTo>
                    <a:pt x="1110769" y="1517229"/>
                  </a:lnTo>
                  <a:lnTo>
                    <a:pt x="1068353" y="1534446"/>
                  </a:lnTo>
                  <a:lnTo>
                    <a:pt x="1024757" y="1549240"/>
                  </a:lnTo>
                  <a:lnTo>
                    <a:pt x="980065" y="1561531"/>
                  </a:lnTo>
                  <a:lnTo>
                    <a:pt x="934361" y="1571234"/>
                  </a:lnTo>
                  <a:lnTo>
                    <a:pt x="887726" y="1578268"/>
                  </a:lnTo>
                  <a:lnTo>
                    <a:pt x="840244" y="1582549"/>
                  </a:lnTo>
                  <a:lnTo>
                    <a:pt x="791997" y="1583994"/>
                  </a:lnTo>
                  <a:lnTo>
                    <a:pt x="743750" y="1582549"/>
                  </a:lnTo>
                  <a:lnTo>
                    <a:pt x="696268" y="1578268"/>
                  </a:lnTo>
                  <a:lnTo>
                    <a:pt x="649633" y="1571234"/>
                  </a:lnTo>
                  <a:lnTo>
                    <a:pt x="603928" y="1561531"/>
                  </a:lnTo>
                  <a:lnTo>
                    <a:pt x="559237" y="1549240"/>
                  </a:lnTo>
                  <a:lnTo>
                    <a:pt x="515641" y="1534446"/>
                  </a:lnTo>
                  <a:lnTo>
                    <a:pt x="473224" y="1517229"/>
                  </a:lnTo>
                  <a:lnTo>
                    <a:pt x="432069" y="1497675"/>
                  </a:lnTo>
                  <a:lnTo>
                    <a:pt x="392258" y="1475865"/>
                  </a:lnTo>
                  <a:lnTo>
                    <a:pt x="353875" y="1451882"/>
                  </a:lnTo>
                  <a:lnTo>
                    <a:pt x="317001" y="1425808"/>
                  </a:lnTo>
                  <a:lnTo>
                    <a:pt x="281721" y="1397728"/>
                  </a:lnTo>
                  <a:lnTo>
                    <a:pt x="248116" y="1367724"/>
                  </a:lnTo>
                  <a:lnTo>
                    <a:pt x="216270" y="1335878"/>
                  </a:lnTo>
                  <a:lnTo>
                    <a:pt x="186266" y="1302273"/>
                  </a:lnTo>
                  <a:lnTo>
                    <a:pt x="158185" y="1266992"/>
                  </a:lnTo>
                  <a:lnTo>
                    <a:pt x="132112" y="1230119"/>
                  </a:lnTo>
                  <a:lnTo>
                    <a:pt x="108129" y="1191736"/>
                  </a:lnTo>
                  <a:lnTo>
                    <a:pt x="86319" y="1151925"/>
                  </a:lnTo>
                  <a:lnTo>
                    <a:pt x="66764" y="1110769"/>
                  </a:lnTo>
                  <a:lnTo>
                    <a:pt x="49548" y="1068353"/>
                  </a:lnTo>
                  <a:lnTo>
                    <a:pt x="34754" y="1024757"/>
                  </a:lnTo>
                  <a:lnTo>
                    <a:pt x="22463" y="980065"/>
                  </a:lnTo>
                  <a:lnTo>
                    <a:pt x="12759" y="934361"/>
                  </a:lnTo>
                  <a:lnTo>
                    <a:pt x="5726" y="887726"/>
                  </a:lnTo>
                  <a:lnTo>
                    <a:pt x="1445" y="840244"/>
                  </a:lnTo>
                  <a:lnTo>
                    <a:pt x="0" y="791997"/>
                  </a:lnTo>
                  <a:lnTo>
                    <a:pt x="1445" y="743751"/>
                  </a:lnTo>
                  <a:lnTo>
                    <a:pt x="5726" y="696270"/>
                  </a:lnTo>
                  <a:lnTo>
                    <a:pt x="12759" y="649636"/>
                  </a:lnTo>
                  <a:lnTo>
                    <a:pt x="22463" y="603932"/>
                  </a:lnTo>
                  <a:lnTo>
                    <a:pt x="34754" y="559242"/>
                  </a:lnTo>
                  <a:lnTo>
                    <a:pt x="49548" y="515646"/>
                  </a:lnTo>
                  <a:lnTo>
                    <a:pt x="66764" y="473230"/>
                  </a:lnTo>
                  <a:lnTo>
                    <a:pt x="86319" y="432075"/>
                  </a:lnTo>
                  <a:lnTo>
                    <a:pt x="108129" y="392264"/>
                  </a:lnTo>
                  <a:lnTo>
                    <a:pt x="132112" y="353880"/>
                  </a:lnTo>
                  <a:lnTo>
                    <a:pt x="158185" y="317007"/>
                  </a:lnTo>
                  <a:lnTo>
                    <a:pt x="186266" y="281726"/>
                  </a:lnTo>
                  <a:lnTo>
                    <a:pt x="216270" y="248121"/>
                  </a:lnTo>
                  <a:lnTo>
                    <a:pt x="248116" y="216275"/>
                  </a:lnTo>
                  <a:lnTo>
                    <a:pt x="281721" y="186270"/>
                  </a:lnTo>
                  <a:lnTo>
                    <a:pt x="317001" y="158189"/>
                  </a:lnTo>
                  <a:lnTo>
                    <a:pt x="353875" y="132116"/>
                  </a:lnTo>
                  <a:lnTo>
                    <a:pt x="392258" y="108132"/>
                  </a:lnTo>
                  <a:lnTo>
                    <a:pt x="432069" y="86321"/>
                  </a:lnTo>
                  <a:lnTo>
                    <a:pt x="473224" y="66766"/>
                  </a:lnTo>
                  <a:lnTo>
                    <a:pt x="515641" y="49550"/>
                  </a:lnTo>
                  <a:lnTo>
                    <a:pt x="559237" y="34755"/>
                  </a:lnTo>
                  <a:lnTo>
                    <a:pt x="603928" y="22464"/>
                  </a:lnTo>
                  <a:lnTo>
                    <a:pt x="649633" y="12760"/>
                  </a:lnTo>
                  <a:lnTo>
                    <a:pt x="696268" y="5726"/>
                  </a:lnTo>
                  <a:lnTo>
                    <a:pt x="743750" y="1445"/>
                  </a:lnTo>
                  <a:lnTo>
                    <a:pt x="791997" y="0"/>
                  </a:lnTo>
                  <a:lnTo>
                    <a:pt x="840244" y="1445"/>
                  </a:lnTo>
                  <a:lnTo>
                    <a:pt x="887726" y="5726"/>
                  </a:lnTo>
                  <a:lnTo>
                    <a:pt x="934361" y="12760"/>
                  </a:lnTo>
                  <a:lnTo>
                    <a:pt x="980065" y="22464"/>
                  </a:lnTo>
                  <a:lnTo>
                    <a:pt x="1024757" y="34755"/>
                  </a:lnTo>
                  <a:lnTo>
                    <a:pt x="1068353" y="49550"/>
                  </a:lnTo>
                  <a:lnTo>
                    <a:pt x="1110769" y="66766"/>
                  </a:lnTo>
                  <a:lnTo>
                    <a:pt x="1151925" y="86321"/>
                  </a:lnTo>
                  <a:lnTo>
                    <a:pt x="1191736" y="108132"/>
                  </a:lnTo>
                  <a:lnTo>
                    <a:pt x="1230119" y="132116"/>
                  </a:lnTo>
                  <a:lnTo>
                    <a:pt x="1266992" y="158189"/>
                  </a:lnTo>
                  <a:lnTo>
                    <a:pt x="1302273" y="186270"/>
                  </a:lnTo>
                  <a:lnTo>
                    <a:pt x="1335878" y="216275"/>
                  </a:lnTo>
                  <a:lnTo>
                    <a:pt x="1367724" y="248121"/>
                  </a:lnTo>
                  <a:lnTo>
                    <a:pt x="1397728" y="281726"/>
                  </a:lnTo>
                  <a:lnTo>
                    <a:pt x="1425808" y="317007"/>
                  </a:lnTo>
                  <a:lnTo>
                    <a:pt x="1451882" y="353880"/>
                  </a:lnTo>
                  <a:lnTo>
                    <a:pt x="1475865" y="392264"/>
                  </a:lnTo>
                  <a:lnTo>
                    <a:pt x="1497675" y="432075"/>
                  </a:lnTo>
                  <a:lnTo>
                    <a:pt x="1517229" y="473230"/>
                  </a:lnTo>
                  <a:lnTo>
                    <a:pt x="1534446" y="515646"/>
                  </a:lnTo>
                  <a:lnTo>
                    <a:pt x="1549240" y="559242"/>
                  </a:lnTo>
                  <a:lnTo>
                    <a:pt x="1561531" y="603932"/>
                  </a:lnTo>
                  <a:lnTo>
                    <a:pt x="1571234" y="649636"/>
                  </a:lnTo>
                  <a:lnTo>
                    <a:pt x="1578268" y="696270"/>
                  </a:lnTo>
                  <a:lnTo>
                    <a:pt x="1582549" y="743751"/>
                  </a:lnTo>
                  <a:lnTo>
                    <a:pt x="1583994" y="791997"/>
                  </a:lnTo>
                  <a:close/>
                </a:path>
              </a:pathLst>
            </a:custGeom>
            <a:ln w="371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9621" y="1104442"/>
              <a:ext cx="1571675" cy="1571688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1729" y="1100798"/>
              <a:ext cx="1584325" cy="1584325"/>
            </a:xfrm>
            <a:custGeom>
              <a:avLst/>
              <a:gdLst/>
              <a:ahLst/>
              <a:cxnLst/>
              <a:rect l="l" t="t" r="r" b="b"/>
              <a:pathLst>
                <a:path w="1584325" h="1584325">
                  <a:moveTo>
                    <a:pt x="1583994" y="791997"/>
                  </a:moveTo>
                  <a:lnTo>
                    <a:pt x="1582549" y="840244"/>
                  </a:lnTo>
                  <a:lnTo>
                    <a:pt x="1578268" y="887726"/>
                  </a:lnTo>
                  <a:lnTo>
                    <a:pt x="1571234" y="934361"/>
                  </a:lnTo>
                  <a:lnTo>
                    <a:pt x="1561531" y="980065"/>
                  </a:lnTo>
                  <a:lnTo>
                    <a:pt x="1549240" y="1024757"/>
                  </a:lnTo>
                  <a:lnTo>
                    <a:pt x="1534446" y="1068353"/>
                  </a:lnTo>
                  <a:lnTo>
                    <a:pt x="1517229" y="1110769"/>
                  </a:lnTo>
                  <a:lnTo>
                    <a:pt x="1497675" y="1151925"/>
                  </a:lnTo>
                  <a:lnTo>
                    <a:pt x="1475865" y="1191736"/>
                  </a:lnTo>
                  <a:lnTo>
                    <a:pt x="1451882" y="1230119"/>
                  </a:lnTo>
                  <a:lnTo>
                    <a:pt x="1425808" y="1266992"/>
                  </a:lnTo>
                  <a:lnTo>
                    <a:pt x="1397728" y="1302273"/>
                  </a:lnTo>
                  <a:lnTo>
                    <a:pt x="1367724" y="1335878"/>
                  </a:lnTo>
                  <a:lnTo>
                    <a:pt x="1335878" y="1367724"/>
                  </a:lnTo>
                  <a:lnTo>
                    <a:pt x="1302273" y="1397728"/>
                  </a:lnTo>
                  <a:lnTo>
                    <a:pt x="1266992" y="1425808"/>
                  </a:lnTo>
                  <a:lnTo>
                    <a:pt x="1230119" y="1451882"/>
                  </a:lnTo>
                  <a:lnTo>
                    <a:pt x="1191736" y="1475865"/>
                  </a:lnTo>
                  <a:lnTo>
                    <a:pt x="1151925" y="1497675"/>
                  </a:lnTo>
                  <a:lnTo>
                    <a:pt x="1110769" y="1517229"/>
                  </a:lnTo>
                  <a:lnTo>
                    <a:pt x="1068353" y="1534446"/>
                  </a:lnTo>
                  <a:lnTo>
                    <a:pt x="1024757" y="1549240"/>
                  </a:lnTo>
                  <a:lnTo>
                    <a:pt x="980065" y="1561531"/>
                  </a:lnTo>
                  <a:lnTo>
                    <a:pt x="934361" y="1571234"/>
                  </a:lnTo>
                  <a:lnTo>
                    <a:pt x="887726" y="1578268"/>
                  </a:lnTo>
                  <a:lnTo>
                    <a:pt x="840244" y="1582549"/>
                  </a:lnTo>
                  <a:lnTo>
                    <a:pt x="791997" y="1583994"/>
                  </a:lnTo>
                  <a:lnTo>
                    <a:pt x="743750" y="1582549"/>
                  </a:lnTo>
                  <a:lnTo>
                    <a:pt x="696268" y="1578268"/>
                  </a:lnTo>
                  <a:lnTo>
                    <a:pt x="649633" y="1571234"/>
                  </a:lnTo>
                  <a:lnTo>
                    <a:pt x="603928" y="1561531"/>
                  </a:lnTo>
                  <a:lnTo>
                    <a:pt x="559237" y="1549240"/>
                  </a:lnTo>
                  <a:lnTo>
                    <a:pt x="515641" y="1534446"/>
                  </a:lnTo>
                  <a:lnTo>
                    <a:pt x="473224" y="1517229"/>
                  </a:lnTo>
                  <a:lnTo>
                    <a:pt x="432069" y="1497675"/>
                  </a:lnTo>
                  <a:lnTo>
                    <a:pt x="392258" y="1475865"/>
                  </a:lnTo>
                  <a:lnTo>
                    <a:pt x="353875" y="1451882"/>
                  </a:lnTo>
                  <a:lnTo>
                    <a:pt x="317001" y="1425808"/>
                  </a:lnTo>
                  <a:lnTo>
                    <a:pt x="281721" y="1397728"/>
                  </a:lnTo>
                  <a:lnTo>
                    <a:pt x="248116" y="1367724"/>
                  </a:lnTo>
                  <a:lnTo>
                    <a:pt x="216270" y="1335878"/>
                  </a:lnTo>
                  <a:lnTo>
                    <a:pt x="186266" y="1302273"/>
                  </a:lnTo>
                  <a:lnTo>
                    <a:pt x="158185" y="1266992"/>
                  </a:lnTo>
                  <a:lnTo>
                    <a:pt x="132112" y="1230119"/>
                  </a:lnTo>
                  <a:lnTo>
                    <a:pt x="108129" y="1191736"/>
                  </a:lnTo>
                  <a:lnTo>
                    <a:pt x="86319" y="1151925"/>
                  </a:lnTo>
                  <a:lnTo>
                    <a:pt x="66764" y="1110769"/>
                  </a:lnTo>
                  <a:lnTo>
                    <a:pt x="49548" y="1068353"/>
                  </a:lnTo>
                  <a:lnTo>
                    <a:pt x="34754" y="1024757"/>
                  </a:lnTo>
                  <a:lnTo>
                    <a:pt x="22463" y="980065"/>
                  </a:lnTo>
                  <a:lnTo>
                    <a:pt x="12759" y="934361"/>
                  </a:lnTo>
                  <a:lnTo>
                    <a:pt x="5726" y="887726"/>
                  </a:lnTo>
                  <a:lnTo>
                    <a:pt x="1445" y="840244"/>
                  </a:lnTo>
                  <a:lnTo>
                    <a:pt x="0" y="791997"/>
                  </a:lnTo>
                  <a:lnTo>
                    <a:pt x="1445" y="743751"/>
                  </a:lnTo>
                  <a:lnTo>
                    <a:pt x="5726" y="696270"/>
                  </a:lnTo>
                  <a:lnTo>
                    <a:pt x="12759" y="649636"/>
                  </a:lnTo>
                  <a:lnTo>
                    <a:pt x="22463" y="603932"/>
                  </a:lnTo>
                  <a:lnTo>
                    <a:pt x="34754" y="559242"/>
                  </a:lnTo>
                  <a:lnTo>
                    <a:pt x="49548" y="515646"/>
                  </a:lnTo>
                  <a:lnTo>
                    <a:pt x="66764" y="473230"/>
                  </a:lnTo>
                  <a:lnTo>
                    <a:pt x="86319" y="432075"/>
                  </a:lnTo>
                  <a:lnTo>
                    <a:pt x="108129" y="392264"/>
                  </a:lnTo>
                  <a:lnTo>
                    <a:pt x="132112" y="353880"/>
                  </a:lnTo>
                  <a:lnTo>
                    <a:pt x="158185" y="317007"/>
                  </a:lnTo>
                  <a:lnTo>
                    <a:pt x="186266" y="281726"/>
                  </a:lnTo>
                  <a:lnTo>
                    <a:pt x="216270" y="248121"/>
                  </a:lnTo>
                  <a:lnTo>
                    <a:pt x="248116" y="216275"/>
                  </a:lnTo>
                  <a:lnTo>
                    <a:pt x="281721" y="186270"/>
                  </a:lnTo>
                  <a:lnTo>
                    <a:pt x="317001" y="158189"/>
                  </a:lnTo>
                  <a:lnTo>
                    <a:pt x="353875" y="132116"/>
                  </a:lnTo>
                  <a:lnTo>
                    <a:pt x="392258" y="108132"/>
                  </a:lnTo>
                  <a:lnTo>
                    <a:pt x="432069" y="86321"/>
                  </a:lnTo>
                  <a:lnTo>
                    <a:pt x="473224" y="66766"/>
                  </a:lnTo>
                  <a:lnTo>
                    <a:pt x="515641" y="49550"/>
                  </a:lnTo>
                  <a:lnTo>
                    <a:pt x="559237" y="34755"/>
                  </a:lnTo>
                  <a:lnTo>
                    <a:pt x="603928" y="22464"/>
                  </a:lnTo>
                  <a:lnTo>
                    <a:pt x="649633" y="12760"/>
                  </a:lnTo>
                  <a:lnTo>
                    <a:pt x="696268" y="5726"/>
                  </a:lnTo>
                  <a:lnTo>
                    <a:pt x="743750" y="1445"/>
                  </a:lnTo>
                  <a:lnTo>
                    <a:pt x="791997" y="0"/>
                  </a:lnTo>
                  <a:lnTo>
                    <a:pt x="840244" y="1445"/>
                  </a:lnTo>
                  <a:lnTo>
                    <a:pt x="887726" y="5726"/>
                  </a:lnTo>
                  <a:lnTo>
                    <a:pt x="934361" y="12760"/>
                  </a:lnTo>
                  <a:lnTo>
                    <a:pt x="980065" y="22464"/>
                  </a:lnTo>
                  <a:lnTo>
                    <a:pt x="1024757" y="34755"/>
                  </a:lnTo>
                  <a:lnTo>
                    <a:pt x="1068353" y="49550"/>
                  </a:lnTo>
                  <a:lnTo>
                    <a:pt x="1110769" y="66766"/>
                  </a:lnTo>
                  <a:lnTo>
                    <a:pt x="1151925" y="86321"/>
                  </a:lnTo>
                  <a:lnTo>
                    <a:pt x="1191736" y="108132"/>
                  </a:lnTo>
                  <a:lnTo>
                    <a:pt x="1230119" y="132116"/>
                  </a:lnTo>
                  <a:lnTo>
                    <a:pt x="1266992" y="158189"/>
                  </a:lnTo>
                  <a:lnTo>
                    <a:pt x="1302273" y="186270"/>
                  </a:lnTo>
                  <a:lnTo>
                    <a:pt x="1335878" y="216275"/>
                  </a:lnTo>
                  <a:lnTo>
                    <a:pt x="1367724" y="248121"/>
                  </a:lnTo>
                  <a:lnTo>
                    <a:pt x="1397728" y="281726"/>
                  </a:lnTo>
                  <a:lnTo>
                    <a:pt x="1425808" y="317007"/>
                  </a:lnTo>
                  <a:lnTo>
                    <a:pt x="1451882" y="353880"/>
                  </a:lnTo>
                  <a:lnTo>
                    <a:pt x="1475865" y="392264"/>
                  </a:lnTo>
                  <a:lnTo>
                    <a:pt x="1497675" y="432075"/>
                  </a:lnTo>
                  <a:lnTo>
                    <a:pt x="1517229" y="473230"/>
                  </a:lnTo>
                  <a:lnTo>
                    <a:pt x="1534446" y="515646"/>
                  </a:lnTo>
                  <a:lnTo>
                    <a:pt x="1549240" y="559242"/>
                  </a:lnTo>
                  <a:lnTo>
                    <a:pt x="1561531" y="603932"/>
                  </a:lnTo>
                  <a:lnTo>
                    <a:pt x="1571234" y="649636"/>
                  </a:lnTo>
                  <a:lnTo>
                    <a:pt x="1578268" y="696270"/>
                  </a:lnTo>
                  <a:lnTo>
                    <a:pt x="1582549" y="743751"/>
                  </a:lnTo>
                  <a:lnTo>
                    <a:pt x="1583994" y="791997"/>
                  </a:lnTo>
                  <a:close/>
                </a:path>
              </a:pathLst>
            </a:custGeom>
            <a:ln w="371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9961" y="4043985"/>
              <a:ext cx="1598091" cy="1598091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1729" y="4054475"/>
              <a:ext cx="1584325" cy="1584325"/>
            </a:xfrm>
            <a:custGeom>
              <a:avLst/>
              <a:gdLst/>
              <a:ahLst/>
              <a:cxnLst/>
              <a:rect l="l" t="t" r="r" b="b"/>
              <a:pathLst>
                <a:path w="1584325" h="1584325">
                  <a:moveTo>
                    <a:pt x="1583994" y="791997"/>
                  </a:moveTo>
                  <a:lnTo>
                    <a:pt x="1582549" y="840242"/>
                  </a:lnTo>
                  <a:lnTo>
                    <a:pt x="1578268" y="887724"/>
                  </a:lnTo>
                  <a:lnTo>
                    <a:pt x="1571234" y="934357"/>
                  </a:lnTo>
                  <a:lnTo>
                    <a:pt x="1561531" y="980061"/>
                  </a:lnTo>
                  <a:lnTo>
                    <a:pt x="1549240" y="1024752"/>
                  </a:lnTo>
                  <a:lnTo>
                    <a:pt x="1534446" y="1068347"/>
                  </a:lnTo>
                  <a:lnTo>
                    <a:pt x="1517229" y="1110764"/>
                  </a:lnTo>
                  <a:lnTo>
                    <a:pt x="1497675" y="1151919"/>
                  </a:lnTo>
                  <a:lnTo>
                    <a:pt x="1475865" y="1191730"/>
                  </a:lnTo>
                  <a:lnTo>
                    <a:pt x="1451882" y="1230113"/>
                  </a:lnTo>
                  <a:lnTo>
                    <a:pt x="1425808" y="1266987"/>
                  </a:lnTo>
                  <a:lnTo>
                    <a:pt x="1397728" y="1302268"/>
                  </a:lnTo>
                  <a:lnTo>
                    <a:pt x="1367724" y="1335873"/>
                  </a:lnTo>
                  <a:lnTo>
                    <a:pt x="1335878" y="1367719"/>
                  </a:lnTo>
                  <a:lnTo>
                    <a:pt x="1302273" y="1397724"/>
                  </a:lnTo>
                  <a:lnTo>
                    <a:pt x="1266992" y="1425805"/>
                  </a:lnTo>
                  <a:lnTo>
                    <a:pt x="1230119" y="1451878"/>
                  </a:lnTo>
                  <a:lnTo>
                    <a:pt x="1191736" y="1475862"/>
                  </a:lnTo>
                  <a:lnTo>
                    <a:pt x="1151925" y="1497673"/>
                  </a:lnTo>
                  <a:lnTo>
                    <a:pt x="1110769" y="1517228"/>
                  </a:lnTo>
                  <a:lnTo>
                    <a:pt x="1068353" y="1534444"/>
                  </a:lnTo>
                  <a:lnTo>
                    <a:pt x="1024757" y="1549239"/>
                  </a:lnTo>
                  <a:lnTo>
                    <a:pt x="980065" y="1561530"/>
                  </a:lnTo>
                  <a:lnTo>
                    <a:pt x="934361" y="1571234"/>
                  </a:lnTo>
                  <a:lnTo>
                    <a:pt x="887726" y="1578268"/>
                  </a:lnTo>
                  <a:lnTo>
                    <a:pt x="840244" y="1582549"/>
                  </a:lnTo>
                  <a:lnTo>
                    <a:pt x="791997" y="1583994"/>
                  </a:lnTo>
                  <a:lnTo>
                    <a:pt x="743750" y="1582549"/>
                  </a:lnTo>
                  <a:lnTo>
                    <a:pt x="696268" y="1578268"/>
                  </a:lnTo>
                  <a:lnTo>
                    <a:pt x="649633" y="1571234"/>
                  </a:lnTo>
                  <a:lnTo>
                    <a:pt x="603928" y="1561530"/>
                  </a:lnTo>
                  <a:lnTo>
                    <a:pt x="559237" y="1549239"/>
                  </a:lnTo>
                  <a:lnTo>
                    <a:pt x="515641" y="1534444"/>
                  </a:lnTo>
                  <a:lnTo>
                    <a:pt x="473224" y="1517228"/>
                  </a:lnTo>
                  <a:lnTo>
                    <a:pt x="432069" y="1497673"/>
                  </a:lnTo>
                  <a:lnTo>
                    <a:pt x="392258" y="1475862"/>
                  </a:lnTo>
                  <a:lnTo>
                    <a:pt x="353875" y="1451878"/>
                  </a:lnTo>
                  <a:lnTo>
                    <a:pt x="317001" y="1425805"/>
                  </a:lnTo>
                  <a:lnTo>
                    <a:pt x="281721" y="1397724"/>
                  </a:lnTo>
                  <a:lnTo>
                    <a:pt x="248116" y="1367719"/>
                  </a:lnTo>
                  <a:lnTo>
                    <a:pt x="216270" y="1335873"/>
                  </a:lnTo>
                  <a:lnTo>
                    <a:pt x="186266" y="1302268"/>
                  </a:lnTo>
                  <a:lnTo>
                    <a:pt x="158185" y="1266987"/>
                  </a:lnTo>
                  <a:lnTo>
                    <a:pt x="132112" y="1230113"/>
                  </a:lnTo>
                  <a:lnTo>
                    <a:pt x="108129" y="1191730"/>
                  </a:lnTo>
                  <a:lnTo>
                    <a:pt x="86319" y="1151919"/>
                  </a:lnTo>
                  <a:lnTo>
                    <a:pt x="66764" y="1110764"/>
                  </a:lnTo>
                  <a:lnTo>
                    <a:pt x="49548" y="1068347"/>
                  </a:lnTo>
                  <a:lnTo>
                    <a:pt x="34754" y="1024752"/>
                  </a:lnTo>
                  <a:lnTo>
                    <a:pt x="22463" y="980061"/>
                  </a:lnTo>
                  <a:lnTo>
                    <a:pt x="12759" y="934357"/>
                  </a:lnTo>
                  <a:lnTo>
                    <a:pt x="5726" y="887724"/>
                  </a:lnTo>
                  <a:lnTo>
                    <a:pt x="1445" y="840242"/>
                  </a:lnTo>
                  <a:lnTo>
                    <a:pt x="0" y="791997"/>
                  </a:lnTo>
                  <a:lnTo>
                    <a:pt x="1445" y="743750"/>
                  </a:lnTo>
                  <a:lnTo>
                    <a:pt x="5726" y="696268"/>
                  </a:lnTo>
                  <a:lnTo>
                    <a:pt x="12759" y="649633"/>
                  </a:lnTo>
                  <a:lnTo>
                    <a:pt x="22463" y="603928"/>
                  </a:lnTo>
                  <a:lnTo>
                    <a:pt x="34754" y="559237"/>
                  </a:lnTo>
                  <a:lnTo>
                    <a:pt x="49548" y="515641"/>
                  </a:lnTo>
                  <a:lnTo>
                    <a:pt x="66764" y="473224"/>
                  </a:lnTo>
                  <a:lnTo>
                    <a:pt x="86319" y="432069"/>
                  </a:lnTo>
                  <a:lnTo>
                    <a:pt x="108129" y="392258"/>
                  </a:lnTo>
                  <a:lnTo>
                    <a:pt x="132112" y="353875"/>
                  </a:lnTo>
                  <a:lnTo>
                    <a:pt x="158185" y="317001"/>
                  </a:lnTo>
                  <a:lnTo>
                    <a:pt x="186266" y="281721"/>
                  </a:lnTo>
                  <a:lnTo>
                    <a:pt x="216270" y="248116"/>
                  </a:lnTo>
                  <a:lnTo>
                    <a:pt x="248116" y="216270"/>
                  </a:lnTo>
                  <a:lnTo>
                    <a:pt x="281721" y="186266"/>
                  </a:lnTo>
                  <a:lnTo>
                    <a:pt x="317001" y="158185"/>
                  </a:lnTo>
                  <a:lnTo>
                    <a:pt x="353875" y="132112"/>
                  </a:lnTo>
                  <a:lnTo>
                    <a:pt x="392258" y="108129"/>
                  </a:lnTo>
                  <a:lnTo>
                    <a:pt x="432069" y="86319"/>
                  </a:lnTo>
                  <a:lnTo>
                    <a:pt x="473224" y="66764"/>
                  </a:lnTo>
                  <a:lnTo>
                    <a:pt x="515641" y="49548"/>
                  </a:lnTo>
                  <a:lnTo>
                    <a:pt x="559237" y="34754"/>
                  </a:lnTo>
                  <a:lnTo>
                    <a:pt x="603928" y="22463"/>
                  </a:lnTo>
                  <a:lnTo>
                    <a:pt x="649633" y="12759"/>
                  </a:lnTo>
                  <a:lnTo>
                    <a:pt x="696268" y="5726"/>
                  </a:lnTo>
                  <a:lnTo>
                    <a:pt x="743750" y="1445"/>
                  </a:lnTo>
                  <a:lnTo>
                    <a:pt x="791997" y="0"/>
                  </a:lnTo>
                  <a:lnTo>
                    <a:pt x="840244" y="1445"/>
                  </a:lnTo>
                  <a:lnTo>
                    <a:pt x="887726" y="5726"/>
                  </a:lnTo>
                  <a:lnTo>
                    <a:pt x="934361" y="12759"/>
                  </a:lnTo>
                  <a:lnTo>
                    <a:pt x="980065" y="22463"/>
                  </a:lnTo>
                  <a:lnTo>
                    <a:pt x="1024757" y="34754"/>
                  </a:lnTo>
                  <a:lnTo>
                    <a:pt x="1068353" y="49548"/>
                  </a:lnTo>
                  <a:lnTo>
                    <a:pt x="1110769" y="66764"/>
                  </a:lnTo>
                  <a:lnTo>
                    <a:pt x="1151925" y="86319"/>
                  </a:lnTo>
                  <a:lnTo>
                    <a:pt x="1191736" y="108129"/>
                  </a:lnTo>
                  <a:lnTo>
                    <a:pt x="1230119" y="132112"/>
                  </a:lnTo>
                  <a:lnTo>
                    <a:pt x="1266992" y="158185"/>
                  </a:lnTo>
                  <a:lnTo>
                    <a:pt x="1302273" y="186266"/>
                  </a:lnTo>
                  <a:lnTo>
                    <a:pt x="1335878" y="216270"/>
                  </a:lnTo>
                  <a:lnTo>
                    <a:pt x="1367724" y="248116"/>
                  </a:lnTo>
                  <a:lnTo>
                    <a:pt x="1397728" y="281721"/>
                  </a:lnTo>
                  <a:lnTo>
                    <a:pt x="1425808" y="317001"/>
                  </a:lnTo>
                  <a:lnTo>
                    <a:pt x="1451882" y="353875"/>
                  </a:lnTo>
                  <a:lnTo>
                    <a:pt x="1475865" y="392258"/>
                  </a:lnTo>
                  <a:lnTo>
                    <a:pt x="1497675" y="432069"/>
                  </a:lnTo>
                  <a:lnTo>
                    <a:pt x="1517229" y="473224"/>
                  </a:lnTo>
                  <a:lnTo>
                    <a:pt x="1534446" y="515641"/>
                  </a:lnTo>
                  <a:lnTo>
                    <a:pt x="1549240" y="559237"/>
                  </a:lnTo>
                  <a:lnTo>
                    <a:pt x="1561531" y="603928"/>
                  </a:lnTo>
                  <a:lnTo>
                    <a:pt x="1571234" y="649633"/>
                  </a:lnTo>
                  <a:lnTo>
                    <a:pt x="1578268" y="696268"/>
                  </a:lnTo>
                  <a:lnTo>
                    <a:pt x="1582549" y="743750"/>
                  </a:lnTo>
                  <a:lnTo>
                    <a:pt x="1583994" y="791997"/>
                  </a:lnTo>
                  <a:close/>
                </a:path>
              </a:pathLst>
            </a:custGeom>
            <a:ln w="371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88590" y="1108227"/>
              <a:ext cx="1571688" cy="1571688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93683" y="1100798"/>
              <a:ext cx="1584325" cy="1584325"/>
            </a:xfrm>
            <a:custGeom>
              <a:avLst/>
              <a:gdLst/>
              <a:ahLst/>
              <a:cxnLst/>
              <a:rect l="l" t="t" r="r" b="b"/>
              <a:pathLst>
                <a:path w="1584325" h="1584325">
                  <a:moveTo>
                    <a:pt x="1583994" y="791997"/>
                  </a:moveTo>
                  <a:lnTo>
                    <a:pt x="1582549" y="840244"/>
                  </a:lnTo>
                  <a:lnTo>
                    <a:pt x="1578268" y="887726"/>
                  </a:lnTo>
                  <a:lnTo>
                    <a:pt x="1571234" y="934361"/>
                  </a:lnTo>
                  <a:lnTo>
                    <a:pt x="1561531" y="980065"/>
                  </a:lnTo>
                  <a:lnTo>
                    <a:pt x="1549240" y="1024757"/>
                  </a:lnTo>
                  <a:lnTo>
                    <a:pt x="1534446" y="1068353"/>
                  </a:lnTo>
                  <a:lnTo>
                    <a:pt x="1517229" y="1110769"/>
                  </a:lnTo>
                  <a:lnTo>
                    <a:pt x="1497675" y="1151925"/>
                  </a:lnTo>
                  <a:lnTo>
                    <a:pt x="1475865" y="1191736"/>
                  </a:lnTo>
                  <a:lnTo>
                    <a:pt x="1451882" y="1230119"/>
                  </a:lnTo>
                  <a:lnTo>
                    <a:pt x="1425808" y="1266992"/>
                  </a:lnTo>
                  <a:lnTo>
                    <a:pt x="1397728" y="1302273"/>
                  </a:lnTo>
                  <a:lnTo>
                    <a:pt x="1367724" y="1335878"/>
                  </a:lnTo>
                  <a:lnTo>
                    <a:pt x="1335878" y="1367724"/>
                  </a:lnTo>
                  <a:lnTo>
                    <a:pt x="1302273" y="1397728"/>
                  </a:lnTo>
                  <a:lnTo>
                    <a:pt x="1266992" y="1425808"/>
                  </a:lnTo>
                  <a:lnTo>
                    <a:pt x="1230119" y="1451882"/>
                  </a:lnTo>
                  <a:lnTo>
                    <a:pt x="1191736" y="1475865"/>
                  </a:lnTo>
                  <a:lnTo>
                    <a:pt x="1151925" y="1497675"/>
                  </a:lnTo>
                  <a:lnTo>
                    <a:pt x="1110769" y="1517229"/>
                  </a:lnTo>
                  <a:lnTo>
                    <a:pt x="1068353" y="1534446"/>
                  </a:lnTo>
                  <a:lnTo>
                    <a:pt x="1024757" y="1549240"/>
                  </a:lnTo>
                  <a:lnTo>
                    <a:pt x="980065" y="1561531"/>
                  </a:lnTo>
                  <a:lnTo>
                    <a:pt x="934361" y="1571234"/>
                  </a:lnTo>
                  <a:lnTo>
                    <a:pt x="887726" y="1578268"/>
                  </a:lnTo>
                  <a:lnTo>
                    <a:pt x="840244" y="1582549"/>
                  </a:lnTo>
                  <a:lnTo>
                    <a:pt x="791997" y="1583994"/>
                  </a:lnTo>
                  <a:lnTo>
                    <a:pt x="743750" y="1582549"/>
                  </a:lnTo>
                  <a:lnTo>
                    <a:pt x="696268" y="1578268"/>
                  </a:lnTo>
                  <a:lnTo>
                    <a:pt x="649633" y="1571234"/>
                  </a:lnTo>
                  <a:lnTo>
                    <a:pt x="603928" y="1561531"/>
                  </a:lnTo>
                  <a:lnTo>
                    <a:pt x="559237" y="1549240"/>
                  </a:lnTo>
                  <a:lnTo>
                    <a:pt x="515641" y="1534446"/>
                  </a:lnTo>
                  <a:lnTo>
                    <a:pt x="473224" y="1517229"/>
                  </a:lnTo>
                  <a:lnTo>
                    <a:pt x="432069" y="1497675"/>
                  </a:lnTo>
                  <a:lnTo>
                    <a:pt x="392258" y="1475865"/>
                  </a:lnTo>
                  <a:lnTo>
                    <a:pt x="353875" y="1451882"/>
                  </a:lnTo>
                  <a:lnTo>
                    <a:pt x="317001" y="1425808"/>
                  </a:lnTo>
                  <a:lnTo>
                    <a:pt x="281721" y="1397728"/>
                  </a:lnTo>
                  <a:lnTo>
                    <a:pt x="248116" y="1367724"/>
                  </a:lnTo>
                  <a:lnTo>
                    <a:pt x="216270" y="1335878"/>
                  </a:lnTo>
                  <a:lnTo>
                    <a:pt x="186266" y="1302273"/>
                  </a:lnTo>
                  <a:lnTo>
                    <a:pt x="158185" y="1266992"/>
                  </a:lnTo>
                  <a:lnTo>
                    <a:pt x="132112" y="1230119"/>
                  </a:lnTo>
                  <a:lnTo>
                    <a:pt x="108129" y="1191736"/>
                  </a:lnTo>
                  <a:lnTo>
                    <a:pt x="86319" y="1151925"/>
                  </a:lnTo>
                  <a:lnTo>
                    <a:pt x="66764" y="1110769"/>
                  </a:lnTo>
                  <a:lnTo>
                    <a:pt x="49548" y="1068353"/>
                  </a:lnTo>
                  <a:lnTo>
                    <a:pt x="34754" y="1024757"/>
                  </a:lnTo>
                  <a:lnTo>
                    <a:pt x="22463" y="980065"/>
                  </a:lnTo>
                  <a:lnTo>
                    <a:pt x="12759" y="934361"/>
                  </a:lnTo>
                  <a:lnTo>
                    <a:pt x="5726" y="887726"/>
                  </a:lnTo>
                  <a:lnTo>
                    <a:pt x="1445" y="840244"/>
                  </a:lnTo>
                  <a:lnTo>
                    <a:pt x="0" y="791997"/>
                  </a:lnTo>
                  <a:lnTo>
                    <a:pt x="1445" y="743751"/>
                  </a:lnTo>
                  <a:lnTo>
                    <a:pt x="5726" y="696270"/>
                  </a:lnTo>
                  <a:lnTo>
                    <a:pt x="12759" y="649636"/>
                  </a:lnTo>
                  <a:lnTo>
                    <a:pt x="22463" y="603932"/>
                  </a:lnTo>
                  <a:lnTo>
                    <a:pt x="34754" y="559242"/>
                  </a:lnTo>
                  <a:lnTo>
                    <a:pt x="49548" y="515646"/>
                  </a:lnTo>
                  <a:lnTo>
                    <a:pt x="66764" y="473230"/>
                  </a:lnTo>
                  <a:lnTo>
                    <a:pt x="86319" y="432075"/>
                  </a:lnTo>
                  <a:lnTo>
                    <a:pt x="108129" y="392264"/>
                  </a:lnTo>
                  <a:lnTo>
                    <a:pt x="132112" y="353880"/>
                  </a:lnTo>
                  <a:lnTo>
                    <a:pt x="158185" y="317007"/>
                  </a:lnTo>
                  <a:lnTo>
                    <a:pt x="186266" y="281726"/>
                  </a:lnTo>
                  <a:lnTo>
                    <a:pt x="216270" y="248121"/>
                  </a:lnTo>
                  <a:lnTo>
                    <a:pt x="248116" y="216275"/>
                  </a:lnTo>
                  <a:lnTo>
                    <a:pt x="281721" y="186270"/>
                  </a:lnTo>
                  <a:lnTo>
                    <a:pt x="317001" y="158189"/>
                  </a:lnTo>
                  <a:lnTo>
                    <a:pt x="353875" y="132116"/>
                  </a:lnTo>
                  <a:lnTo>
                    <a:pt x="392258" y="108132"/>
                  </a:lnTo>
                  <a:lnTo>
                    <a:pt x="432069" y="86321"/>
                  </a:lnTo>
                  <a:lnTo>
                    <a:pt x="473224" y="66766"/>
                  </a:lnTo>
                  <a:lnTo>
                    <a:pt x="515641" y="49550"/>
                  </a:lnTo>
                  <a:lnTo>
                    <a:pt x="559237" y="34755"/>
                  </a:lnTo>
                  <a:lnTo>
                    <a:pt x="603928" y="22464"/>
                  </a:lnTo>
                  <a:lnTo>
                    <a:pt x="649633" y="12760"/>
                  </a:lnTo>
                  <a:lnTo>
                    <a:pt x="696268" y="5726"/>
                  </a:lnTo>
                  <a:lnTo>
                    <a:pt x="743750" y="1445"/>
                  </a:lnTo>
                  <a:lnTo>
                    <a:pt x="791997" y="0"/>
                  </a:lnTo>
                  <a:lnTo>
                    <a:pt x="840244" y="1445"/>
                  </a:lnTo>
                  <a:lnTo>
                    <a:pt x="887726" y="5726"/>
                  </a:lnTo>
                  <a:lnTo>
                    <a:pt x="934361" y="12760"/>
                  </a:lnTo>
                  <a:lnTo>
                    <a:pt x="980065" y="22464"/>
                  </a:lnTo>
                  <a:lnTo>
                    <a:pt x="1024757" y="34755"/>
                  </a:lnTo>
                  <a:lnTo>
                    <a:pt x="1068353" y="49550"/>
                  </a:lnTo>
                  <a:lnTo>
                    <a:pt x="1110769" y="66766"/>
                  </a:lnTo>
                  <a:lnTo>
                    <a:pt x="1151925" y="86321"/>
                  </a:lnTo>
                  <a:lnTo>
                    <a:pt x="1191736" y="108132"/>
                  </a:lnTo>
                  <a:lnTo>
                    <a:pt x="1230119" y="132116"/>
                  </a:lnTo>
                  <a:lnTo>
                    <a:pt x="1266992" y="158189"/>
                  </a:lnTo>
                  <a:lnTo>
                    <a:pt x="1302273" y="186270"/>
                  </a:lnTo>
                  <a:lnTo>
                    <a:pt x="1335878" y="216275"/>
                  </a:lnTo>
                  <a:lnTo>
                    <a:pt x="1367724" y="248121"/>
                  </a:lnTo>
                  <a:lnTo>
                    <a:pt x="1397728" y="281726"/>
                  </a:lnTo>
                  <a:lnTo>
                    <a:pt x="1425808" y="317007"/>
                  </a:lnTo>
                  <a:lnTo>
                    <a:pt x="1451882" y="353880"/>
                  </a:lnTo>
                  <a:lnTo>
                    <a:pt x="1475865" y="392264"/>
                  </a:lnTo>
                  <a:lnTo>
                    <a:pt x="1497675" y="432075"/>
                  </a:lnTo>
                  <a:lnTo>
                    <a:pt x="1517229" y="473230"/>
                  </a:lnTo>
                  <a:lnTo>
                    <a:pt x="1534446" y="515646"/>
                  </a:lnTo>
                  <a:lnTo>
                    <a:pt x="1549240" y="559242"/>
                  </a:lnTo>
                  <a:lnTo>
                    <a:pt x="1561531" y="603932"/>
                  </a:lnTo>
                  <a:lnTo>
                    <a:pt x="1571234" y="649636"/>
                  </a:lnTo>
                  <a:lnTo>
                    <a:pt x="1578268" y="696270"/>
                  </a:lnTo>
                  <a:lnTo>
                    <a:pt x="1582549" y="743751"/>
                  </a:lnTo>
                  <a:lnTo>
                    <a:pt x="1583994" y="791997"/>
                  </a:lnTo>
                  <a:close/>
                </a:path>
              </a:pathLst>
            </a:custGeom>
            <a:ln w="371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81808" y="4049890"/>
              <a:ext cx="1596466" cy="1596453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93683" y="4054475"/>
              <a:ext cx="1584325" cy="1584325"/>
            </a:xfrm>
            <a:custGeom>
              <a:avLst/>
              <a:gdLst/>
              <a:ahLst/>
              <a:cxnLst/>
              <a:rect l="l" t="t" r="r" b="b"/>
              <a:pathLst>
                <a:path w="1584325" h="1584325">
                  <a:moveTo>
                    <a:pt x="1583994" y="791997"/>
                  </a:moveTo>
                  <a:lnTo>
                    <a:pt x="1582549" y="840242"/>
                  </a:lnTo>
                  <a:lnTo>
                    <a:pt x="1578268" y="887724"/>
                  </a:lnTo>
                  <a:lnTo>
                    <a:pt x="1571234" y="934357"/>
                  </a:lnTo>
                  <a:lnTo>
                    <a:pt x="1561531" y="980061"/>
                  </a:lnTo>
                  <a:lnTo>
                    <a:pt x="1549240" y="1024752"/>
                  </a:lnTo>
                  <a:lnTo>
                    <a:pt x="1534446" y="1068347"/>
                  </a:lnTo>
                  <a:lnTo>
                    <a:pt x="1517229" y="1110764"/>
                  </a:lnTo>
                  <a:lnTo>
                    <a:pt x="1497675" y="1151919"/>
                  </a:lnTo>
                  <a:lnTo>
                    <a:pt x="1475865" y="1191730"/>
                  </a:lnTo>
                  <a:lnTo>
                    <a:pt x="1451882" y="1230113"/>
                  </a:lnTo>
                  <a:lnTo>
                    <a:pt x="1425808" y="1266987"/>
                  </a:lnTo>
                  <a:lnTo>
                    <a:pt x="1397728" y="1302268"/>
                  </a:lnTo>
                  <a:lnTo>
                    <a:pt x="1367724" y="1335873"/>
                  </a:lnTo>
                  <a:lnTo>
                    <a:pt x="1335878" y="1367719"/>
                  </a:lnTo>
                  <a:lnTo>
                    <a:pt x="1302273" y="1397724"/>
                  </a:lnTo>
                  <a:lnTo>
                    <a:pt x="1266992" y="1425805"/>
                  </a:lnTo>
                  <a:lnTo>
                    <a:pt x="1230119" y="1451878"/>
                  </a:lnTo>
                  <a:lnTo>
                    <a:pt x="1191736" y="1475862"/>
                  </a:lnTo>
                  <a:lnTo>
                    <a:pt x="1151925" y="1497673"/>
                  </a:lnTo>
                  <a:lnTo>
                    <a:pt x="1110769" y="1517228"/>
                  </a:lnTo>
                  <a:lnTo>
                    <a:pt x="1068353" y="1534444"/>
                  </a:lnTo>
                  <a:lnTo>
                    <a:pt x="1024757" y="1549239"/>
                  </a:lnTo>
                  <a:lnTo>
                    <a:pt x="980065" y="1561530"/>
                  </a:lnTo>
                  <a:lnTo>
                    <a:pt x="934361" y="1571234"/>
                  </a:lnTo>
                  <a:lnTo>
                    <a:pt x="887726" y="1578268"/>
                  </a:lnTo>
                  <a:lnTo>
                    <a:pt x="840244" y="1582549"/>
                  </a:lnTo>
                  <a:lnTo>
                    <a:pt x="791997" y="1583994"/>
                  </a:lnTo>
                  <a:lnTo>
                    <a:pt x="743750" y="1582549"/>
                  </a:lnTo>
                  <a:lnTo>
                    <a:pt x="696268" y="1578268"/>
                  </a:lnTo>
                  <a:lnTo>
                    <a:pt x="649633" y="1571234"/>
                  </a:lnTo>
                  <a:lnTo>
                    <a:pt x="603928" y="1561530"/>
                  </a:lnTo>
                  <a:lnTo>
                    <a:pt x="559237" y="1549239"/>
                  </a:lnTo>
                  <a:lnTo>
                    <a:pt x="515641" y="1534444"/>
                  </a:lnTo>
                  <a:lnTo>
                    <a:pt x="473224" y="1517228"/>
                  </a:lnTo>
                  <a:lnTo>
                    <a:pt x="432069" y="1497673"/>
                  </a:lnTo>
                  <a:lnTo>
                    <a:pt x="392258" y="1475862"/>
                  </a:lnTo>
                  <a:lnTo>
                    <a:pt x="353875" y="1451878"/>
                  </a:lnTo>
                  <a:lnTo>
                    <a:pt x="317001" y="1425805"/>
                  </a:lnTo>
                  <a:lnTo>
                    <a:pt x="281721" y="1397724"/>
                  </a:lnTo>
                  <a:lnTo>
                    <a:pt x="248116" y="1367719"/>
                  </a:lnTo>
                  <a:lnTo>
                    <a:pt x="216270" y="1335873"/>
                  </a:lnTo>
                  <a:lnTo>
                    <a:pt x="186266" y="1302268"/>
                  </a:lnTo>
                  <a:lnTo>
                    <a:pt x="158185" y="1266987"/>
                  </a:lnTo>
                  <a:lnTo>
                    <a:pt x="132112" y="1230113"/>
                  </a:lnTo>
                  <a:lnTo>
                    <a:pt x="108129" y="1191730"/>
                  </a:lnTo>
                  <a:lnTo>
                    <a:pt x="86319" y="1151919"/>
                  </a:lnTo>
                  <a:lnTo>
                    <a:pt x="66764" y="1110764"/>
                  </a:lnTo>
                  <a:lnTo>
                    <a:pt x="49548" y="1068347"/>
                  </a:lnTo>
                  <a:lnTo>
                    <a:pt x="34754" y="1024752"/>
                  </a:lnTo>
                  <a:lnTo>
                    <a:pt x="22463" y="980061"/>
                  </a:lnTo>
                  <a:lnTo>
                    <a:pt x="12759" y="934357"/>
                  </a:lnTo>
                  <a:lnTo>
                    <a:pt x="5726" y="887724"/>
                  </a:lnTo>
                  <a:lnTo>
                    <a:pt x="1445" y="840242"/>
                  </a:lnTo>
                  <a:lnTo>
                    <a:pt x="0" y="791997"/>
                  </a:lnTo>
                  <a:lnTo>
                    <a:pt x="1445" y="743750"/>
                  </a:lnTo>
                  <a:lnTo>
                    <a:pt x="5726" y="696268"/>
                  </a:lnTo>
                  <a:lnTo>
                    <a:pt x="12759" y="649633"/>
                  </a:lnTo>
                  <a:lnTo>
                    <a:pt x="22463" y="603928"/>
                  </a:lnTo>
                  <a:lnTo>
                    <a:pt x="34754" y="559237"/>
                  </a:lnTo>
                  <a:lnTo>
                    <a:pt x="49548" y="515641"/>
                  </a:lnTo>
                  <a:lnTo>
                    <a:pt x="66764" y="473224"/>
                  </a:lnTo>
                  <a:lnTo>
                    <a:pt x="86319" y="432069"/>
                  </a:lnTo>
                  <a:lnTo>
                    <a:pt x="108129" y="392258"/>
                  </a:lnTo>
                  <a:lnTo>
                    <a:pt x="132112" y="353875"/>
                  </a:lnTo>
                  <a:lnTo>
                    <a:pt x="158185" y="317001"/>
                  </a:lnTo>
                  <a:lnTo>
                    <a:pt x="186266" y="281721"/>
                  </a:lnTo>
                  <a:lnTo>
                    <a:pt x="216270" y="248116"/>
                  </a:lnTo>
                  <a:lnTo>
                    <a:pt x="248116" y="216270"/>
                  </a:lnTo>
                  <a:lnTo>
                    <a:pt x="281721" y="186266"/>
                  </a:lnTo>
                  <a:lnTo>
                    <a:pt x="317001" y="158185"/>
                  </a:lnTo>
                  <a:lnTo>
                    <a:pt x="353875" y="132112"/>
                  </a:lnTo>
                  <a:lnTo>
                    <a:pt x="392258" y="108129"/>
                  </a:lnTo>
                  <a:lnTo>
                    <a:pt x="432069" y="86319"/>
                  </a:lnTo>
                  <a:lnTo>
                    <a:pt x="473224" y="66764"/>
                  </a:lnTo>
                  <a:lnTo>
                    <a:pt x="515641" y="49548"/>
                  </a:lnTo>
                  <a:lnTo>
                    <a:pt x="559237" y="34754"/>
                  </a:lnTo>
                  <a:lnTo>
                    <a:pt x="603928" y="22463"/>
                  </a:lnTo>
                  <a:lnTo>
                    <a:pt x="649633" y="12759"/>
                  </a:lnTo>
                  <a:lnTo>
                    <a:pt x="696268" y="5726"/>
                  </a:lnTo>
                  <a:lnTo>
                    <a:pt x="743750" y="1445"/>
                  </a:lnTo>
                  <a:lnTo>
                    <a:pt x="791997" y="0"/>
                  </a:lnTo>
                  <a:lnTo>
                    <a:pt x="840244" y="1445"/>
                  </a:lnTo>
                  <a:lnTo>
                    <a:pt x="887726" y="5726"/>
                  </a:lnTo>
                  <a:lnTo>
                    <a:pt x="934361" y="12759"/>
                  </a:lnTo>
                  <a:lnTo>
                    <a:pt x="980065" y="22463"/>
                  </a:lnTo>
                  <a:lnTo>
                    <a:pt x="1024757" y="34754"/>
                  </a:lnTo>
                  <a:lnTo>
                    <a:pt x="1068353" y="49548"/>
                  </a:lnTo>
                  <a:lnTo>
                    <a:pt x="1110769" y="66764"/>
                  </a:lnTo>
                  <a:lnTo>
                    <a:pt x="1151925" y="86319"/>
                  </a:lnTo>
                  <a:lnTo>
                    <a:pt x="1191736" y="108129"/>
                  </a:lnTo>
                  <a:lnTo>
                    <a:pt x="1230119" y="132112"/>
                  </a:lnTo>
                  <a:lnTo>
                    <a:pt x="1266992" y="158185"/>
                  </a:lnTo>
                  <a:lnTo>
                    <a:pt x="1302273" y="186266"/>
                  </a:lnTo>
                  <a:lnTo>
                    <a:pt x="1335878" y="216270"/>
                  </a:lnTo>
                  <a:lnTo>
                    <a:pt x="1367724" y="248116"/>
                  </a:lnTo>
                  <a:lnTo>
                    <a:pt x="1397728" y="281721"/>
                  </a:lnTo>
                  <a:lnTo>
                    <a:pt x="1425808" y="317001"/>
                  </a:lnTo>
                  <a:lnTo>
                    <a:pt x="1451882" y="353875"/>
                  </a:lnTo>
                  <a:lnTo>
                    <a:pt x="1475865" y="392258"/>
                  </a:lnTo>
                  <a:lnTo>
                    <a:pt x="1497675" y="432069"/>
                  </a:lnTo>
                  <a:lnTo>
                    <a:pt x="1517229" y="473224"/>
                  </a:lnTo>
                  <a:lnTo>
                    <a:pt x="1534446" y="515641"/>
                  </a:lnTo>
                  <a:lnTo>
                    <a:pt x="1549240" y="559237"/>
                  </a:lnTo>
                  <a:lnTo>
                    <a:pt x="1561531" y="603928"/>
                  </a:lnTo>
                  <a:lnTo>
                    <a:pt x="1571234" y="649633"/>
                  </a:lnTo>
                  <a:lnTo>
                    <a:pt x="1578268" y="696268"/>
                  </a:lnTo>
                  <a:lnTo>
                    <a:pt x="1582549" y="743750"/>
                  </a:lnTo>
                  <a:lnTo>
                    <a:pt x="1583994" y="791997"/>
                  </a:lnTo>
                  <a:close/>
                </a:path>
              </a:pathLst>
            </a:custGeom>
            <a:ln w="371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3820" y="201930"/>
              <a:ext cx="336550" cy="419734"/>
            </a:xfrm>
            <a:custGeom>
              <a:avLst/>
              <a:gdLst/>
              <a:ahLst/>
              <a:cxnLst/>
              <a:rect l="l" t="t" r="r" b="b"/>
              <a:pathLst>
                <a:path w="336550" h="419734">
                  <a:moveTo>
                    <a:pt x="67398" y="362775"/>
                  </a:moveTo>
                  <a:lnTo>
                    <a:pt x="63614" y="362775"/>
                  </a:lnTo>
                  <a:lnTo>
                    <a:pt x="63614" y="419557"/>
                  </a:lnTo>
                  <a:lnTo>
                    <a:pt x="74968" y="419557"/>
                  </a:lnTo>
                  <a:lnTo>
                    <a:pt x="74968" y="386626"/>
                  </a:lnTo>
                  <a:lnTo>
                    <a:pt x="88341" y="386626"/>
                  </a:lnTo>
                  <a:lnTo>
                    <a:pt x="67398" y="362775"/>
                  </a:lnTo>
                  <a:close/>
                </a:path>
                <a:path w="336550" h="419734">
                  <a:moveTo>
                    <a:pt x="120421" y="386626"/>
                  </a:moveTo>
                  <a:lnTo>
                    <a:pt x="109029" y="386626"/>
                  </a:lnTo>
                  <a:lnTo>
                    <a:pt x="109067" y="419557"/>
                  </a:lnTo>
                  <a:lnTo>
                    <a:pt x="120421" y="419557"/>
                  </a:lnTo>
                  <a:lnTo>
                    <a:pt x="120421" y="386626"/>
                  </a:lnTo>
                  <a:close/>
                </a:path>
                <a:path w="336550" h="419734">
                  <a:moveTo>
                    <a:pt x="88341" y="386626"/>
                  </a:moveTo>
                  <a:lnTo>
                    <a:pt x="74968" y="386626"/>
                  </a:lnTo>
                  <a:lnTo>
                    <a:pt x="91998" y="405549"/>
                  </a:lnTo>
                  <a:lnTo>
                    <a:pt x="105280" y="390791"/>
                  </a:lnTo>
                  <a:lnTo>
                    <a:pt x="91998" y="390791"/>
                  </a:lnTo>
                  <a:lnTo>
                    <a:pt x="88341" y="386626"/>
                  </a:lnTo>
                  <a:close/>
                </a:path>
                <a:path w="336550" h="419734">
                  <a:moveTo>
                    <a:pt x="120421" y="362775"/>
                  </a:moveTo>
                  <a:lnTo>
                    <a:pt x="116636" y="362775"/>
                  </a:lnTo>
                  <a:lnTo>
                    <a:pt x="91998" y="390791"/>
                  </a:lnTo>
                  <a:lnTo>
                    <a:pt x="105280" y="390791"/>
                  </a:lnTo>
                  <a:lnTo>
                    <a:pt x="109029" y="386626"/>
                  </a:lnTo>
                  <a:lnTo>
                    <a:pt x="120421" y="386626"/>
                  </a:lnTo>
                  <a:lnTo>
                    <a:pt x="120421" y="362775"/>
                  </a:lnTo>
                  <a:close/>
                </a:path>
                <a:path w="336550" h="419734">
                  <a:moveTo>
                    <a:pt x="174510" y="191300"/>
                  </a:moveTo>
                  <a:lnTo>
                    <a:pt x="52031" y="313778"/>
                  </a:lnTo>
                  <a:lnTo>
                    <a:pt x="75869" y="337616"/>
                  </a:lnTo>
                  <a:lnTo>
                    <a:pt x="198348" y="215137"/>
                  </a:lnTo>
                  <a:lnTo>
                    <a:pt x="174510" y="191300"/>
                  </a:lnTo>
                  <a:close/>
                </a:path>
                <a:path w="336550" h="419734">
                  <a:moveTo>
                    <a:pt x="220027" y="236816"/>
                  </a:moveTo>
                  <a:lnTo>
                    <a:pt x="146329" y="310527"/>
                  </a:lnTo>
                  <a:lnTo>
                    <a:pt x="170167" y="334365"/>
                  </a:lnTo>
                  <a:lnTo>
                    <a:pt x="243865" y="260667"/>
                  </a:lnTo>
                  <a:lnTo>
                    <a:pt x="220027" y="236816"/>
                  </a:lnTo>
                  <a:close/>
                </a:path>
                <a:path w="336550" h="419734">
                  <a:moveTo>
                    <a:pt x="265557" y="282346"/>
                  </a:moveTo>
                  <a:lnTo>
                    <a:pt x="239534" y="308355"/>
                  </a:lnTo>
                  <a:lnTo>
                    <a:pt x="263385" y="332206"/>
                  </a:lnTo>
                  <a:lnTo>
                    <a:pt x="289394" y="306184"/>
                  </a:lnTo>
                  <a:lnTo>
                    <a:pt x="265557" y="282346"/>
                  </a:lnTo>
                  <a:close/>
                </a:path>
                <a:path w="336550" h="419734">
                  <a:moveTo>
                    <a:pt x="29273" y="242239"/>
                  </a:moveTo>
                  <a:lnTo>
                    <a:pt x="5422" y="266090"/>
                  </a:lnTo>
                  <a:lnTo>
                    <a:pt x="31432" y="292099"/>
                  </a:lnTo>
                  <a:lnTo>
                    <a:pt x="55283" y="268262"/>
                  </a:lnTo>
                  <a:lnTo>
                    <a:pt x="29273" y="242239"/>
                  </a:lnTo>
                  <a:close/>
                </a:path>
                <a:path w="336550" h="419734">
                  <a:moveTo>
                    <a:pt x="214058" y="136563"/>
                  </a:moveTo>
                  <a:lnTo>
                    <a:pt x="190220" y="160413"/>
                  </a:lnTo>
                  <a:lnTo>
                    <a:pt x="312699" y="282879"/>
                  </a:lnTo>
                  <a:lnTo>
                    <a:pt x="336537" y="259041"/>
                  </a:lnTo>
                  <a:lnTo>
                    <a:pt x="214058" y="136563"/>
                  </a:lnTo>
                  <a:close/>
                </a:path>
                <a:path w="336550" h="419734">
                  <a:moveTo>
                    <a:pt x="27101" y="149034"/>
                  </a:moveTo>
                  <a:lnTo>
                    <a:pt x="3251" y="172872"/>
                  </a:lnTo>
                  <a:lnTo>
                    <a:pt x="76949" y="246583"/>
                  </a:lnTo>
                  <a:lnTo>
                    <a:pt x="100799" y="222732"/>
                  </a:lnTo>
                  <a:lnTo>
                    <a:pt x="27101" y="149034"/>
                  </a:lnTo>
                  <a:close/>
                </a:path>
                <a:path w="336550" h="419734">
                  <a:moveTo>
                    <a:pt x="23850" y="54736"/>
                  </a:moveTo>
                  <a:lnTo>
                    <a:pt x="0" y="78587"/>
                  </a:lnTo>
                  <a:lnTo>
                    <a:pt x="122478" y="201053"/>
                  </a:lnTo>
                  <a:lnTo>
                    <a:pt x="146329" y="177215"/>
                  </a:lnTo>
                  <a:lnTo>
                    <a:pt x="23850" y="54736"/>
                  </a:lnTo>
                  <a:close/>
                </a:path>
                <a:path w="336550" h="419734">
                  <a:moveTo>
                    <a:pt x="259587" y="91046"/>
                  </a:moveTo>
                  <a:lnTo>
                    <a:pt x="235737" y="114884"/>
                  </a:lnTo>
                  <a:lnTo>
                    <a:pt x="309448" y="188594"/>
                  </a:lnTo>
                  <a:lnTo>
                    <a:pt x="333298" y="164744"/>
                  </a:lnTo>
                  <a:lnTo>
                    <a:pt x="259587" y="91046"/>
                  </a:lnTo>
                  <a:close/>
                </a:path>
                <a:path w="336550" h="419734">
                  <a:moveTo>
                    <a:pt x="260667" y="0"/>
                  </a:moveTo>
                  <a:lnTo>
                    <a:pt x="138201" y="122478"/>
                  </a:lnTo>
                  <a:lnTo>
                    <a:pt x="162039" y="146316"/>
                  </a:lnTo>
                  <a:lnTo>
                    <a:pt x="284518" y="23837"/>
                  </a:lnTo>
                  <a:lnTo>
                    <a:pt x="260667" y="0"/>
                  </a:lnTo>
                  <a:close/>
                </a:path>
                <a:path w="336550" h="419734">
                  <a:moveTo>
                    <a:pt x="166370" y="3251"/>
                  </a:moveTo>
                  <a:lnTo>
                    <a:pt x="92671" y="76949"/>
                  </a:lnTo>
                  <a:lnTo>
                    <a:pt x="116522" y="100799"/>
                  </a:lnTo>
                  <a:lnTo>
                    <a:pt x="190220" y="27101"/>
                  </a:lnTo>
                  <a:lnTo>
                    <a:pt x="166370" y="3251"/>
                  </a:lnTo>
                  <a:close/>
                </a:path>
                <a:path w="336550" h="419734">
                  <a:moveTo>
                    <a:pt x="305104" y="45516"/>
                  </a:moveTo>
                  <a:lnTo>
                    <a:pt x="281266" y="69367"/>
                  </a:lnTo>
                  <a:lnTo>
                    <a:pt x="307276" y="95376"/>
                  </a:lnTo>
                  <a:lnTo>
                    <a:pt x="331127" y="71539"/>
                  </a:lnTo>
                  <a:lnTo>
                    <a:pt x="305104" y="45516"/>
                  </a:lnTo>
                  <a:close/>
                </a:path>
                <a:path w="336550" h="419734">
                  <a:moveTo>
                    <a:pt x="73164" y="5422"/>
                  </a:moveTo>
                  <a:lnTo>
                    <a:pt x="47155" y="31432"/>
                  </a:lnTo>
                  <a:lnTo>
                    <a:pt x="70993" y="55283"/>
                  </a:lnTo>
                  <a:lnTo>
                    <a:pt x="97015" y="29260"/>
                  </a:lnTo>
                  <a:lnTo>
                    <a:pt x="73164" y="5422"/>
                  </a:lnTo>
                  <a:close/>
                </a:path>
                <a:path w="336550" h="419734">
                  <a:moveTo>
                    <a:pt x="178320" y="362775"/>
                  </a:moveTo>
                  <a:lnTo>
                    <a:pt x="166966" y="362775"/>
                  </a:lnTo>
                  <a:lnTo>
                    <a:pt x="144259" y="419557"/>
                  </a:lnTo>
                  <a:lnTo>
                    <a:pt x="156362" y="419557"/>
                  </a:lnTo>
                  <a:lnTo>
                    <a:pt x="159766" y="410844"/>
                  </a:lnTo>
                  <a:lnTo>
                    <a:pt x="197524" y="410844"/>
                  </a:lnTo>
                  <a:lnTo>
                    <a:pt x="192993" y="399503"/>
                  </a:lnTo>
                  <a:lnTo>
                    <a:pt x="164312" y="399503"/>
                  </a:lnTo>
                  <a:lnTo>
                    <a:pt x="172948" y="377926"/>
                  </a:lnTo>
                  <a:lnTo>
                    <a:pt x="184373" y="377926"/>
                  </a:lnTo>
                  <a:lnTo>
                    <a:pt x="178320" y="362775"/>
                  </a:lnTo>
                  <a:close/>
                </a:path>
                <a:path w="336550" h="419734">
                  <a:moveTo>
                    <a:pt x="197524" y="410844"/>
                  </a:moveTo>
                  <a:lnTo>
                    <a:pt x="185508" y="410844"/>
                  </a:lnTo>
                  <a:lnTo>
                    <a:pt x="188912" y="419557"/>
                  </a:lnTo>
                  <a:lnTo>
                    <a:pt x="200990" y="419519"/>
                  </a:lnTo>
                  <a:lnTo>
                    <a:pt x="197524" y="410844"/>
                  </a:lnTo>
                  <a:close/>
                </a:path>
                <a:path w="336550" h="419734">
                  <a:moveTo>
                    <a:pt x="184373" y="377926"/>
                  </a:moveTo>
                  <a:lnTo>
                    <a:pt x="172948" y="377926"/>
                  </a:lnTo>
                  <a:lnTo>
                    <a:pt x="181343" y="399503"/>
                  </a:lnTo>
                  <a:lnTo>
                    <a:pt x="192993" y="399503"/>
                  </a:lnTo>
                  <a:lnTo>
                    <a:pt x="184373" y="377926"/>
                  </a:lnTo>
                  <a:close/>
                </a:path>
                <a:path w="336550" h="419734">
                  <a:moveTo>
                    <a:pt x="272935" y="362775"/>
                  </a:moveTo>
                  <a:lnTo>
                    <a:pt x="224929" y="362775"/>
                  </a:lnTo>
                  <a:lnTo>
                    <a:pt x="224929" y="419557"/>
                  </a:lnTo>
                  <a:lnTo>
                    <a:pt x="236296" y="419557"/>
                  </a:lnTo>
                  <a:lnTo>
                    <a:pt x="236296" y="396049"/>
                  </a:lnTo>
                  <a:lnTo>
                    <a:pt x="261404" y="396049"/>
                  </a:lnTo>
                  <a:lnTo>
                    <a:pt x="261404" y="385495"/>
                  </a:lnTo>
                  <a:lnTo>
                    <a:pt x="236296" y="385495"/>
                  </a:lnTo>
                  <a:lnTo>
                    <a:pt x="236296" y="373379"/>
                  </a:lnTo>
                  <a:lnTo>
                    <a:pt x="272935" y="373379"/>
                  </a:lnTo>
                  <a:lnTo>
                    <a:pt x="272935" y="3627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183837" y="6692711"/>
            <a:ext cx="2757170" cy="36087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4455">
              <a:lnSpc>
                <a:spcPct val="115999"/>
              </a:lnSpc>
              <a:spcBef>
                <a:spcPts val="95"/>
              </a:spcBef>
            </a:pP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Full coverage, Medium weight,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low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lint,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ideal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for protection 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against low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levels of</a:t>
            </a:r>
            <a:r>
              <a:rPr sz="800" spc="-1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fluids.</a:t>
            </a:r>
            <a:endParaRPr sz="800">
              <a:latin typeface="RobotoRegular"/>
              <a:cs typeface="RobotoRegular"/>
            </a:endParaRPr>
          </a:p>
          <a:p>
            <a:pPr marL="12700" marR="133985">
              <a:lnSpc>
                <a:spcPct val="156600"/>
              </a:lnSpc>
              <a:spcBef>
                <a:spcPts val="170"/>
              </a:spcBef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Hook &amp;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Loop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neck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tie, overlap back,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knit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cuff,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tie on waist  Non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Woven,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SMMS, PE laminate, 40</a:t>
            </a:r>
            <a:r>
              <a:rPr sz="800" spc="-3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GSM</a:t>
            </a:r>
            <a:endParaRPr sz="800">
              <a:latin typeface="RobotoRegular"/>
              <a:cs typeface="RobotoRegular"/>
            </a:endParaRPr>
          </a:p>
          <a:p>
            <a:pPr marL="12700" marR="369570">
              <a:lnSpc>
                <a:spcPct val="156600"/>
              </a:lnSpc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Knitted 1x1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rib,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97/3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poly/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elastane, 230 GSM, white  120 cm x 145</a:t>
            </a:r>
            <a:r>
              <a:rPr sz="800" spc="-2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cm</a:t>
            </a:r>
            <a:endParaRPr sz="800">
              <a:latin typeface="RobotoRegular"/>
              <a:cs typeface="RobotoRegular"/>
            </a:endParaRPr>
          </a:p>
          <a:p>
            <a:pPr marL="12700" marR="2230755">
              <a:lnSpc>
                <a:spcPct val="156600"/>
              </a:lnSpc>
            </a:pP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Single Use 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Non</a:t>
            </a:r>
            <a:r>
              <a:rPr sz="800" spc="-6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Sterile</a:t>
            </a:r>
            <a:endParaRPr sz="800">
              <a:latin typeface="RobotoRegular"/>
              <a:cs typeface="RobotoRegular"/>
            </a:endParaRPr>
          </a:p>
          <a:p>
            <a:pPr marL="12700" marR="1469390">
              <a:lnSpc>
                <a:spcPct val="156600"/>
              </a:lnSpc>
            </a:pPr>
            <a:r>
              <a:rPr sz="800" spc="-5" dirty="0">
                <a:solidFill>
                  <a:srgbClr val="153B6C"/>
                </a:solidFill>
                <a:latin typeface="RobotoRegular"/>
                <a:cs typeface="RobotoRegular"/>
              </a:rPr>
              <a:t>ULTRASONIC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seam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welding 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Regular /</a:t>
            </a:r>
            <a:r>
              <a:rPr sz="800" spc="-1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Raglan</a:t>
            </a:r>
            <a:endParaRPr sz="800">
              <a:latin typeface="RobotoRegular"/>
              <a:cs typeface="RobotoRegular"/>
            </a:endParaRPr>
          </a:p>
          <a:p>
            <a:pPr marL="12700" marR="5080">
              <a:lnSpc>
                <a:spcPct val="115999"/>
              </a:lnSpc>
              <a:spcBef>
                <a:spcPts val="430"/>
              </a:spcBef>
            </a:pP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General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Isolation in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outpatient,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inspection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room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at hospitals  and</a:t>
            </a:r>
            <a:r>
              <a:rPr sz="800" spc="-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clinics</a:t>
            </a:r>
            <a:endParaRPr sz="8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OEA</a:t>
            </a:r>
            <a:endParaRPr sz="800">
              <a:latin typeface="RobotoRegular"/>
              <a:cs typeface="RobotoRegular"/>
            </a:endParaRPr>
          </a:p>
          <a:p>
            <a:pPr marL="12700" marR="199390">
              <a:lnSpc>
                <a:spcPct val="161300"/>
              </a:lnSpc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AAMI PB70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Level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2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- </a:t>
            </a:r>
            <a:r>
              <a:rPr sz="800" spc="-10" dirty="0">
                <a:solidFill>
                  <a:srgbClr val="153B6C"/>
                </a:solidFill>
                <a:latin typeface="RobotoRegular"/>
                <a:cs typeface="RobotoRegular"/>
              </a:rPr>
              <a:t>AATCC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-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42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Water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Impact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&lt;/=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4.5g  Individual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pcs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in a sealed</a:t>
            </a:r>
            <a:r>
              <a:rPr sz="800" spc="-2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polybag</a:t>
            </a:r>
            <a:endParaRPr sz="800">
              <a:latin typeface="RobotoRegular"/>
              <a:cs typeface="RobotoRegular"/>
            </a:endParaRPr>
          </a:p>
          <a:p>
            <a:pPr marL="12700" marR="1851660">
              <a:lnSpc>
                <a:spcPct val="156900"/>
              </a:lnSpc>
              <a:spcBef>
                <a:spcPts val="135"/>
              </a:spcBef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100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Pcs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in a</a:t>
            </a:r>
            <a:r>
              <a:rPr sz="800" spc="-5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carton 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53x41x42</a:t>
            </a:r>
            <a:r>
              <a:rPr sz="800" spc="-1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cm</a:t>
            </a:r>
            <a:endParaRPr sz="8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11.4</a:t>
            </a:r>
            <a:r>
              <a:rPr sz="800" spc="8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kgs.</a:t>
            </a:r>
            <a:endParaRPr sz="8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2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yrs from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the date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of</a:t>
            </a:r>
            <a:r>
              <a:rPr sz="800" spc="-12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production</a:t>
            </a:r>
            <a:endParaRPr sz="800">
              <a:latin typeface="RobotoRegular"/>
              <a:cs typeface="RobotoRegular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92297" y="6182689"/>
            <a:ext cx="812800" cy="40132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950" b="1" spc="-150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Style</a:t>
            </a:r>
            <a:endParaRPr sz="950">
              <a:latin typeface="DejaVu Sans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950" b="1" spc="-125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Model</a:t>
            </a:r>
            <a:r>
              <a:rPr sz="950" b="1" spc="-145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 </a:t>
            </a:r>
            <a:r>
              <a:rPr sz="950" b="1" spc="-160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Number</a:t>
            </a:r>
            <a:endParaRPr sz="950">
              <a:latin typeface="DejaVu Sans"/>
              <a:cs typeface="Arial" panose="020B0604020202020204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83837" y="6186004"/>
            <a:ext cx="1398905" cy="401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4100"/>
              </a:lnSpc>
              <a:spcBef>
                <a:spcPts val="95"/>
              </a:spcBef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Non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Surgical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Isolation Gown  NS20</a:t>
            </a:r>
            <a:r>
              <a:rPr sz="800" spc="-6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-</a:t>
            </a:r>
            <a:r>
              <a:rPr sz="800" spc="-8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SMNL121401-</a:t>
            </a:r>
            <a:r>
              <a:rPr sz="800" spc="-8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HLKCOL</a:t>
            </a:r>
            <a:endParaRPr sz="800">
              <a:latin typeface="RobotoRegular"/>
              <a:cs typeface="RobotoRegular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92297" y="6690972"/>
            <a:ext cx="617220" cy="16222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b="1" spc="-180" dirty="0" err="1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D</a:t>
            </a:r>
            <a:r>
              <a:rPr sz="950" b="1" spc="-160" dirty="0" err="1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e</a:t>
            </a:r>
            <a:r>
              <a:rPr sz="950" b="1" spc="-165" dirty="0" err="1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sc</a:t>
            </a:r>
            <a:r>
              <a:rPr sz="950" b="1" spc="-120" dirty="0" err="1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r</a:t>
            </a:r>
            <a:r>
              <a:rPr sz="950" b="1" spc="-90" dirty="0" err="1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i</a:t>
            </a:r>
            <a:r>
              <a:rPr sz="950" b="1" spc="-160" dirty="0" err="1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p</a:t>
            </a:r>
            <a:r>
              <a:rPr lang="en-IN" sz="950" b="1" spc="-160" dirty="0" err="1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tion</a:t>
            </a:r>
            <a:r>
              <a:rPr lang="en-IN" sz="950" b="1" spc="-160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 </a:t>
            </a:r>
            <a:r>
              <a:rPr lang="en-IN" sz="950" b="1" spc="-484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     </a:t>
            </a:r>
            <a:endParaRPr sz="950" dirty="0">
              <a:latin typeface="DejaVu Sans"/>
              <a:cs typeface="Arial" panose="020B0604020202020204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92297" y="6993698"/>
            <a:ext cx="713740" cy="1771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46710">
              <a:lnSpc>
                <a:spcPct val="131800"/>
              </a:lnSpc>
              <a:spcBef>
                <a:spcPts val="95"/>
              </a:spcBef>
            </a:pPr>
            <a:r>
              <a:rPr sz="950" b="1" spc="-180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D</a:t>
            </a:r>
            <a:r>
              <a:rPr sz="950" b="1" spc="-160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e</a:t>
            </a:r>
            <a:r>
              <a:rPr sz="950" b="1" spc="-180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s</a:t>
            </a:r>
            <a:r>
              <a:rPr sz="950" b="1" spc="-90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i</a:t>
            </a:r>
            <a:r>
              <a:rPr sz="950" b="1" spc="-225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g</a:t>
            </a:r>
            <a:r>
              <a:rPr sz="950" b="1" spc="-100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n  </a:t>
            </a:r>
            <a:r>
              <a:rPr sz="950" b="1" spc="-155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Fabric  </a:t>
            </a:r>
            <a:r>
              <a:rPr sz="950" b="1" spc="-175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Cuﬀ  </a:t>
            </a:r>
            <a:r>
              <a:rPr sz="950" b="1" spc="-165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Size  </a:t>
            </a:r>
            <a:r>
              <a:rPr sz="950" b="1" spc="-175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Usage</a:t>
            </a:r>
            <a:endParaRPr sz="950" dirty="0">
              <a:latin typeface="DejaVu Sans"/>
              <a:cs typeface="Arial" panose="020B0604020202020204" pitchFamily="34" charset="0"/>
            </a:endParaRPr>
          </a:p>
          <a:p>
            <a:pPr marL="12700" marR="76835">
              <a:lnSpc>
                <a:spcPct val="131800"/>
              </a:lnSpc>
            </a:pPr>
            <a:r>
              <a:rPr sz="950" b="1" spc="-225" dirty="0" err="1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S</a:t>
            </a:r>
            <a:r>
              <a:rPr sz="950" b="1" spc="-130" dirty="0" err="1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t</a:t>
            </a:r>
            <a:r>
              <a:rPr sz="950" b="1" spc="-160" dirty="0" err="1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e</a:t>
            </a:r>
            <a:r>
              <a:rPr sz="950" b="1" spc="-95" dirty="0" err="1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rili</a:t>
            </a:r>
            <a:r>
              <a:rPr lang="en-IN" sz="950" b="1" spc="-180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sat ion</a:t>
            </a:r>
            <a:r>
              <a:rPr sz="950" b="1" spc="-105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  </a:t>
            </a:r>
            <a:r>
              <a:rPr sz="950" b="1" spc="-185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Seams  </a:t>
            </a:r>
            <a:r>
              <a:rPr sz="950" b="1" spc="-160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Sleeve</a:t>
            </a:r>
            <a:endParaRPr sz="950" dirty="0">
              <a:latin typeface="DejaVu Sans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950" b="1" spc="-145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Intended</a:t>
            </a:r>
            <a:r>
              <a:rPr sz="950" b="1" spc="-170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 </a:t>
            </a:r>
            <a:r>
              <a:rPr sz="950" b="1" spc="-155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Use</a:t>
            </a:r>
            <a:endParaRPr sz="950" dirty="0">
              <a:latin typeface="DejaVu Sans"/>
              <a:cs typeface="Arial" panose="020B0604020202020204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92297" y="8880550"/>
            <a:ext cx="920750" cy="1417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7300"/>
              </a:lnSpc>
              <a:spcBef>
                <a:spcPts val="95"/>
              </a:spcBef>
            </a:pPr>
            <a:r>
              <a:rPr sz="950" b="1" spc="-150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Device </a:t>
            </a:r>
            <a:r>
              <a:rPr sz="950" b="1" spc="-220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Li</a:t>
            </a:r>
            <a:r>
              <a:rPr lang="en-IN" sz="950" b="1" spc="-220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 </a:t>
            </a:r>
            <a:r>
              <a:rPr sz="950" b="1" spc="-220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s</a:t>
            </a:r>
            <a:r>
              <a:rPr lang="en-IN" sz="950" b="1" spc="-220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 t </a:t>
            </a:r>
            <a:r>
              <a:rPr lang="en-IN" sz="950" b="1" spc="-220" dirty="0" err="1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i</a:t>
            </a:r>
            <a:r>
              <a:rPr lang="en-IN" sz="950" b="1" spc="-220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 </a:t>
            </a:r>
            <a:r>
              <a:rPr sz="950" b="1" spc="-220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n</a:t>
            </a:r>
            <a:r>
              <a:rPr lang="en-IN" sz="950" b="1" spc="-220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 </a:t>
            </a:r>
            <a:r>
              <a:rPr sz="950" b="1" spc="-220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g </a:t>
            </a:r>
            <a:r>
              <a:rPr lang="en-IN" sz="950" b="1" spc="-220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       </a:t>
            </a:r>
            <a:r>
              <a:rPr sz="950" b="1" spc="-220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 </a:t>
            </a:r>
            <a:r>
              <a:rPr sz="950" b="1" spc="-240" dirty="0" err="1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Te</a:t>
            </a:r>
            <a:r>
              <a:rPr lang="en-IN" sz="950" b="1" spc="-240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  </a:t>
            </a:r>
            <a:r>
              <a:rPr sz="950" b="1" spc="-240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s</a:t>
            </a:r>
            <a:r>
              <a:rPr lang="en-IN" sz="950" b="1" spc="-240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 t </a:t>
            </a:r>
            <a:r>
              <a:rPr sz="950" b="1" spc="-240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ng </a:t>
            </a:r>
            <a:r>
              <a:rPr lang="en-IN" sz="950" b="1" spc="-240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  </a:t>
            </a:r>
            <a:r>
              <a:rPr sz="950" b="1" spc="-160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standards  </a:t>
            </a:r>
            <a:r>
              <a:rPr sz="950" b="1" spc="-175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Packaging</a:t>
            </a:r>
            <a:endParaRPr sz="950" dirty="0">
              <a:latin typeface="DejaVu Sans"/>
              <a:cs typeface="Arial" panose="020B0604020202020204" pitchFamily="34" charset="0"/>
            </a:endParaRPr>
          </a:p>
          <a:p>
            <a:pPr marL="12700" marR="325755">
              <a:lnSpc>
                <a:spcPct val="137400"/>
              </a:lnSpc>
            </a:pPr>
            <a:r>
              <a:rPr sz="950" b="1" spc="-150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Carton  Carton </a:t>
            </a:r>
            <a:r>
              <a:rPr sz="950" b="1" spc="-165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Size  </a:t>
            </a:r>
            <a:r>
              <a:rPr sz="950" b="1" spc="-155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Gross </a:t>
            </a:r>
            <a:r>
              <a:rPr sz="950" b="1" spc="-135" dirty="0">
                <a:solidFill>
                  <a:srgbClr val="163B6D"/>
                </a:solidFill>
                <a:latin typeface="DejaVu Sans"/>
                <a:cs typeface="Arial" panose="020B0604020202020204" pitchFamily="34" charset="0"/>
              </a:rPr>
              <a:t>wt  Validity</a:t>
            </a:r>
            <a:endParaRPr sz="950" dirty="0">
              <a:latin typeface="DejaVu Sans"/>
              <a:cs typeface="Arial" panose="020B0604020202020204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91015" y="6542557"/>
            <a:ext cx="16795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Non-surgical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Isolation</a:t>
            </a:r>
            <a:r>
              <a:rPr sz="1000" spc="-5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Gowns</a:t>
            </a:r>
            <a:endParaRPr sz="1000">
              <a:latin typeface="RobotoRegular"/>
              <a:cs typeface="RobotoRegular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05305" y="8796575"/>
            <a:ext cx="895985" cy="1157605"/>
            <a:chOff x="505305" y="8796575"/>
            <a:chExt cx="895985" cy="1157605"/>
          </a:xfrm>
        </p:grpSpPr>
        <p:sp>
          <p:nvSpPr>
            <p:cNvPr id="35" name="object 35"/>
            <p:cNvSpPr/>
            <p:nvPr/>
          </p:nvSpPr>
          <p:spPr>
            <a:xfrm>
              <a:off x="933505" y="9833737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59">
                  <a:moveTo>
                    <a:pt x="0" y="0"/>
                  </a:moveTo>
                  <a:lnTo>
                    <a:pt x="6057" y="3911"/>
                  </a:lnTo>
                  <a:lnTo>
                    <a:pt x="10591" y="6743"/>
                  </a:lnTo>
                  <a:lnTo>
                    <a:pt x="12877" y="8153"/>
                  </a:lnTo>
                  <a:lnTo>
                    <a:pt x="14020" y="8851"/>
                  </a:lnTo>
                  <a:lnTo>
                    <a:pt x="14579" y="9194"/>
                  </a:lnTo>
                  <a:lnTo>
                    <a:pt x="13957" y="9194"/>
                  </a:lnTo>
                  <a:lnTo>
                    <a:pt x="16789" y="9690"/>
                  </a:lnTo>
                  <a:lnTo>
                    <a:pt x="13309" y="9271"/>
                  </a:lnTo>
                  <a:lnTo>
                    <a:pt x="28016" y="266"/>
                  </a:lnTo>
                </a:path>
              </a:pathLst>
            </a:custGeom>
            <a:ln w="13792">
              <a:solidFill>
                <a:srgbClr val="99DA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85896" y="8892774"/>
              <a:ext cx="735330" cy="931544"/>
            </a:xfrm>
            <a:custGeom>
              <a:avLst/>
              <a:gdLst/>
              <a:ahLst/>
              <a:cxnLst/>
              <a:rect l="l" t="t" r="r" b="b"/>
              <a:pathLst>
                <a:path w="735330" h="931545">
                  <a:moveTo>
                    <a:pt x="404374" y="922769"/>
                  </a:moveTo>
                  <a:lnTo>
                    <a:pt x="449671" y="890981"/>
                  </a:lnTo>
                  <a:lnTo>
                    <a:pt x="483800" y="864881"/>
                  </a:lnTo>
                  <a:lnTo>
                    <a:pt x="533114" y="823423"/>
                  </a:lnTo>
                  <a:lnTo>
                    <a:pt x="564546" y="794161"/>
                  </a:lnTo>
                  <a:lnTo>
                    <a:pt x="594540" y="763467"/>
                  </a:lnTo>
                  <a:lnTo>
                    <a:pt x="622839" y="731227"/>
                  </a:lnTo>
                  <a:lnTo>
                    <a:pt x="649187" y="697430"/>
                  </a:lnTo>
                  <a:lnTo>
                    <a:pt x="673144" y="661936"/>
                  </a:lnTo>
                  <a:lnTo>
                    <a:pt x="693886" y="624539"/>
                  </a:lnTo>
                  <a:lnTo>
                    <a:pt x="710952" y="585419"/>
                  </a:lnTo>
                  <a:lnTo>
                    <a:pt x="723552" y="544696"/>
                  </a:lnTo>
                  <a:lnTo>
                    <a:pt x="730751" y="502754"/>
                  </a:lnTo>
                  <a:lnTo>
                    <a:pt x="732275" y="460032"/>
                  </a:lnTo>
                  <a:lnTo>
                    <a:pt x="732605" y="416979"/>
                  </a:lnTo>
                  <a:lnTo>
                    <a:pt x="733926" y="244703"/>
                  </a:lnTo>
                  <a:lnTo>
                    <a:pt x="734587" y="158584"/>
                  </a:lnTo>
                  <a:lnTo>
                    <a:pt x="734523" y="151536"/>
                  </a:lnTo>
                  <a:lnTo>
                    <a:pt x="734955" y="143916"/>
                  </a:lnTo>
                  <a:lnTo>
                    <a:pt x="734498" y="137363"/>
                  </a:lnTo>
                  <a:lnTo>
                    <a:pt x="734472" y="131064"/>
                  </a:lnTo>
                  <a:lnTo>
                    <a:pt x="705576" y="98199"/>
                  </a:lnTo>
                  <a:lnTo>
                    <a:pt x="669183" y="76697"/>
                  </a:lnTo>
                  <a:lnTo>
                    <a:pt x="630058" y="59670"/>
                  </a:lnTo>
                  <a:lnTo>
                    <a:pt x="579499" y="42129"/>
                  </a:lnTo>
                  <a:lnTo>
                    <a:pt x="538295" y="30251"/>
                  </a:lnTo>
                  <a:lnTo>
                    <a:pt x="496654" y="19926"/>
                  </a:lnTo>
                  <a:lnTo>
                    <a:pt x="454679" y="11125"/>
                  </a:lnTo>
                  <a:lnTo>
                    <a:pt x="412419" y="4052"/>
                  </a:lnTo>
                  <a:lnTo>
                    <a:pt x="370122" y="0"/>
                  </a:lnTo>
                  <a:lnTo>
                    <a:pt x="359637" y="5"/>
                  </a:lnTo>
                  <a:lnTo>
                    <a:pt x="317241" y="3789"/>
                  </a:lnTo>
                  <a:lnTo>
                    <a:pt x="264367" y="12346"/>
                  </a:lnTo>
                  <a:lnTo>
                    <a:pt x="222383" y="21131"/>
                  </a:lnTo>
                  <a:lnTo>
                    <a:pt x="180772" y="31491"/>
                  </a:lnTo>
                  <a:lnTo>
                    <a:pt x="139659" y="43570"/>
                  </a:lnTo>
                  <a:lnTo>
                    <a:pt x="99336" y="57859"/>
                  </a:lnTo>
                  <a:lnTo>
                    <a:pt x="60437" y="75241"/>
                  </a:lnTo>
                  <a:lnTo>
                    <a:pt x="25065" y="97961"/>
                  </a:lnTo>
                  <a:lnTo>
                    <a:pt x="4006" y="130467"/>
                  </a:lnTo>
                  <a:lnTo>
                    <a:pt x="3422" y="137033"/>
                  </a:lnTo>
                  <a:lnTo>
                    <a:pt x="3702" y="144640"/>
                  </a:lnTo>
                  <a:lnTo>
                    <a:pt x="3511" y="151688"/>
                  </a:lnTo>
                  <a:lnTo>
                    <a:pt x="2546" y="237820"/>
                  </a:lnTo>
                  <a:lnTo>
                    <a:pt x="615" y="410083"/>
                  </a:lnTo>
                  <a:lnTo>
                    <a:pt x="133" y="453136"/>
                  </a:lnTo>
                  <a:lnTo>
                    <a:pt x="0" y="463908"/>
                  </a:lnTo>
                  <a:lnTo>
                    <a:pt x="104" y="474603"/>
                  </a:lnTo>
                  <a:lnTo>
                    <a:pt x="3306" y="517021"/>
                  </a:lnTo>
                  <a:lnTo>
                    <a:pt x="12573" y="558591"/>
                  </a:lnTo>
                  <a:lnTo>
                    <a:pt x="26749" y="598810"/>
                  </a:lnTo>
                  <a:lnTo>
                    <a:pt x="45020" y="637430"/>
                  </a:lnTo>
                  <a:lnTo>
                    <a:pt x="66758" y="674294"/>
                  </a:lnTo>
                  <a:lnTo>
                    <a:pt x="91319" y="709387"/>
                  </a:lnTo>
                  <a:lnTo>
                    <a:pt x="132124" y="759101"/>
                  </a:lnTo>
                  <a:lnTo>
                    <a:pt x="161534" y="790354"/>
                  </a:lnTo>
                  <a:lnTo>
                    <a:pt x="192406" y="820209"/>
                  </a:lnTo>
                  <a:lnTo>
                    <a:pt x="224478" y="848779"/>
                  </a:lnTo>
                  <a:lnTo>
                    <a:pt x="257625" y="876114"/>
                  </a:lnTo>
                  <a:lnTo>
                    <a:pt x="291725" y="902258"/>
                  </a:lnTo>
                  <a:lnTo>
                    <a:pt x="326764" y="927138"/>
                  </a:lnTo>
                  <a:lnTo>
                    <a:pt x="333368" y="931532"/>
                  </a:lnTo>
                </a:path>
              </a:pathLst>
            </a:custGeom>
            <a:ln w="13792">
              <a:solidFill>
                <a:srgbClr val="99DAF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35713" y="9891519"/>
              <a:ext cx="22860" cy="8255"/>
            </a:xfrm>
            <a:custGeom>
              <a:avLst/>
              <a:gdLst/>
              <a:ahLst/>
              <a:cxnLst/>
              <a:rect l="l" t="t" r="r" b="b"/>
              <a:pathLst>
                <a:path w="22859" h="8254">
                  <a:moveTo>
                    <a:pt x="0" y="0"/>
                  </a:moveTo>
                  <a:lnTo>
                    <a:pt x="2336" y="1498"/>
                  </a:lnTo>
                  <a:lnTo>
                    <a:pt x="7378" y="4660"/>
                  </a:lnTo>
                  <a:lnTo>
                    <a:pt x="9906" y="6210"/>
                  </a:lnTo>
                  <a:lnTo>
                    <a:pt x="11176" y="6997"/>
                  </a:lnTo>
                  <a:lnTo>
                    <a:pt x="11811" y="7378"/>
                  </a:lnTo>
                  <a:lnTo>
                    <a:pt x="11112" y="7378"/>
                  </a:lnTo>
                  <a:lnTo>
                    <a:pt x="14262" y="7912"/>
                  </a:lnTo>
                  <a:lnTo>
                    <a:pt x="10388" y="7467"/>
                  </a:lnTo>
                  <a:lnTo>
                    <a:pt x="22263" y="203"/>
                  </a:lnTo>
                </a:path>
              </a:pathLst>
            </a:custGeom>
            <a:ln w="10439">
              <a:solidFill>
                <a:srgbClr val="54A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45341" y="8843832"/>
              <a:ext cx="816610" cy="1034415"/>
            </a:xfrm>
            <a:custGeom>
              <a:avLst/>
              <a:gdLst/>
              <a:ahLst/>
              <a:cxnLst/>
              <a:rect l="l" t="t" r="r" b="b"/>
              <a:pathLst>
                <a:path w="816610" h="1034415">
                  <a:moveTo>
                    <a:pt x="453277" y="1021791"/>
                  </a:moveTo>
                  <a:lnTo>
                    <a:pt x="499314" y="989355"/>
                  </a:lnTo>
                  <a:lnTo>
                    <a:pt x="537215" y="960365"/>
                  </a:lnTo>
                  <a:lnTo>
                    <a:pt x="591973" y="914328"/>
                  </a:lnTo>
                  <a:lnTo>
                    <a:pt x="626871" y="881835"/>
                  </a:lnTo>
                  <a:lnTo>
                    <a:pt x="660177" y="847759"/>
                  </a:lnTo>
                  <a:lnTo>
                    <a:pt x="691605" y="811974"/>
                  </a:lnTo>
                  <a:lnTo>
                    <a:pt x="720856" y="774433"/>
                  </a:lnTo>
                  <a:lnTo>
                    <a:pt x="747459" y="735025"/>
                  </a:lnTo>
                  <a:lnTo>
                    <a:pt x="770496" y="693494"/>
                  </a:lnTo>
                  <a:lnTo>
                    <a:pt x="789446" y="650049"/>
                  </a:lnTo>
                  <a:lnTo>
                    <a:pt x="803433" y="604839"/>
                  </a:lnTo>
                  <a:lnTo>
                    <a:pt x="811429" y="558266"/>
                  </a:lnTo>
                  <a:lnTo>
                    <a:pt x="813118" y="510832"/>
                  </a:lnTo>
                  <a:lnTo>
                    <a:pt x="813487" y="463016"/>
                  </a:lnTo>
                  <a:lnTo>
                    <a:pt x="814960" y="271729"/>
                  </a:lnTo>
                  <a:lnTo>
                    <a:pt x="815696" y="176085"/>
                  </a:lnTo>
                  <a:lnTo>
                    <a:pt x="815620" y="168275"/>
                  </a:lnTo>
                  <a:lnTo>
                    <a:pt x="816103" y="159804"/>
                  </a:lnTo>
                  <a:lnTo>
                    <a:pt x="815582" y="152527"/>
                  </a:lnTo>
                  <a:lnTo>
                    <a:pt x="815557" y="145529"/>
                  </a:lnTo>
                  <a:lnTo>
                    <a:pt x="811886" y="138925"/>
                  </a:lnTo>
                  <a:lnTo>
                    <a:pt x="783477" y="109037"/>
                  </a:lnTo>
                  <a:lnTo>
                    <a:pt x="743068" y="85164"/>
                  </a:lnTo>
                  <a:lnTo>
                    <a:pt x="699621" y="66254"/>
                  </a:lnTo>
                  <a:lnTo>
                    <a:pt x="643478" y="46774"/>
                  </a:lnTo>
                  <a:lnTo>
                    <a:pt x="597726" y="33578"/>
                  </a:lnTo>
                  <a:lnTo>
                    <a:pt x="551492" y="22120"/>
                  </a:lnTo>
                  <a:lnTo>
                    <a:pt x="504877" y="12357"/>
                  </a:lnTo>
                  <a:lnTo>
                    <a:pt x="457950" y="4497"/>
                  </a:lnTo>
                  <a:lnTo>
                    <a:pt x="410986" y="0"/>
                  </a:lnTo>
                  <a:lnTo>
                    <a:pt x="399347" y="4"/>
                  </a:lnTo>
                  <a:lnTo>
                    <a:pt x="352260" y="4206"/>
                  </a:lnTo>
                  <a:lnTo>
                    <a:pt x="293555" y="13704"/>
                  </a:lnTo>
                  <a:lnTo>
                    <a:pt x="246936" y="23462"/>
                  </a:lnTo>
                  <a:lnTo>
                    <a:pt x="200727" y="34964"/>
                  </a:lnTo>
                  <a:lnTo>
                    <a:pt x="155071" y="48372"/>
                  </a:lnTo>
                  <a:lnTo>
                    <a:pt x="110296" y="64238"/>
                  </a:lnTo>
                  <a:lnTo>
                    <a:pt x="67103" y="83545"/>
                  </a:lnTo>
                  <a:lnTo>
                    <a:pt x="27827" y="108775"/>
                  </a:lnTo>
                  <a:lnTo>
                    <a:pt x="4433" y="144868"/>
                  </a:lnTo>
                  <a:lnTo>
                    <a:pt x="3798" y="152146"/>
                  </a:lnTo>
                  <a:lnTo>
                    <a:pt x="4103" y="160616"/>
                  </a:lnTo>
                  <a:lnTo>
                    <a:pt x="3900" y="168440"/>
                  </a:lnTo>
                  <a:lnTo>
                    <a:pt x="2820" y="264071"/>
                  </a:lnTo>
                  <a:lnTo>
                    <a:pt x="687" y="455345"/>
                  </a:lnTo>
                  <a:lnTo>
                    <a:pt x="153" y="503174"/>
                  </a:lnTo>
                  <a:lnTo>
                    <a:pt x="0" y="515134"/>
                  </a:lnTo>
                  <a:lnTo>
                    <a:pt x="3666" y="574101"/>
                  </a:lnTo>
                  <a:lnTo>
                    <a:pt x="13957" y="620253"/>
                  </a:lnTo>
                  <a:lnTo>
                    <a:pt x="29693" y="664922"/>
                  </a:lnTo>
                  <a:lnTo>
                    <a:pt x="49981" y="707809"/>
                  </a:lnTo>
                  <a:lnTo>
                    <a:pt x="74124" y="748742"/>
                  </a:lnTo>
                  <a:lnTo>
                    <a:pt x="101397" y="787716"/>
                  </a:lnTo>
                  <a:lnTo>
                    <a:pt x="146706" y="842919"/>
                  </a:lnTo>
                  <a:lnTo>
                    <a:pt x="179361" y="877619"/>
                  </a:lnTo>
                  <a:lnTo>
                    <a:pt x="213643" y="910764"/>
                  </a:lnTo>
                  <a:lnTo>
                    <a:pt x="249264" y="942479"/>
                  </a:lnTo>
                  <a:lnTo>
                    <a:pt x="286067" y="972835"/>
                  </a:lnTo>
                  <a:lnTo>
                    <a:pt x="323927" y="1001877"/>
                  </a:lnTo>
                  <a:lnTo>
                    <a:pt x="362840" y="1029487"/>
                  </a:lnTo>
                  <a:lnTo>
                    <a:pt x="370206" y="1034402"/>
                  </a:lnTo>
                </a:path>
              </a:pathLst>
            </a:custGeom>
            <a:ln w="10439">
              <a:solidFill>
                <a:srgbClr val="54A4D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38212" y="9944279"/>
              <a:ext cx="16510" cy="6350"/>
            </a:xfrm>
            <a:custGeom>
              <a:avLst/>
              <a:gdLst/>
              <a:ahLst/>
              <a:cxnLst/>
              <a:rect l="l" t="t" r="r" b="b"/>
              <a:pathLst>
                <a:path w="16509" h="6350">
                  <a:moveTo>
                    <a:pt x="0" y="0"/>
                  </a:moveTo>
                  <a:lnTo>
                    <a:pt x="3962" y="2476"/>
                  </a:lnTo>
                  <a:lnTo>
                    <a:pt x="6718" y="4178"/>
                  </a:lnTo>
                  <a:lnTo>
                    <a:pt x="8102" y="5029"/>
                  </a:lnTo>
                  <a:lnTo>
                    <a:pt x="8788" y="5448"/>
                  </a:lnTo>
                  <a:lnTo>
                    <a:pt x="8026" y="5435"/>
                  </a:lnTo>
                  <a:lnTo>
                    <a:pt x="11468" y="6032"/>
                  </a:lnTo>
                  <a:lnTo>
                    <a:pt x="7251" y="5549"/>
                  </a:lnTo>
                  <a:lnTo>
                    <a:pt x="16078" y="139"/>
                  </a:lnTo>
                </a:path>
              </a:pathLst>
            </a:custGeom>
            <a:ln w="6896">
              <a:solidFill>
                <a:srgbClr val="3988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08753" y="8800023"/>
              <a:ext cx="889000" cy="1127760"/>
            </a:xfrm>
            <a:custGeom>
              <a:avLst/>
              <a:gdLst/>
              <a:ahLst/>
              <a:cxnLst/>
              <a:rect l="l" t="t" r="r" b="b"/>
              <a:pathLst>
                <a:path w="889000" h="1127759">
                  <a:moveTo>
                    <a:pt x="497727" y="1110881"/>
                  </a:moveTo>
                  <a:lnTo>
                    <a:pt x="544095" y="1078095"/>
                  </a:lnTo>
                  <a:lnTo>
                    <a:pt x="585399" y="1046513"/>
                  </a:lnTo>
                  <a:lnTo>
                    <a:pt x="645072" y="996347"/>
                  </a:lnTo>
                  <a:lnTo>
                    <a:pt x="683099" y="960937"/>
                  </a:lnTo>
                  <a:lnTo>
                    <a:pt x="719388" y="923800"/>
                  </a:lnTo>
                  <a:lnTo>
                    <a:pt x="753632" y="884796"/>
                  </a:lnTo>
                  <a:lnTo>
                    <a:pt x="785511" y="843897"/>
                  </a:lnTo>
                  <a:lnTo>
                    <a:pt x="814503" y="800950"/>
                  </a:lnTo>
                  <a:lnTo>
                    <a:pt x="839595" y="755700"/>
                  </a:lnTo>
                  <a:lnTo>
                    <a:pt x="860248" y="708355"/>
                  </a:lnTo>
                  <a:lnTo>
                    <a:pt x="875493" y="659091"/>
                  </a:lnTo>
                  <a:lnTo>
                    <a:pt x="884213" y="608342"/>
                  </a:lnTo>
                  <a:lnTo>
                    <a:pt x="885964" y="569691"/>
                  </a:lnTo>
                  <a:lnTo>
                    <a:pt x="886042" y="556653"/>
                  </a:lnTo>
                  <a:lnTo>
                    <a:pt x="886449" y="504545"/>
                  </a:lnTo>
                  <a:lnTo>
                    <a:pt x="888049" y="296113"/>
                  </a:lnTo>
                  <a:lnTo>
                    <a:pt x="888849" y="191896"/>
                  </a:lnTo>
                  <a:lnTo>
                    <a:pt x="888879" y="185403"/>
                  </a:lnTo>
                  <a:lnTo>
                    <a:pt x="888977" y="178831"/>
                  </a:lnTo>
                  <a:lnTo>
                    <a:pt x="888983" y="172369"/>
                  </a:lnTo>
                  <a:lnTo>
                    <a:pt x="888735" y="166204"/>
                  </a:lnTo>
                  <a:lnTo>
                    <a:pt x="888709" y="158597"/>
                  </a:lnTo>
                  <a:lnTo>
                    <a:pt x="863674" y="126661"/>
                  </a:lnTo>
                  <a:lnTo>
                    <a:pt x="832381" y="104916"/>
                  </a:lnTo>
                  <a:lnTo>
                    <a:pt x="798057" y="87299"/>
                  </a:lnTo>
                  <a:lnTo>
                    <a:pt x="762372" y="72201"/>
                  </a:lnTo>
                  <a:lnTo>
                    <a:pt x="725846" y="58975"/>
                  </a:lnTo>
                  <a:lnTo>
                    <a:pt x="676339" y="43538"/>
                  </a:lnTo>
                  <a:lnTo>
                    <a:pt x="626205" y="30121"/>
                  </a:lnTo>
                  <a:lnTo>
                    <a:pt x="575595" y="18570"/>
                  </a:lnTo>
                  <a:lnTo>
                    <a:pt x="524637" y="8922"/>
                  </a:lnTo>
                  <a:lnTo>
                    <a:pt x="473405" y="1810"/>
                  </a:lnTo>
                  <a:lnTo>
                    <a:pt x="447854" y="0"/>
                  </a:lnTo>
                  <a:lnTo>
                    <a:pt x="435168" y="6"/>
                  </a:lnTo>
                  <a:lnTo>
                    <a:pt x="396698" y="3047"/>
                  </a:lnTo>
                  <a:lnTo>
                    <a:pt x="358215" y="8316"/>
                  </a:lnTo>
                  <a:lnTo>
                    <a:pt x="319883" y="14946"/>
                  </a:lnTo>
                  <a:lnTo>
                    <a:pt x="269088" y="25576"/>
                  </a:lnTo>
                  <a:lnTo>
                    <a:pt x="218735" y="38115"/>
                  </a:lnTo>
                  <a:lnTo>
                    <a:pt x="168986" y="52724"/>
                  </a:lnTo>
                  <a:lnTo>
                    <a:pt x="132270" y="65389"/>
                  </a:lnTo>
                  <a:lnTo>
                    <a:pt x="96369" y="79971"/>
                  </a:lnTo>
                  <a:lnTo>
                    <a:pt x="61848" y="97168"/>
                  </a:lnTo>
                  <a:lnTo>
                    <a:pt x="21202" y="127020"/>
                  </a:lnTo>
                  <a:lnTo>
                    <a:pt x="4840" y="157873"/>
                  </a:lnTo>
                  <a:lnTo>
                    <a:pt x="4486" y="164038"/>
                  </a:lnTo>
                  <a:lnTo>
                    <a:pt x="4372" y="170499"/>
                  </a:lnTo>
                  <a:lnTo>
                    <a:pt x="4345" y="177067"/>
                  </a:lnTo>
                  <a:lnTo>
                    <a:pt x="4256" y="183553"/>
                  </a:lnTo>
                  <a:lnTo>
                    <a:pt x="3087" y="287769"/>
                  </a:lnTo>
                  <a:lnTo>
                    <a:pt x="751" y="496201"/>
                  </a:lnTo>
                  <a:lnTo>
                    <a:pt x="166" y="548309"/>
                  </a:lnTo>
                  <a:lnTo>
                    <a:pt x="0" y="561342"/>
                  </a:lnTo>
                  <a:lnTo>
                    <a:pt x="127" y="574284"/>
                  </a:lnTo>
                  <a:lnTo>
                    <a:pt x="490" y="587164"/>
                  </a:lnTo>
                  <a:lnTo>
                    <a:pt x="4004" y="625605"/>
                  </a:lnTo>
                  <a:lnTo>
                    <a:pt x="15214" y="675903"/>
                  </a:lnTo>
                  <a:lnTo>
                    <a:pt x="32359" y="724566"/>
                  </a:lnTo>
                  <a:lnTo>
                    <a:pt x="54467" y="771296"/>
                  </a:lnTo>
                  <a:lnTo>
                    <a:pt x="80771" y="815905"/>
                  </a:lnTo>
                  <a:lnTo>
                    <a:pt x="110490" y="858374"/>
                  </a:lnTo>
                  <a:lnTo>
                    <a:pt x="159868" y="918524"/>
                  </a:lnTo>
                  <a:lnTo>
                    <a:pt x="195453" y="956340"/>
                  </a:lnTo>
                  <a:lnTo>
                    <a:pt x="232806" y="992458"/>
                  </a:lnTo>
                  <a:lnTo>
                    <a:pt x="271616" y="1027010"/>
                  </a:lnTo>
                  <a:lnTo>
                    <a:pt x="311726" y="1060099"/>
                  </a:lnTo>
                  <a:lnTo>
                    <a:pt x="352998" y="1091730"/>
                  </a:lnTo>
                  <a:lnTo>
                    <a:pt x="384680" y="1114465"/>
                  </a:lnTo>
                  <a:lnTo>
                    <a:pt x="395390" y="1121829"/>
                  </a:lnTo>
                  <a:lnTo>
                    <a:pt x="403518" y="1127251"/>
                  </a:lnTo>
                </a:path>
              </a:pathLst>
            </a:custGeom>
            <a:ln w="6896">
              <a:solidFill>
                <a:srgbClr val="3988C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78077" y="9163444"/>
              <a:ext cx="310240" cy="85458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66091" y="9164777"/>
              <a:ext cx="162354" cy="84112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71780" y="9147442"/>
              <a:ext cx="363628" cy="647392"/>
            </a:xfrm>
            <a:prstGeom prst="rect">
              <a:avLst/>
            </a:pr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74974" y="8926919"/>
              <a:ext cx="156552" cy="195160"/>
            </a:xfrm>
            <a:prstGeom prst="rect">
              <a:avLst/>
            </a:pr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503716" y="6165303"/>
            <a:ext cx="1548765" cy="308610"/>
            <a:chOff x="503716" y="6165303"/>
            <a:chExt cx="1548765" cy="308610"/>
          </a:xfrm>
        </p:grpSpPr>
        <p:sp>
          <p:nvSpPr>
            <p:cNvPr id="46" name="object 46"/>
            <p:cNvSpPr/>
            <p:nvPr/>
          </p:nvSpPr>
          <p:spPr>
            <a:xfrm>
              <a:off x="503716" y="6214161"/>
              <a:ext cx="222732" cy="228701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49555" y="6214161"/>
              <a:ext cx="212382" cy="228701"/>
            </a:xfrm>
            <a:prstGeom prst="rect">
              <a:avLst/>
            </a:prstGeom>
            <a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89441" y="6205639"/>
              <a:ext cx="389295" cy="249212"/>
            </a:xfrm>
            <a:prstGeom prst="rect">
              <a:avLst/>
            </a:prstGeom>
            <a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587347" y="6209398"/>
              <a:ext cx="464934" cy="245440"/>
            </a:xfrm>
            <a:prstGeom prst="rect">
              <a:avLst/>
            </a:prstGeom>
            <a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400403" y="6165303"/>
              <a:ext cx="296075" cy="307987"/>
            </a:xfrm>
            <a:prstGeom prst="rect">
              <a:avLst/>
            </a:prstGeom>
            <a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/>
          <p:nvPr/>
        </p:nvSpPr>
        <p:spPr>
          <a:xfrm>
            <a:off x="503720" y="6043041"/>
            <a:ext cx="6640740" cy="25933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2"/>
          <p:cNvGrpSpPr/>
          <p:nvPr/>
        </p:nvGrpSpPr>
        <p:grpSpPr>
          <a:xfrm>
            <a:off x="615960" y="10001449"/>
            <a:ext cx="675005" cy="260350"/>
            <a:chOff x="615960" y="10001449"/>
            <a:chExt cx="675005" cy="260350"/>
          </a:xfrm>
        </p:grpSpPr>
        <p:sp>
          <p:nvSpPr>
            <p:cNvPr id="53" name="object 53"/>
            <p:cNvSpPr/>
            <p:nvPr/>
          </p:nvSpPr>
          <p:spPr>
            <a:xfrm>
              <a:off x="686155" y="10001452"/>
              <a:ext cx="417830" cy="135890"/>
            </a:xfrm>
            <a:custGeom>
              <a:avLst/>
              <a:gdLst/>
              <a:ahLst/>
              <a:cxnLst/>
              <a:rect l="l" t="t" r="r" b="b"/>
              <a:pathLst>
                <a:path w="417830" h="135890">
                  <a:moveTo>
                    <a:pt x="84683" y="74409"/>
                  </a:moveTo>
                  <a:lnTo>
                    <a:pt x="57492" y="46075"/>
                  </a:lnTo>
                  <a:lnTo>
                    <a:pt x="26352" y="40017"/>
                  </a:lnTo>
                  <a:lnTo>
                    <a:pt x="21971" y="37058"/>
                  </a:lnTo>
                  <a:lnTo>
                    <a:pt x="21971" y="21844"/>
                  </a:lnTo>
                  <a:lnTo>
                    <a:pt x="28740" y="16903"/>
                  </a:lnTo>
                  <a:lnTo>
                    <a:pt x="39725" y="16903"/>
                  </a:lnTo>
                  <a:lnTo>
                    <a:pt x="48641" y="17957"/>
                  </a:lnTo>
                  <a:lnTo>
                    <a:pt x="55257" y="21031"/>
                  </a:lnTo>
                  <a:lnTo>
                    <a:pt x="59499" y="26073"/>
                  </a:lnTo>
                  <a:lnTo>
                    <a:pt x="61290" y="32969"/>
                  </a:lnTo>
                  <a:lnTo>
                    <a:pt x="81013" y="32969"/>
                  </a:lnTo>
                  <a:lnTo>
                    <a:pt x="78308" y="18846"/>
                  </a:lnTo>
                  <a:lnTo>
                    <a:pt x="70535" y="8509"/>
                  </a:lnTo>
                  <a:lnTo>
                    <a:pt x="57937" y="2159"/>
                  </a:lnTo>
                  <a:lnTo>
                    <a:pt x="40716" y="0"/>
                  </a:lnTo>
                  <a:lnTo>
                    <a:pt x="24244" y="2120"/>
                  </a:lnTo>
                  <a:lnTo>
                    <a:pt x="12026" y="8280"/>
                  </a:lnTo>
                  <a:lnTo>
                    <a:pt x="4432" y="18199"/>
                  </a:lnTo>
                  <a:lnTo>
                    <a:pt x="1828" y="31572"/>
                  </a:lnTo>
                  <a:lnTo>
                    <a:pt x="3403" y="42049"/>
                  </a:lnTo>
                  <a:lnTo>
                    <a:pt x="8445" y="49860"/>
                  </a:lnTo>
                  <a:lnTo>
                    <a:pt x="17399" y="55435"/>
                  </a:lnTo>
                  <a:lnTo>
                    <a:pt x="30708" y="59169"/>
                  </a:lnTo>
                  <a:lnTo>
                    <a:pt x="59182" y="64668"/>
                  </a:lnTo>
                  <a:lnTo>
                    <a:pt x="64389" y="68618"/>
                  </a:lnTo>
                  <a:lnTo>
                    <a:pt x="64389" y="85534"/>
                  </a:lnTo>
                  <a:lnTo>
                    <a:pt x="56502" y="90741"/>
                  </a:lnTo>
                  <a:lnTo>
                    <a:pt x="43675" y="90741"/>
                  </a:lnTo>
                  <a:lnTo>
                    <a:pt x="34099" y="89623"/>
                  </a:lnTo>
                  <a:lnTo>
                    <a:pt x="27000" y="86334"/>
                  </a:lnTo>
                  <a:lnTo>
                    <a:pt x="22453" y="80987"/>
                  </a:lnTo>
                  <a:lnTo>
                    <a:pt x="20574" y="73685"/>
                  </a:lnTo>
                  <a:lnTo>
                    <a:pt x="0" y="73685"/>
                  </a:lnTo>
                  <a:lnTo>
                    <a:pt x="3505" y="88265"/>
                  </a:lnTo>
                  <a:lnTo>
                    <a:pt x="11925" y="98920"/>
                  </a:lnTo>
                  <a:lnTo>
                    <a:pt x="25019" y="105448"/>
                  </a:lnTo>
                  <a:lnTo>
                    <a:pt x="42545" y="107657"/>
                  </a:lnTo>
                  <a:lnTo>
                    <a:pt x="60299" y="105410"/>
                  </a:lnTo>
                  <a:lnTo>
                    <a:pt x="73545" y="98907"/>
                  </a:lnTo>
                  <a:lnTo>
                    <a:pt x="81826" y="88455"/>
                  </a:lnTo>
                  <a:lnTo>
                    <a:pt x="84683" y="74409"/>
                  </a:lnTo>
                  <a:close/>
                </a:path>
                <a:path w="417830" h="135890">
                  <a:moveTo>
                    <a:pt x="164096" y="102019"/>
                  </a:moveTo>
                  <a:lnTo>
                    <a:pt x="160705" y="98767"/>
                  </a:lnTo>
                  <a:lnTo>
                    <a:pt x="159727" y="96799"/>
                  </a:lnTo>
                  <a:lnTo>
                    <a:pt x="159588" y="96520"/>
                  </a:lnTo>
                  <a:lnTo>
                    <a:pt x="159588" y="91732"/>
                  </a:lnTo>
                  <a:lnTo>
                    <a:pt x="159588" y="68491"/>
                  </a:lnTo>
                  <a:lnTo>
                    <a:pt x="159588" y="50444"/>
                  </a:lnTo>
                  <a:lnTo>
                    <a:pt x="158140" y="42976"/>
                  </a:lnTo>
                  <a:lnTo>
                    <a:pt x="157607" y="40246"/>
                  </a:lnTo>
                  <a:lnTo>
                    <a:pt x="151726" y="32931"/>
                  </a:lnTo>
                  <a:lnTo>
                    <a:pt x="141986" y="28524"/>
                  </a:lnTo>
                  <a:lnTo>
                    <a:pt x="128447" y="27051"/>
                  </a:lnTo>
                  <a:lnTo>
                    <a:pt x="114858" y="28689"/>
                  </a:lnTo>
                  <a:lnTo>
                    <a:pt x="104927" y="33629"/>
                  </a:lnTo>
                  <a:lnTo>
                    <a:pt x="98628" y="41871"/>
                  </a:lnTo>
                  <a:lnTo>
                    <a:pt x="95910" y="53416"/>
                  </a:lnTo>
                  <a:lnTo>
                    <a:pt x="114922" y="53416"/>
                  </a:lnTo>
                  <a:lnTo>
                    <a:pt x="115912" y="45504"/>
                  </a:lnTo>
                  <a:lnTo>
                    <a:pt x="119151" y="42976"/>
                  </a:lnTo>
                  <a:lnTo>
                    <a:pt x="136486" y="42976"/>
                  </a:lnTo>
                  <a:lnTo>
                    <a:pt x="140284" y="45504"/>
                  </a:lnTo>
                  <a:lnTo>
                    <a:pt x="140284" y="53124"/>
                  </a:lnTo>
                  <a:lnTo>
                    <a:pt x="140284" y="68491"/>
                  </a:lnTo>
                  <a:lnTo>
                    <a:pt x="140284" y="85242"/>
                  </a:lnTo>
                  <a:lnTo>
                    <a:pt x="134658" y="91732"/>
                  </a:lnTo>
                  <a:lnTo>
                    <a:pt x="118021" y="91732"/>
                  </a:lnTo>
                  <a:lnTo>
                    <a:pt x="113944" y="88214"/>
                  </a:lnTo>
                  <a:lnTo>
                    <a:pt x="113944" y="76657"/>
                  </a:lnTo>
                  <a:lnTo>
                    <a:pt x="117043" y="73837"/>
                  </a:lnTo>
                  <a:lnTo>
                    <a:pt x="125209" y="72136"/>
                  </a:lnTo>
                  <a:lnTo>
                    <a:pt x="137185" y="69888"/>
                  </a:lnTo>
                  <a:lnTo>
                    <a:pt x="138023" y="69608"/>
                  </a:lnTo>
                  <a:lnTo>
                    <a:pt x="140284" y="68491"/>
                  </a:lnTo>
                  <a:lnTo>
                    <a:pt x="140284" y="53124"/>
                  </a:lnTo>
                  <a:lnTo>
                    <a:pt x="139014" y="55232"/>
                  </a:lnTo>
                  <a:lnTo>
                    <a:pt x="136906" y="56515"/>
                  </a:lnTo>
                  <a:lnTo>
                    <a:pt x="134226" y="57924"/>
                  </a:lnTo>
                  <a:lnTo>
                    <a:pt x="124510" y="59474"/>
                  </a:lnTo>
                  <a:lnTo>
                    <a:pt x="116611" y="60871"/>
                  </a:lnTo>
                  <a:lnTo>
                    <a:pt x="106743" y="63766"/>
                  </a:lnTo>
                  <a:lnTo>
                    <a:pt x="99758" y="68681"/>
                  </a:lnTo>
                  <a:lnTo>
                    <a:pt x="95592" y="75679"/>
                  </a:lnTo>
                  <a:lnTo>
                    <a:pt x="94221" y="84823"/>
                  </a:lnTo>
                  <a:lnTo>
                    <a:pt x="95872" y="94157"/>
                  </a:lnTo>
                  <a:lnTo>
                    <a:pt x="100533" y="101371"/>
                  </a:lnTo>
                  <a:lnTo>
                    <a:pt x="107823" y="106006"/>
                  </a:lnTo>
                  <a:lnTo>
                    <a:pt x="117322" y="107657"/>
                  </a:lnTo>
                  <a:lnTo>
                    <a:pt x="123507" y="106997"/>
                  </a:lnTo>
                  <a:lnTo>
                    <a:pt x="129400" y="104978"/>
                  </a:lnTo>
                  <a:lnTo>
                    <a:pt x="135026" y="101600"/>
                  </a:lnTo>
                  <a:lnTo>
                    <a:pt x="140423" y="96799"/>
                  </a:lnTo>
                  <a:lnTo>
                    <a:pt x="140423" y="100749"/>
                  </a:lnTo>
                  <a:lnTo>
                    <a:pt x="140843" y="102158"/>
                  </a:lnTo>
                  <a:lnTo>
                    <a:pt x="142671" y="104406"/>
                  </a:lnTo>
                  <a:lnTo>
                    <a:pt x="164096" y="104406"/>
                  </a:lnTo>
                  <a:lnTo>
                    <a:pt x="164096" y="102019"/>
                  </a:lnTo>
                  <a:close/>
                </a:path>
                <a:path w="417830" h="135890">
                  <a:moveTo>
                    <a:pt x="212674" y="29883"/>
                  </a:moveTo>
                  <a:lnTo>
                    <a:pt x="200977" y="29883"/>
                  </a:lnTo>
                  <a:lnTo>
                    <a:pt x="200977" y="18453"/>
                  </a:lnTo>
                  <a:lnTo>
                    <a:pt x="202666" y="16484"/>
                  </a:lnTo>
                  <a:lnTo>
                    <a:pt x="208165" y="16484"/>
                  </a:lnTo>
                  <a:lnTo>
                    <a:pt x="211963" y="16903"/>
                  </a:lnTo>
                  <a:lnTo>
                    <a:pt x="211963" y="2120"/>
                  </a:lnTo>
                  <a:lnTo>
                    <a:pt x="181254" y="20713"/>
                  </a:lnTo>
                  <a:lnTo>
                    <a:pt x="181254" y="29883"/>
                  </a:lnTo>
                  <a:lnTo>
                    <a:pt x="170548" y="29883"/>
                  </a:lnTo>
                  <a:lnTo>
                    <a:pt x="170548" y="42976"/>
                  </a:lnTo>
                  <a:lnTo>
                    <a:pt x="181254" y="42976"/>
                  </a:lnTo>
                  <a:lnTo>
                    <a:pt x="181254" y="104406"/>
                  </a:lnTo>
                  <a:lnTo>
                    <a:pt x="200977" y="104406"/>
                  </a:lnTo>
                  <a:lnTo>
                    <a:pt x="200977" y="42976"/>
                  </a:lnTo>
                  <a:lnTo>
                    <a:pt x="212674" y="42976"/>
                  </a:lnTo>
                  <a:lnTo>
                    <a:pt x="212674" y="29883"/>
                  </a:lnTo>
                  <a:close/>
                </a:path>
                <a:path w="417830" h="135890">
                  <a:moveTo>
                    <a:pt x="289013" y="61569"/>
                  </a:moveTo>
                  <a:lnTo>
                    <a:pt x="288671" y="59474"/>
                  </a:lnTo>
                  <a:lnTo>
                    <a:pt x="287883" y="54521"/>
                  </a:lnTo>
                  <a:lnTo>
                    <a:pt x="286067" y="49174"/>
                  </a:lnTo>
                  <a:lnTo>
                    <a:pt x="282194" y="42138"/>
                  </a:lnTo>
                  <a:lnTo>
                    <a:pt x="280974" y="39903"/>
                  </a:lnTo>
                  <a:lnTo>
                    <a:pt x="273570" y="32943"/>
                  </a:lnTo>
                  <a:lnTo>
                    <a:pt x="268452" y="30556"/>
                  </a:lnTo>
                  <a:lnTo>
                    <a:pt x="268452" y="59474"/>
                  </a:lnTo>
                  <a:lnTo>
                    <a:pt x="238150" y="59474"/>
                  </a:lnTo>
                  <a:lnTo>
                    <a:pt x="239420" y="47764"/>
                  </a:lnTo>
                  <a:lnTo>
                    <a:pt x="244360" y="42138"/>
                  </a:lnTo>
                  <a:lnTo>
                    <a:pt x="262102" y="42138"/>
                  </a:lnTo>
                  <a:lnTo>
                    <a:pt x="267462" y="48183"/>
                  </a:lnTo>
                  <a:lnTo>
                    <a:pt x="268452" y="59474"/>
                  </a:lnTo>
                  <a:lnTo>
                    <a:pt x="268452" y="30556"/>
                  </a:lnTo>
                  <a:lnTo>
                    <a:pt x="264236" y="28575"/>
                  </a:lnTo>
                  <a:lnTo>
                    <a:pt x="253377" y="27051"/>
                  </a:lnTo>
                  <a:lnTo>
                    <a:pt x="238645" y="29921"/>
                  </a:lnTo>
                  <a:lnTo>
                    <a:pt x="227571" y="38138"/>
                  </a:lnTo>
                  <a:lnTo>
                    <a:pt x="220573" y="51130"/>
                  </a:lnTo>
                  <a:lnTo>
                    <a:pt x="218147" y="68338"/>
                  </a:lnTo>
                  <a:lnTo>
                    <a:pt x="220548" y="84772"/>
                  </a:lnTo>
                  <a:lnTo>
                    <a:pt x="227457" y="97142"/>
                  </a:lnTo>
                  <a:lnTo>
                    <a:pt x="238404" y="104940"/>
                  </a:lnTo>
                  <a:lnTo>
                    <a:pt x="252945" y="107657"/>
                  </a:lnTo>
                  <a:lnTo>
                    <a:pt x="265023" y="105930"/>
                  </a:lnTo>
                  <a:lnTo>
                    <a:pt x="275310" y="100977"/>
                  </a:lnTo>
                  <a:lnTo>
                    <a:pt x="283210" y="93218"/>
                  </a:lnTo>
                  <a:lnTo>
                    <a:pt x="283527" y="92570"/>
                  </a:lnTo>
                  <a:lnTo>
                    <a:pt x="288163" y="83007"/>
                  </a:lnTo>
                  <a:lnTo>
                    <a:pt x="268732" y="83007"/>
                  </a:lnTo>
                  <a:lnTo>
                    <a:pt x="266331" y="89052"/>
                  </a:lnTo>
                  <a:lnTo>
                    <a:pt x="260832" y="92570"/>
                  </a:lnTo>
                  <a:lnTo>
                    <a:pt x="248018" y="92570"/>
                  </a:lnTo>
                  <a:lnTo>
                    <a:pt x="243509" y="90182"/>
                  </a:lnTo>
                  <a:lnTo>
                    <a:pt x="240690" y="85953"/>
                  </a:lnTo>
                  <a:lnTo>
                    <a:pt x="238861" y="83134"/>
                  </a:lnTo>
                  <a:lnTo>
                    <a:pt x="238150" y="79756"/>
                  </a:lnTo>
                  <a:lnTo>
                    <a:pt x="237871" y="72567"/>
                  </a:lnTo>
                  <a:lnTo>
                    <a:pt x="288874" y="72567"/>
                  </a:lnTo>
                  <a:lnTo>
                    <a:pt x="289013" y="70878"/>
                  </a:lnTo>
                  <a:lnTo>
                    <a:pt x="289013" y="61569"/>
                  </a:lnTo>
                  <a:close/>
                </a:path>
                <a:path w="417830" h="135890">
                  <a:moveTo>
                    <a:pt x="335191" y="29883"/>
                  </a:moveTo>
                  <a:lnTo>
                    <a:pt x="324192" y="29883"/>
                  </a:lnTo>
                  <a:lnTo>
                    <a:pt x="324192" y="9436"/>
                  </a:lnTo>
                  <a:lnTo>
                    <a:pt x="304469" y="9436"/>
                  </a:lnTo>
                  <a:lnTo>
                    <a:pt x="304469" y="29883"/>
                  </a:lnTo>
                  <a:lnTo>
                    <a:pt x="294754" y="29883"/>
                  </a:lnTo>
                  <a:lnTo>
                    <a:pt x="294754" y="42976"/>
                  </a:lnTo>
                  <a:lnTo>
                    <a:pt x="304469" y="42976"/>
                  </a:lnTo>
                  <a:lnTo>
                    <a:pt x="304469" y="89750"/>
                  </a:lnTo>
                  <a:lnTo>
                    <a:pt x="305663" y="97599"/>
                  </a:lnTo>
                  <a:lnTo>
                    <a:pt x="309270" y="103200"/>
                  </a:lnTo>
                  <a:lnTo>
                    <a:pt x="315302" y="106553"/>
                  </a:lnTo>
                  <a:lnTo>
                    <a:pt x="323773" y="107657"/>
                  </a:lnTo>
                  <a:lnTo>
                    <a:pt x="328282" y="107657"/>
                  </a:lnTo>
                  <a:lnTo>
                    <a:pt x="331520" y="107238"/>
                  </a:lnTo>
                  <a:lnTo>
                    <a:pt x="335191" y="106108"/>
                  </a:lnTo>
                  <a:lnTo>
                    <a:pt x="335191" y="92290"/>
                  </a:lnTo>
                  <a:lnTo>
                    <a:pt x="333209" y="92570"/>
                  </a:lnTo>
                  <a:lnTo>
                    <a:pt x="325462" y="92710"/>
                  </a:lnTo>
                  <a:lnTo>
                    <a:pt x="324192" y="91173"/>
                  </a:lnTo>
                  <a:lnTo>
                    <a:pt x="324192" y="42976"/>
                  </a:lnTo>
                  <a:lnTo>
                    <a:pt x="335191" y="42976"/>
                  </a:lnTo>
                  <a:lnTo>
                    <a:pt x="335191" y="29883"/>
                  </a:lnTo>
                  <a:close/>
                </a:path>
                <a:path w="417830" h="135890">
                  <a:moveTo>
                    <a:pt x="417449" y="28333"/>
                  </a:moveTo>
                  <a:lnTo>
                    <a:pt x="397154" y="28333"/>
                  </a:lnTo>
                  <a:lnTo>
                    <a:pt x="381381" y="83693"/>
                  </a:lnTo>
                  <a:lnTo>
                    <a:pt x="364604" y="28333"/>
                  </a:lnTo>
                  <a:lnTo>
                    <a:pt x="342912" y="28333"/>
                  </a:lnTo>
                  <a:lnTo>
                    <a:pt x="371233" y="107505"/>
                  </a:lnTo>
                  <a:lnTo>
                    <a:pt x="371233" y="115392"/>
                  </a:lnTo>
                  <a:lnTo>
                    <a:pt x="366306" y="120751"/>
                  </a:lnTo>
                  <a:lnTo>
                    <a:pt x="357428" y="120751"/>
                  </a:lnTo>
                  <a:lnTo>
                    <a:pt x="353758" y="119900"/>
                  </a:lnTo>
                  <a:lnTo>
                    <a:pt x="353758" y="134708"/>
                  </a:lnTo>
                  <a:lnTo>
                    <a:pt x="356730" y="135128"/>
                  </a:lnTo>
                  <a:lnTo>
                    <a:pt x="365874" y="135267"/>
                  </a:lnTo>
                  <a:lnTo>
                    <a:pt x="371513" y="134289"/>
                  </a:lnTo>
                  <a:lnTo>
                    <a:pt x="380530" y="130619"/>
                  </a:lnTo>
                  <a:lnTo>
                    <a:pt x="382930" y="127520"/>
                  </a:lnTo>
                  <a:lnTo>
                    <a:pt x="417449" y="28333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124369" y="10011282"/>
              <a:ext cx="95986" cy="95973"/>
            </a:xfrm>
            <a:prstGeom prst="rect">
              <a:avLst/>
            </a:prstGeom>
            <a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15950" y="10155364"/>
              <a:ext cx="675005" cy="106045"/>
            </a:xfrm>
            <a:custGeom>
              <a:avLst/>
              <a:gdLst/>
              <a:ahLst/>
              <a:cxnLst/>
              <a:rect l="l" t="t" r="r" b="b"/>
              <a:pathLst>
                <a:path w="675005" h="106045">
                  <a:moveTo>
                    <a:pt x="78473" y="31838"/>
                  </a:moveTo>
                  <a:lnTo>
                    <a:pt x="76314" y="18186"/>
                  </a:lnTo>
                  <a:lnTo>
                    <a:pt x="75946" y="17614"/>
                  </a:lnTo>
                  <a:lnTo>
                    <a:pt x="69951" y="8216"/>
                  </a:lnTo>
                  <a:lnTo>
                    <a:pt x="59575" y="2095"/>
                  </a:lnTo>
                  <a:lnTo>
                    <a:pt x="57327" y="1778"/>
                  </a:lnTo>
                  <a:lnTo>
                    <a:pt x="57327" y="22542"/>
                  </a:lnTo>
                  <a:lnTo>
                    <a:pt x="57327" y="43535"/>
                  </a:lnTo>
                  <a:lnTo>
                    <a:pt x="52120" y="48463"/>
                  </a:lnTo>
                  <a:lnTo>
                    <a:pt x="21132" y="48463"/>
                  </a:lnTo>
                  <a:lnTo>
                    <a:pt x="21132" y="17614"/>
                  </a:lnTo>
                  <a:lnTo>
                    <a:pt x="52120" y="17614"/>
                  </a:lnTo>
                  <a:lnTo>
                    <a:pt x="57327" y="22542"/>
                  </a:lnTo>
                  <a:lnTo>
                    <a:pt x="57327" y="1778"/>
                  </a:lnTo>
                  <a:lnTo>
                    <a:pt x="45351" y="12"/>
                  </a:lnTo>
                  <a:lnTo>
                    <a:pt x="0" y="12"/>
                  </a:lnTo>
                  <a:lnTo>
                    <a:pt x="0" y="102704"/>
                  </a:lnTo>
                  <a:lnTo>
                    <a:pt x="21132" y="102704"/>
                  </a:lnTo>
                  <a:lnTo>
                    <a:pt x="21132" y="66078"/>
                  </a:lnTo>
                  <a:lnTo>
                    <a:pt x="47472" y="66078"/>
                  </a:lnTo>
                  <a:lnTo>
                    <a:pt x="60286" y="63665"/>
                  </a:lnTo>
                  <a:lnTo>
                    <a:pt x="70053" y="56781"/>
                  </a:lnTo>
                  <a:lnTo>
                    <a:pt x="74853" y="48463"/>
                  </a:lnTo>
                  <a:lnTo>
                    <a:pt x="76288" y="45986"/>
                  </a:lnTo>
                  <a:lnTo>
                    <a:pt x="78473" y="31838"/>
                  </a:lnTo>
                  <a:close/>
                </a:path>
                <a:path w="675005" h="106045">
                  <a:moveTo>
                    <a:pt x="135356" y="25501"/>
                  </a:moveTo>
                  <a:lnTo>
                    <a:pt x="111823" y="41567"/>
                  </a:lnTo>
                  <a:lnTo>
                    <a:pt x="111823" y="26631"/>
                  </a:lnTo>
                  <a:lnTo>
                    <a:pt x="92087" y="26631"/>
                  </a:lnTo>
                  <a:lnTo>
                    <a:pt x="92087" y="102704"/>
                  </a:lnTo>
                  <a:lnTo>
                    <a:pt x="111823" y="102704"/>
                  </a:lnTo>
                  <a:lnTo>
                    <a:pt x="111823" y="50723"/>
                  </a:lnTo>
                  <a:lnTo>
                    <a:pt x="117602" y="44932"/>
                  </a:lnTo>
                  <a:lnTo>
                    <a:pt x="131254" y="44932"/>
                  </a:lnTo>
                  <a:lnTo>
                    <a:pt x="135356" y="45504"/>
                  </a:lnTo>
                  <a:lnTo>
                    <a:pt x="135356" y="25501"/>
                  </a:lnTo>
                  <a:close/>
                </a:path>
                <a:path w="675005" h="106045">
                  <a:moveTo>
                    <a:pt x="218046" y="66230"/>
                  </a:moveTo>
                  <a:lnTo>
                    <a:pt x="215493" y="48958"/>
                  </a:lnTo>
                  <a:lnTo>
                    <a:pt x="211061" y="41287"/>
                  </a:lnTo>
                  <a:lnTo>
                    <a:pt x="208089" y="36118"/>
                  </a:lnTo>
                  <a:lnTo>
                    <a:pt x="198272" y="29502"/>
                  </a:lnTo>
                  <a:lnTo>
                    <a:pt x="198272" y="65671"/>
                  </a:lnTo>
                  <a:lnTo>
                    <a:pt x="198272" y="66230"/>
                  </a:lnTo>
                  <a:lnTo>
                    <a:pt x="197002" y="75717"/>
                  </a:lnTo>
                  <a:lnTo>
                    <a:pt x="193306" y="83337"/>
                  </a:lnTo>
                  <a:lnTo>
                    <a:pt x="187667" y="88277"/>
                  </a:lnTo>
                  <a:lnTo>
                    <a:pt x="180416" y="90043"/>
                  </a:lnTo>
                  <a:lnTo>
                    <a:pt x="173088" y="88277"/>
                  </a:lnTo>
                  <a:lnTo>
                    <a:pt x="167449" y="83324"/>
                  </a:lnTo>
                  <a:lnTo>
                    <a:pt x="163817" y="75653"/>
                  </a:lnTo>
                  <a:lnTo>
                    <a:pt x="162521" y="65671"/>
                  </a:lnTo>
                  <a:lnTo>
                    <a:pt x="163817" y="55676"/>
                  </a:lnTo>
                  <a:lnTo>
                    <a:pt x="167449" y="47980"/>
                  </a:lnTo>
                  <a:lnTo>
                    <a:pt x="173101" y="43027"/>
                  </a:lnTo>
                  <a:lnTo>
                    <a:pt x="180416" y="41287"/>
                  </a:lnTo>
                  <a:lnTo>
                    <a:pt x="187782" y="43040"/>
                  </a:lnTo>
                  <a:lnTo>
                    <a:pt x="193433" y="48006"/>
                  </a:lnTo>
                  <a:lnTo>
                    <a:pt x="197040" y="55791"/>
                  </a:lnTo>
                  <a:lnTo>
                    <a:pt x="198272" y="65671"/>
                  </a:lnTo>
                  <a:lnTo>
                    <a:pt x="198272" y="29502"/>
                  </a:lnTo>
                  <a:lnTo>
                    <a:pt x="196227" y="28117"/>
                  </a:lnTo>
                  <a:lnTo>
                    <a:pt x="180276" y="25361"/>
                  </a:lnTo>
                  <a:lnTo>
                    <a:pt x="164604" y="28143"/>
                  </a:lnTo>
                  <a:lnTo>
                    <a:pt x="152819" y="36156"/>
                  </a:lnTo>
                  <a:lnTo>
                    <a:pt x="145389" y="48844"/>
                  </a:lnTo>
                  <a:lnTo>
                    <a:pt x="142798" y="65671"/>
                  </a:lnTo>
                  <a:lnTo>
                    <a:pt x="145389" y="82550"/>
                  </a:lnTo>
                  <a:lnTo>
                    <a:pt x="152831" y="95224"/>
                  </a:lnTo>
                  <a:lnTo>
                    <a:pt x="164668" y="103200"/>
                  </a:lnTo>
                  <a:lnTo>
                    <a:pt x="180416" y="105968"/>
                  </a:lnTo>
                  <a:lnTo>
                    <a:pt x="196113" y="103200"/>
                  </a:lnTo>
                  <a:lnTo>
                    <a:pt x="207949" y="95288"/>
                  </a:lnTo>
                  <a:lnTo>
                    <a:pt x="211086" y="90043"/>
                  </a:lnTo>
                  <a:lnTo>
                    <a:pt x="215430" y="82778"/>
                  </a:lnTo>
                  <a:lnTo>
                    <a:pt x="218046" y="66230"/>
                  </a:lnTo>
                  <a:close/>
                </a:path>
                <a:path w="675005" h="106045">
                  <a:moveTo>
                    <a:pt x="265188" y="28194"/>
                  </a:moveTo>
                  <a:lnTo>
                    <a:pt x="254203" y="28194"/>
                  </a:lnTo>
                  <a:lnTo>
                    <a:pt x="254203" y="7747"/>
                  </a:lnTo>
                  <a:lnTo>
                    <a:pt x="234467" y="7747"/>
                  </a:lnTo>
                  <a:lnTo>
                    <a:pt x="234467" y="28194"/>
                  </a:lnTo>
                  <a:lnTo>
                    <a:pt x="224751" y="28194"/>
                  </a:lnTo>
                  <a:lnTo>
                    <a:pt x="224751" y="41287"/>
                  </a:lnTo>
                  <a:lnTo>
                    <a:pt x="234467" y="41287"/>
                  </a:lnTo>
                  <a:lnTo>
                    <a:pt x="234467" y="88074"/>
                  </a:lnTo>
                  <a:lnTo>
                    <a:pt x="235661" y="95923"/>
                  </a:lnTo>
                  <a:lnTo>
                    <a:pt x="239268" y="101511"/>
                  </a:lnTo>
                  <a:lnTo>
                    <a:pt x="245300" y="104851"/>
                  </a:lnTo>
                  <a:lnTo>
                    <a:pt x="253784" y="105968"/>
                  </a:lnTo>
                  <a:lnTo>
                    <a:pt x="258279" y="105968"/>
                  </a:lnTo>
                  <a:lnTo>
                    <a:pt x="261518" y="105549"/>
                  </a:lnTo>
                  <a:lnTo>
                    <a:pt x="265188" y="104419"/>
                  </a:lnTo>
                  <a:lnTo>
                    <a:pt x="265188" y="90601"/>
                  </a:lnTo>
                  <a:lnTo>
                    <a:pt x="262229" y="91033"/>
                  </a:lnTo>
                  <a:lnTo>
                    <a:pt x="255473" y="91033"/>
                  </a:lnTo>
                  <a:lnTo>
                    <a:pt x="254203" y="89484"/>
                  </a:lnTo>
                  <a:lnTo>
                    <a:pt x="254203" y="41287"/>
                  </a:lnTo>
                  <a:lnTo>
                    <a:pt x="265188" y="41287"/>
                  </a:lnTo>
                  <a:lnTo>
                    <a:pt x="265188" y="28194"/>
                  </a:lnTo>
                  <a:close/>
                </a:path>
                <a:path w="675005" h="106045">
                  <a:moveTo>
                    <a:pt x="343090" y="59880"/>
                  </a:moveTo>
                  <a:lnTo>
                    <a:pt x="342747" y="57772"/>
                  </a:lnTo>
                  <a:lnTo>
                    <a:pt x="341960" y="52832"/>
                  </a:lnTo>
                  <a:lnTo>
                    <a:pt x="340131" y="47472"/>
                  </a:lnTo>
                  <a:lnTo>
                    <a:pt x="336257" y="40436"/>
                  </a:lnTo>
                  <a:lnTo>
                    <a:pt x="335038" y="38201"/>
                  </a:lnTo>
                  <a:lnTo>
                    <a:pt x="327634" y="31242"/>
                  </a:lnTo>
                  <a:lnTo>
                    <a:pt x="322516" y="28854"/>
                  </a:lnTo>
                  <a:lnTo>
                    <a:pt x="322516" y="57772"/>
                  </a:lnTo>
                  <a:lnTo>
                    <a:pt x="292227" y="57772"/>
                  </a:lnTo>
                  <a:lnTo>
                    <a:pt x="293497" y="46062"/>
                  </a:lnTo>
                  <a:lnTo>
                    <a:pt x="298424" y="40436"/>
                  </a:lnTo>
                  <a:lnTo>
                    <a:pt x="316166" y="40436"/>
                  </a:lnTo>
                  <a:lnTo>
                    <a:pt x="321525" y="46482"/>
                  </a:lnTo>
                  <a:lnTo>
                    <a:pt x="322516" y="57772"/>
                  </a:lnTo>
                  <a:lnTo>
                    <a:pt x="322516" y="28854"/>
                  </a:lnTo>
                  <a:lnTo>
                    <a:pt x="318300" y="26873"/>
                  </a:lnTo>
                  <a:lnTo>
                    <a:pt x="307441" y="25349"/>
                  </a:lnTo>
                  <a:lnTo>
                    <a:pt x="292709" y="28219"/>
                  </a:lnTo>
                  <a:lnTo>
                    <a:pt x="281635" y="36436"/>
                  </a:lnTo>
                  <a:lnTo>
                    <a:pt x="274637" y="49428"/>
                  </a:lnTo>
                  <a:lnTo>
                    <a:pt x="272211" y="66636"/>
                  </a:lnTo>
                  <a:lnTo>
                    <a:pt x="274612" y="83070"/>
                  </a:lnTo>
                  <a:lnTo>
                    <a:pt x="281520" y="95440"/>
                  </a:lnTo>
                  <a:lnTo>
                    <a:pt x="292468" y="103251"/>
                  </a:lnTo>
                  <a:lnTo>
                    <a:pt x="307009" y="105956"/>
                  </a:lnTo>
                  <a:lnTo>
                    <a:pt x="319087" y="104228"/>
                  </a:lnTo>
                  <a:lnTo>
                    <a:pt x="329374" y="99288"/>
                  </a:lnTo>
                  <a:lnTo>
                    <a:pt x="337286" y="91516"/>
                  </a:lnTo>
                  <a:lnTo>
                    <a:pt x="337591" y="90868"/>
                  </a:lnTo>
                  <a:lnTo>
                    <a:pt x="342239" y="81305"/>
                  </a:lnTo>
                  <a:lnTo>
                    <a:pt x="322795" y="81305"/>
                  </a:lnTo>
                  <a:lnTo>
                    <a:pt x="320395" y="87350"/>
                  </a:lnTo>
                  <a:lnTo>
                    <a:pt x="314909" y="90868"/>
                  </a:lnTo>
                  <a:lnTo>
                    <a:pt x="302082" y="90868"/>
                  </a:lnTo>
                  <a:lnTo>
                    <a:pt x="297573" y="88480"/>
                  </a:lnTo>
                  <a:lnTo>
                    <a:pt x="294754" y="84251"/>
                  </a:lnTo>
                  <a:lnTo>
                    <a:pt x="292925" y="81432"/>
                  </a:lnTo>
                  <a:lnTo>
                    <a:pt x="292227" y="78054"/>
                  </a:lnTo>
                  <a:lnTo>
                    <a:pt x="291947" y="70866"/>
                  </a:lnTo>
                  <a:lnTo>
                    <a:pt x="342950" y="70866"/>
                  </a:lnTo>
                  <a:lnTo>
                    <a:pt x="343090" y="69176"/>
                  </a:lnTo>
                  <a:lnTo>
                    <a:pt x="343090" y="59880"/>
                  </a:lnTo>
                  <a:close/>
                </a:path>
                <a:path w="675005" h="106045">
                  <a:moveTo>
                    <a:pt x="420966" y="55092"/>
                  </a:moveTo>
                  <a:lnTo>
                    <a:pt x="417931" y="42595"/>
                  </a:lnTo>
                  <a:lnTo>
                    <a:pt x="411200" y="33248"/>
                  </a:lnTo>
                  <a:lnTo>
                    <a:pt x="401154" y="27393"/>
                  </a:lnTo>
                  <a:lnTo>
                    <a:pt x="388137" y="25361"/>
                  </a:lnTo>
                  <a:lnTo>
                    <a:pt x="372884" y="28092"/>
                  </a:lnTo>
                  <a:lnTo>
                    <a:pt x="361607" y="36068"/>
                  </a:lnTo>
                  <a:lnTo>
                    <a:pt x="354609" y="48895"/>
                  </a:lnTo>
                  <a:lnTo>
                    <a:pt x="352209" y="66230"/>
                  </a:lnTo>
                  <a:lnTo>
                    <a:pt x="354609" y="83019"/>
                  </a:lnTo>
                  <a:lnTo>
                    <a:pt x="361569" y="95504"/>
                  </a:lnTo>
                  <a:lnTo>
                    <a:pt x="372770" y="103276"/>
                  </a:lnTo>
                  <a:lnTo>
                    <a:pt x="387858" y="105968"/>
                  </a:lnTo>
                  <a:lnTo>
                    <a:pt x="400558" y="103898"/>
                  </a:lnTo>
                  <a:lnTo>
                    <a:pt x="410641" y="97980"/>
                  </a:lnTo>
                  <a:lnTo>
                    <a:pt x="417614" y="88658"/>
                  </a:lnTo>
                  <a:lnTo>
                    <a:pt x="420966" y="76377"/>
                  </a:lnTo>
                  <a:lnTo>
                    <a:pt x="402094" y="76377"/>
                  </a:lnTo>
                  <a:lnTo>
                    <a:pt x="399694" y="86233"/>
                  </a:lnTo>
                  <a:lnTo>
                    <a:pt x="395744" y="90043"/>
                  </a:lnTo>
                  <a:lnTo>
                    <a:pt x="387858" y="90043"/>
                  </a:lnTo>
                  <a:lnTo>
                    <a:pt x="381139" y="88417"/>
                  </a:lnTo>
                  <a:lnTo>
                    <a:pt x="376135" y="83731"/>
                  </a:lnTo>
                  <a:lnTo>
                    <a:pt x="373011" y="76250"/>
                  </a:lnTo>
                  <a:lnTo>
                    <a:pt x="371932" y="66230"/>
                  </a:lnTo>
                  <a:lnTo>
                    <a:pt x="371932" y="58902"/>
                  </a:lnTo>
                  <a:lnTo>
                    <a:pt x="373341" y="52285"/>
                  </a:lnTo>
                  <a:lnTo>
                    <a:pt x="378002" y="43548"/>
                  </a:lnTo>
                  <a:lnTo>
                    <a:pt x="382358" y="41287"/>
                  </a:lnTo>
                  <a:lnTo>
                    <a:pt x="396024" y="41287"/>
                  </a:lnTo>
                  <a:lnTo>
                    <a:pt x="399834" y="45097"/>
                  </a:lnTo>
                  <a:lnTo>
                    <a:pt x="402094" y="55092"/>
                  </a:lnTo>
                  <a:lnTo>
                    <a:pt x="420966" y="55092"/>
                  </a:lnTo>
                  <a:close/>
                </a:path>
                <a:path w="675005" h="106045">
                  <a:moveTo>
                    <a:pt x="468261" y="28194"/>
                  </a:moveTo>
                  <a:lnTo>
                    <a:pt x="457276" y="28194"/>
                  </a:lnTo>
                  <a:lnTo>
                    <a:pt x="457276" y="7747"/>
                  </a:lnTo>
                  <a:lnTo>
                    <a:pt x="437553" y="7747"/>
                  </a:lnTo>
                  <a:lnTo>
                    <a:pt x="437553" y="28194"/>
                  </a:lnTo>
                  <a:lnTo>
                    <a:pt x="427824" y="28194"/>
                  </a:lnTo>
                  <a:lnTo>
                    <a:pt x="427824" y="41287"/>
                  </a:lnTo>
                  <a:lnTo>
                    <a:pt x="437553" y="41287"/>
                  </a:lnTo>
                  <a:lnTo>
                    <a:pt x="437553" y="88074"/>
                  </a:lnTo>
                  <a:lnTo>
                    <a:pt x="438746" y="95923"/>
                  </a:lnTo>
                  <a:lnTo>
                    <a:pt x="442341" y="101511"/>
                  </a:lnTo>
                  <a:lnTo>
                    <a:pt x="448360" y="104851"/>
                  </a:lnTo>
                  <a:lnTo>
                    <a:pt x="456857" y="105968"/>
                  </a:lnTo>
                  <a:lnTo>
                    <a:pt x="461352" y="105968"/>
                  </a:lnTo>
                  <a:lnTo>
                    <a:pt x="464591" y="105549"/>
                  </a:lnTo>
                  <a:lnTo>
                    <a:pt x="468261" y="104419"/>
                  </a:lnTo>
                  <a:lnTo>
                    <a:pt x="468261" y="90601"/>
                  </a:lnTo>
                  <a:lnTo>
                    <a:pt x="465302" y="91033"/>
                  </a:lnTo>
                  <a:lnTo>
                    <a:pt x="458546" y="91033"/>
                  </a:lnTo>
                  <a:lnTo>
                    <a:pt x="457276" y="89484"/>
                  </a:lnTo>
                  <a:lnTo>
                    <a:pt x="457276" y="41287"/>
                  </a:lnTo>
                  <a:lnTo>
                    <a:pt x="468261" y="41287"/>
                  </a:lnTo>
                  <a:lnTo>
                    <a:pt x="468261" y="28194"/>
                  </a:lnTo>
                  <a:close/>
                </a:path>
                <a:path w="675005" h="106045">
                  <a:moveTo>
                    <a:pt x="501637" y="26631"/>
                  </a:moveTo>
                  <a:lnTo>
                    <a:pt x="481914" y="26631"/>
                  </a:lnTo>
                  <a:lnTo>
                    <a:pt x="481914" y="102704"/>
                  </a:lnTo>
                  <a:lnTo>
                    <a:pt x="501637" y="102704"/>
                  </a:lnTo>
                  <a:lnTo>
                    <a:pt x="501637" y="26631"/>
                  </a:lnTo>
                  <a:close/>
                </a:path>
                <a:path w="675005" h="106045">
                  <a:moveTo>
                    <a:pt x="501637" y="0"/>
                  </a:moveTo>
                  <a:lnTo>
                    <a:pt x="481914" y="0"/>
                  </a:lnTo>
                  <a:lnTo>
                    <a:pt x="481914" y="17614"/>
                  </a:lnTo>
                  <a:lnTo>
                    <a:pt x="501637" y="17614"/>
                  </a:lnTo>
                  <a:lnTo>
                    <a:pt x="501637" y="0"/>
                  </a:lnTo>
                  <a:close/>
                </a:path>
                <a:path w="675005" h="106045">
                  <a:moveTo>
                    <a:pt x="591794" y="66230"/>
                  </a:moveTo>
                  <a:lnTo>
                    <a:pt x="589241" y="48958"/>
                  </a:lnTo>
                  <a:lnTo>
                    <a:pt x="584809" y="41287"/>
                  </a:lnTo>
                  <a:lnTo>
                    <a:pt x="581837" y="36118"/>
                  </a:lnTo>
                  <a:lnTo>
                    <a:pt x="572020" y="29514"/>
                  </a:lnTo>
                  <a:lnTo>
                    <a:pt x="572020" y="65671"/>
                  </a:lnTo>
                  <a:lnTo>
                    <a:pt x="572020" y="66230"/>
                  </a:lnTo>
                  <a:lnTo>
                    <a:pt x="570750" y="75717"/>
                  </a:lnTo>
                  <a:lnTo>
                    <a:pt x="567055" y="83337"/>
                  </a:lnTo>
                  <a:lnTo>
                    <a:pt x="561416" y="88277"/>
                  </a:lnTo>
                  <a:lnTo>
                    <a:pt x="554164" y="90043"/>
                  </a:lnTo>
                  <a:lnTo>
                    <a:pt x="546836" y="88277"/>
                  </a:lnTo>
                  <a:lnTo>
                    <a:pt x="541197" y="83324"/>
                  </a:lnTo>
                  <a:lnTo>
                    <a:pt x="537565" y="75653"/>
                  </a:lnTo>
                  <a:lnTo>
                    <a:pt x="536270" y="65671"/>
                  </a:lnTo>
                  <a:lnTo>
                    <a:pt x="537565" y="55676"/>
                  </a:lnTo>
                  <a:lnTo>
                    <a:pt x="541197" y="47980"/>
                  </a:lnTo>
                  <a:lnTo>
                    <a:pt x="546849" y="43027"/>
                  </a:lnTo>
                  <a:lnTo>
                    <a:pt x="554164" y="41287"/>
                  </a:lnTo>
                  <a:lnTo>
                    <a:pt x="561543" y="43040"/>
                  </a:lnTo>
                  <a:lnTo>
                    <a:pt x="567182" y="48006"/>
                  </a:lnTo>
                  <a:lnTo>
                    <a:pt x="570788" y="55791"/>
                  </a:lnTo>
                  <a:lnTo>
                    <a:pt x="572020" y="65671"/>
                  </a:lnTo>
                  <a:lnTo>
                    <a:pt x="572020" y="29514"/>
                  </a:lnTo>
                  <a:lnTo>
                    <a:pt x="569963" y="28117"/>
                  </a:lnTo>
                  <a:lnTo>
                    <a:pt x="554024" y="25361"/>
                  </a:lnTo>
                  <a:lnTo>
                    <a:pt x="538353" y="28143"/>
                  </a:lnTo>
                  <a:lnTo>
                    <a:pt x="526554" y="36156"/>
                  </a:lnTo>
                  <a:lnTo>
                    <a:pt x="519125" y="48844"/>
                  </a:lnTo>
                  <a:lnTo>
                    <a:pt x="516534" y="65671"/>
                  </a:lnTo>
                  <a:lnTo>
                    <a:pt x="519125" y="82550"/>
                  </a:lnTo>
                  <a:lnTo>
                    <a:pt x="526580" y="95224"/>
                  </a:lnTo>
                  <a:lnTo>
                    <a:pt x="538416" y="103200"/>
                  </a:lnTo>
                  <a:lnTo>
                    <a:pt x="554164" y="105968"/>
                  </a:lnTo>
                  <a:lnTo>
                    <a:pt x="569861" y="103200"/>
                  </a:lnTo>
                  <a:lnTo>
                    <a:pt x="581698" y="95288"/>
                  </a:lnTo>
                  <a:lnTo>
                    <a:pt x="584835" y="90043"/>
                  </a:lnTo>
                  <a:lnTo>
                    <a:pt x="589178" y="82778"/>
                  </a:lnTo>
                  <a:lnTo>
                    <a:pt x="591794" y="66230"/>
                  </a:lnTo>
                  <a:close/>
                </a:path>
                <a:path w="675005" h="106045">
                  <a:moveTo>
                    <a:pt x="674611" y="51714"/>
                  </a:moveTo>
                  <a:lnTo>
                    <a:pt x="672922" y="40462"/>
                  </a:lnTo>
                  <a:lnTo>
                    <a:pt x="667981" y="32194"/>
                  </a:lnTo>
                  <a:lnTo>
                    <a:pt x="659968" y="27089"/>
                  </a:lnTo>
                  <a:lnTo>
                    <a:pt x="649097" y="25349"/>
                  </a:lnTo>
                  <a:lnTo>
                    <a:pt x="641972" y="26060"/>
                  </a:lnTo>
                  <a:lnTo>
                    <a:pt x="635939" y="28270"/>
                  </a:lnTo>
                  <a:lnTo>
                    <a:pt x="630770" y="32080"/>
                  </a:lnTo>
                  <a:lnTo>
                    <a:pt x="626275" y="37617"/>
                  </a:lnTo>
                  <a:lnTo>
                    <a:pt x="626275" y="26631"/>
                  </a:lnTo>
                  <a:lnTo>
                    <a:pt x="606552" y="26631"/>
                  </a:lnTo>
                  <a:lnTo>
                    <a:pt x="606552" y="102704"/>
                  </a:lnTo>
                  <a:lnTo>
                    <a:pt x="626275" y="102704"/>
                  </a:lnTo>
                  <a:lnTo>
                    <a:pt x="626275" y="48044"/>
                  </a:lnTo>
                  <a:lnTo>
                    <a:pt x="632472" y="42138"/>
                  </a:lnTo>
                  <a:lnTo>
                    <a:pt x="650646" y="42138"/>
                  </a:lnTo>
                  <a:lnTo>
                    <a:pt x="654875" y="46774"/>
                  </a:lnTo>
                  <a:lnTo>
                    <a:pt x="654875" y="102704"/>
                  </a:lnTo>
                  <a:lnTo>
                    <a:pt x="674611" y="102704"/>
                  </a:lnTo>
                  <a:lnTo>
                    <a:pt x="674611" y="51714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/>
          <p:nvPr/>
        </p:nvSpPr>
        <p:spPr>
          <a:xfrm>
            <a:off x="4053256" y="6319735"/>
            <a:ext cx="60528" cy="1296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53256" y="6496990"/>
            <a:ext cx="60528" cy="129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53255" y="6790995"/>
            <a:ext cx="60528" cy="1295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053256" y="7701381"/>
            <a:ext cx="60528" cy="1296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053256" y="8468486"/>
            <a:ext cx="60528" cy="1296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53255" y="8669503"/>
            <a:ext cx="60528" cy="1296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053255" y="9019705"/>
            <a:ext cx="60528" cy="1295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053255" y="9619577"/>
            <a:ext cx="60528" cy="1296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053255" y="9819551"/>
            <a:ext cx="60528" cy="1296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53255" y="10019487"/>
            <a:ext cx="60528" cy="1296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053255" y="10219461"/>
            <a:ext cx="60528" cy="1296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053255" y="9419628"/>
            <a:ext cx="60528" cy="1296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053255" y="9219666"/>
            <a:ext cx="60528" cy="1296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053256" y="7509598"/>
            <a:ext cx="60528" cy="1296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053255" y="8084935"/>
            <a:ext cx="60528" cy="1296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053256" y="7317816"/>
            <a:ext cx="60528" cy="1297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053255" y="7893151"/>
            <a:ext cx="60528" cy="1296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053255" y="8276704"/>
            <a:ext cx="60528" cy="1296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053256" y="7126058"/>
            <a:ext cx="60528" cy="129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218156" y="666056"/>
            <a:ext cx="948055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b="1" spc="15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75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b="1" spc="-10" dirty="0">
                <a:solidFill>
                  <a:srgbClr val="FFFFFF"/>
                </a:solidFill>
                <a:latin typeface="Arial"/>
                <a:cs typeface="Arial"/>
              </a:rPr>
              <a:t>TEXTILES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1826679" y="498551"/>
            <a:ext cx="5259705" cy="4422775"/>
            <a:chOff x="1826679" y="498551"/>
            <a:chExt cx="5259705" cy="4422775"/>
          </a:xfrm>
        </p:grpSpPr>
        <p:sp>
          <p:nvSpPr>
            <p:cNvPr id="77" name="object 77"/>
            <p:cNvSpPr/>
            <p:nvPr/>
          </p:nvSpPr>
          <p:spPr>
            <a:xfrm>
              <a:off x="6487997" y="517207"/>
              <a:ext cx="434797" cy="150291"/>
            </a:xfrm>
            <a:prstGeom prst="rect">
              <a:avLst/>
            </a:prstGeom>
            <a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209084" y="527799"/>
              <a:ext cx="387985" cy="137160"/>
            </a:xfrm>
            <a:custGeom>
              <a:avLst/>
              <a:gdLst/>
              <a:ahLst/>
              <a:cxnLst/>
              <a:rect l="l" t="t" r="r" b="b"/>
              <a:pathLst>
                <a:path w="387985" h="137159">
                  <a:moveTo>
                    <a:pt x="133527" y="50"/>
                  </a:moveTo>
                  <a:lnTo>
                    <a:pt x="91033" y="50"/>
                  </a:lnTo>
                  <a:lnTo>
                    <a:pt x="66954" y="109131"/>
                  </a:lnTo>
                  <a:lnTo>
                    <a:pt x="42125" y="50"/>
                  </a:lnTo>
                  <a:lnTo>
                    <a:pt x="0" y="50"/>
                  </a:lnTo>
                  <a:lnTo>
                    <a:pt x="0" y="137160"/>
                  </a:lnTo>
                  <a:lnTo>
                    <a:pt x="28206" y="137160"/>
                  </a:lnTo>
                  <a:lnTo>
                    <a:pt x="28206" y="30327"/>
                  </a:lnTo>
                  <a:lnTo>
                    <a:pt x="52857" y="137160"/>
                  </a:lnTo>
                  <a:lnTo>
                    <a:pt x="81064" y="137160"/>
                  </a:lnTo>
                  <a:lnTo>
                    <a:pt x="105321" y="30327"/>
                  </a:lnTo>
                  <a:lnTo>
                    <a:pt x="105321" y="137160"/>
                  </a:lnTo>
                  <a:lnTo>
                    <a:pt x="133527" y="137160"/>
                  </a:lnTo>
                  <a:lnTo>
                    <a:pt x="133527" y="50"/>
                  </a:lnTo>
                  <a:close/>
                </a:path>
                <a:path w="387985" h="137159">
                  <a:moveTo>
                    <a:pt x="274701" y="137160"/>
                  </a:moveTo>
                  <a:lnTo>
                    <a:pt x="265137" y="109499"/>
                  </a:lnTo>
                  <a:lnTo>
                    <a:pt x="257009" y="86004"/>
                  </a:lnTo>
                  <a:lnTo>
                    <a:pt x="238480" y="32397"/>
                  </a:lnTo>
                  <a:lnTo>
                    <a:pt x="228993" y="4940"/>
                  </a:lnTo>
                  <a:lnTo>
                    <a:pt x="228993" y="86004"/>
                  </a:lnTo>
                  <a:lnTo>
                    <a:pt x="193268" y="86004"/>
                  </a:lnTo>
                  <a:lnTo>
                    <a:pt x="211124" y="32397"/>
                  </a:lnTo>
                  <a:lnTo>
                    <a:pt x="228993" y="86004"/>
                  </a:lnTo>
                  <a:lnTo>
                    <a:pt x="228993" y="4940"/>
                  </a:lnTo>
                  <a:lnTo>
                    <a:pt x="227304" y="50"/>
                  </a:lnTo>
                  <a:lnTo>
                    <a:pt x="196075" y="50"/>
                  </a:lnTo>
                  <a:lnTo>
                    <a:pt x="147370" y="137160"/>
                  </a:lnTo>
                  <a:lnTo>
                    <a:pt x="176149" y="137160"/>
                  </a:lnTo>
                  <a:lnTo>
                    <a:pt x="185369" y="109499"/>
                  </a:lnTo>
                  <a:lnTo>
                    <a:pt x="236715" y="109499"/>
                  </a:lnTo>
                  <a:lnTo>
                    <a:pt x="245732" y="137160"/>
                  </a:lnTo>
                  <a:lnTo>
                    <a:pt x="274701" y="137160"/>
                  </a:lnTo>
                  <a:close/>
                </a:path>
                <a:path w="387985" h="137159">
                  <a:moveTo>
                    <a:pt x="387489" y="0"/>
                  </a:moveTo>
                  <a:lnTo>
                    <a:pt x="291185" y="0"/>
                  </a:lnTo>
                  <a:lnTo>
                    <a:pt x="291185" y="24130"/>
                  </a:lnTo>
                  <a:lnTo>
                    <a:pt x="291185" y="54610"/>
                  </a:lnTo>
                  <a:lnTo>
                    <a:pt x="291185" y="78740"/>
                  </a:lnTo>
                  <a:lnTo>
                    <a:pt x="291185" y="137160"/>
                  </a:lnTo>
                  <a:lnTo>
                    <a:pt x="319392" y="137160"/>
                  </a:lnTo>
                  <a:lnTo>
                    <a:pt x="319392" y="78740"/>
                  </a:lnTo>
                  <a:lnTo>
                    <a:pt x="379399" y="78740"/>
                  </a:lnTo>
                  <a:lnTo>
                    <a:pt x="379399" y="54610"/>
                  </a:lnTo>
                  <a:lnTo>
                    <a:pt x="319392" y="54610"/>
                  </a:lnTo>
                  <a:lnTo>
                    <a:pt x="319392" y="24130"/>
                  </a:lnTo>
                  <a:lnTo>
                    <a:pt x="387489" y="24130"/>
                  </a:lnTo>
                  <a:lnTo>
                    <a:pt x="387489" y="0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604981" y="525602"/>
              <a:ext cx="126364" cy="144145"/>
            </a:xfrm>
            <a:custGeom>
              <a:avLst/>
              <a:gdLst/>
              <a:ahLst/>
              <a:cxnLst/>
              <a:rect l="l" t="t" r="r" b="b"/>
              <a:pathLst>
                <a:path w="126364" h="144145">
                  <a:moveTo>
                    <a:pt x="125818" y="139738"/>
                  </a:moveTo>
                  <a:lnTo>
                    <a:pt x="108889" y="139738"/>
                  </a:lnTo>
                  <a:lnTo>
                    <a:pt x="105511" y="121678"/>
                  </a:lnTo>
                  <a:lnTo>
                    <a:pt x="97196" y="131622"/>
                  </a:lnTo>
                  <a:lnTo>
                    <a:pt x="87785" y="138464"/>
                  </a:lnTo>
                  <a:lnTo>
                    <a:pt x="76893" y="142417"/>
                  </a:lnTo>
                  <a:lnTo>
                    <a:pt x="64134" y="143687"/>
                  </a:lnTo>
                  <a:lnTo>
                    <a:pt x="38479" y="138305"/>
                  </a:lnTo>
                  <a:lnTo>
                    <a:pt x="18170" y="123347"/>
                  </a:lnTo>
                  <a:lnTo>
                    <a:pt x="4809" y="100594"/>
                  </a:lnTo>
                  <a:lnTo>
                    <a:pt x="0" y="71831"/>
                  </a:lnTo>
                  <a:lnTo>
                    <a:pt x="4819" y="42599"/>
                  </a:lnTo>
                  <a:lnTo>
                    <a:pt x="18384" y="19908"/>
                  </a:lnTo>
                  <a:lnTo>
                    <a:pt x="39353" y="5221"/>
                  </a:lnTo>
                  <a:lnTo>
                    <a:pt x="66382" y="0"/>
                  </a:lnTo>
                  <a:lnTo>
                    <a:pt x="89162" y="3205"/>
                  </a:lnTo>
                  <a:lnTo>
                    <a:pt x="107249" y="12388"/>
                  </a:lnTo>
                  <a:lnTo>
                    <a:pt x="119762" y="26896"/>
                  </a:lnTo>
                  <a:lnTo>
                    <a:pt x="125818" y="46075"/>
                  </a:lnTo>
                  <a:lnTo>
                    <a:pt x="99301" y="46075"/>
                  </a:lnTo>
                  <a:lnTo>
                    <a:pt x="96850" y="38925"/>
                  </a:lnTo>
                  <a:lnTo>
                    <a:pt x="94792" y="35725"/>
                  </a:lnTo>
                  <a:lnTo>
                    <a:pt x="66573" y="24066"/>
                  </a:lnTo>
                  <a:lnTo>
                    <a:pt x="50425" y="27319"/>
                  </a:lnTo>
                  <a:lnTo>
                    <a:pt x="38365" y="36691"/>
                  </a:lnTo>
                  <a:lnTo>
                    <a:pt x="30817" y="51600"/>
                  </a:lnTo>
                  <a:lnTo>
                    <a:pt x="28206" y="71462"/>
                  </a:lnTo>
                  <a:lnTo>
                    <a:pt x="31093" y="90892"/>
                  </a:lnTo>
                  <a:lnTo>
                    <a:pt x="39165" y="106124"/>
                  </a:lnTo>
                  <a:lnTo>
                    <a:pt x="51539" y="116064"/>
                  </a:lnTo>
                  <a:lnTo>
                    <a:pt x="67335" y="119621"/>
                  </a:lnTo>
                  <a:lnTo>
                    <a:pt x="75283" y="118725"/>
                  </a:lnTo>
                  <a:lnTo>
                    <a:pt x="102120" y="89141"/>
                  </a:lnTo>
                  <a:lnTo>
                    <a:pt x="70904" y="89141"/>
                  </a:lnTo>
                  <a:lnTo>
                    <a:pt x="70904" y="65633"/>
                  </a:lnTo>
                  <a:lnTo>
                    <a:pt x="125818" y="65633"/>
                  </a:lnTo>
                  <a:lnTo>
                    <a:pt x="125818" y="139738"/>
                  </a:lnTo>
                  <a:close/>
                </a:path>
              </a:pathLst>
            </a:custGeom>
            <a:ln w="5715">
              <a:solidFill>
                <a:srgbClr val="153B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858715" y="524992"/>
              <a:ext cx="278714" cy="147154"/>
            </a:xfrm>
            <a:prstGeom prst="rect">
              <a:avLst/>
            </a:prstGeom>
            <a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746637" y="498551"/>
              <a:ext cx="177495" cy="185775"/>
            </a:xfrm>
            <a:prstGeom prst="rect">
              <a:avLst/>
            </a:prstGeom>
            <a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979754" y="515556"/>
              <a:ext cx="106260" cy="150050"/>
            </a:xfrm>
            <a:prstGeom prst="rect">
              <a:avLst/>
            </a:prstGeom>
            <a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826679" y="4846180"/>
              <a:ext cx="71120" cy="26670"/>
            </a:xfrm>
            <a:custGeom>
              <a:avLst/>
              <a:gdLst/>
              <a:ahLst/>
              <a:cxnLst/>
              <a:rect l="l" t="t" r="r" b="b"/>
              <a:pathLst>
                <a:path w="71119" h="26670">
                  <a:moveTo>
                    <a:pt x="70980" y="0"/>
                  </a:moveTo>
                  <a:lnTo>
                    <a:pt x="0" y="0"/>
                  </a:lnTo>
                  <a:lnTo>
                    <a:pt x="0" y="26517"/>
                  </a:lnTo>
                  <a:lnTo>
                    <a:pt x="70980" y="26517"/>
                  </a:lnTo>
                  <a:lnTo>
                    <a:pt x="70980" y="0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972843" y="4776787"/>
              <a:ext cx="146354" cy="143979"/>
            </a:xfrm>
            <a:prstGeom prst="rect">
              <a:avLst/>
            </a:prstGeom>
            <a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145525" y="4779975"/>
              <a:ext cx="121843" cy="139382"/>
            </a:xfrm>
            <a:prstGeom prst="rect">
              <a:avLst/>
            </a:prstGeom>
            <a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826679" y="1863864"/>
              <a:ext cx="584200" cy="3009265"/>
            </a:xfrm>
            <a:custGeom>
              <a:avLst/>
              <a:gdLst/>
              <a:ahLst/>
              <a:cxnLst/>
              <a:rect l="l" t="t" r="r" b="b"/>
              <a:pathLst>
                <a:path w="584200" h="3009265">
                  <a:moveTo>
                    <a:pt x="70980" y="0"/>
                  </a:moveTo>
                  <a:lnTo>
                    <a:pt x="0" y="0"/>
                  </a:lnTo>
                  <a:lnTo>
                    <a:pt x="0" y="26517"/>
                  </a:lnTo>
                  <a:lnTo>
                    <a:pt x="70980" y="26517"/>
                  </a:lnTo>
                  <a:lnTo>
                    <a:pt x="70980" y="0"/>
                  </a:lnTo>
                  <a:close/>
                </a:path>
                <a:path w="584200" h="3009265">
                  <a:moveTo>
                    <a:pt x="583653" y="2982315"/>
                  </a:moveTo>
                  <a:lnTo>
                    <a:pt x="512673" y="2982315"/>
                  </a:lnTo>
                  <a:lnTo>
                    <a:pt x="512673" y="3008846"/>
                  </a:lnTo>
                  <a:lnTo>
                    <a:pt x="583653" y="3008846"/>
                  </a:lnTo>
                  <a:lnTo>
                    <a:pt x="583653" y="2982315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972843" y="1794472"/>
              <a:ext cx="146354" cy="143979"/>
            </a:xfrm>
            <a:prstGeom prst="rect">
              <a:avLst/>
            </a:prstGeom>
            <a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145525" y="1797659"/>
              <a:ext cx="121843" cy="139382"/>
            </a:xfrm>
            <a:prstGeom prst="rect">
              <a:avLst/>
            </a:prstGeom>
            <a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339352" y="1863864"/>
              <a:ext cx="71120" cy="26670"/>
            </a:xfrm>
            <a:custGeom>
              <a:avLst/>
              <a:gdLst/>
              <a:ahLst/>
              <a:cxnLst/>
              <a:rect l="l" t="t" r="r" b="b"/>
              <a:pathLst>
                <a:path w="71119" h="26669">
                  <a:moveTo>
                    <a:pt x="70980" y="0"/>
                  </a:moveTo>
                  <a:lnTo>
                    <a:pt x="0" y="0"/>
                  </a:lnTo>
                  <a:lnTo>
                    <a:pt x="0" y="26517"/>
                  </a:lnTo>
                  <a:lnTo>
                    <a:pt x="70980" y="26517"/>
                  </a:lnTo>
                  <a:lnTo>
                    <a:pt x="70980" y="0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/>
          <p:nvPr/>
        </p:nvSpPr>
        <p:spPr>
          <a:xfrm>
            <a:off x="598335" y="6872541"/>
            <a:ext cx="522135" cy="175945"/>
          </a:xfrm>
          <a:prstGeom prst="rect">
            <a:avLst/>
          </a:prstGeom>
          <a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201635" y="6878637"/>
            <a:ext cx="116611" cy="167563"/>
          </a:xfrm>
          <a:prstGeom prst="rect">
            <a:avLst/>
          </a:prstGeom>
          <a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D532D43-B09C-4FA8-867F-F6101855C298}"/>
              </a:ext>
            </a:extLst>
          </p:cNvPr>
          <p:cNvSpPr/>
          <p:nvPr/>
        </p:nvSpPr>
        <p:spPr>
          <a:xfrm>
            <a:off x="0" y="0"/>
            <a:ext cx="7535896" cy="205835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FE167B2-29AD-4AD4-BD02-6BBD59D850E4}"/>
              </a:ext>
            </a:extLst>
          </p:cNvPr>
          <p:cNvSpPr/>
          <p:nvPr/>
        </p:nvSpPr>
        <p:spPr>
          <a:xfrm>
            <a:off x="432692" y="10281676"/>
            <a:ext cx="347793" cy="9579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56D6FD4E-D5BE-4993-9644-BA1F13C2C00B}"/>
              </a:ext>
            </a:extLst>
          </p:cNvPr>
          <p:cNvSpPr/>
          <p:nvPr/>
        </p:nvSpPr>
        <p:spPr>
          <a:xfrm>
            <a:off x="214905" y="10215341"/>
            <a:ext cx="175501" cy="21879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8">
            <a:extLst>
              <a:ext uri="{FF2B5EF4-FFF2-40B4-BE49-F238E27FC236}">
                <a16:creationId xmlns:a16="http://schemas.microsoft.com/office/drawing/2014/main" id="{F128FA2A-BA41-4C55-9939-CA991149FF58}"/>
              </a:ext>
            </a:extLst>
          </p:cNvPr>
          <p:cNvGrpSpPr/>
          <p:nvPr/>
        </p:nvGrpSpPr>
        <p:grpSpPr>
          <a:xfrm>
            <a:off x="6639903" y="10177370"/>
            <a:ext cx="675005" cy="260350"/>
            <a:chOff x="6639903" y="10177370"/>
            <a:chExt cx="675005" cy="260350"/>
          </a:xfrm>
        </p:grpSpPr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F2F7098B-834C-43B7-A830-CF1C41A4718E}"/>
                </a:ext>
              </a:extLst>
            </p:cNvPr>
            <p:cNvSpPr/>
            <p:nvPr/>
          </p:nvSpPr>
          <p:spPr>
            <a:xfrm>
              <a:off x="6710096" y="10177374"/>
              <a:ext cx="417830" cy="135255"/>
            </a:xfrm>
            <a:custGeom>
              <a:avLst/>
              <a:gdLst/>
              <a:ahLst/>
              <a:cxnLst/>
              <a:rect l="l" t="t" r="r" b="b"/>
              <a:pathLst>
                <a:path w="417829" h="135254">
                  <a:moveTo>
                    <a:pt x="84696" y="74396"/>
                  </a:moveTo>
                  <a:lnTo>
                    <a:pt x="57492" y="46075"/>
                  </a:lnTo>
                  <a:lnTo>
                    <a:pt x="26352" y="40017"/>
                  </a:lnTo>
                  <a:lnTo>
                    <a:pt x="21971" y="37058"/>
                  </a:lnTo>
                  <a:lnTo>
                    <a:pt x="21971" y="21844"/>
                  </a:lnTo>
                  <a:lnTo>
                    <a:pt x="28740" y="16903"/>
                  </a:lnTo>
                  <a:lnTo>
                    <a:pt x="39738" y="16903"/>
                  </a:lnTo>
                  <a:lnTo>
                    <a:pt x="48641" y="17957"/>
                  </a:lnTo>
                  <a:lnTo>
                    <a:pt x="55257" y="21031"/>
                  </a:lnTo>
                  <a:lnTo>
                    <a:pt x="59499" y="26073"/>
                  </a:lnTo>
                  <a:lnTo>
                    <a:pt x="61290" y="32969"/>
                  </a:lnTo>
                  <a:lnTo>
                    <a:pt x="81026" y="32969"/>
                  </a:lnTo>
                  <a:lnTo>
                    <a:pt x="78308" y="18846"/>
                  </a:lnTo>
                  <a:lnTo>
                    <a:pt x="70535" y="8509"/>
                  </a:lnTo>
                  <a:lnTo>
                    <a:pt x="57937" y="2159"/>
                  </a:lnTo>
                  <a:lnTo>
                    <a:pt x="40728" y="0"/>
                  </a:lnTo>
                  <a:lnTo>
                    <a:pt x="24244" y="2120"/>
                  </a:lnTo>
                  <a:lnTo>
                    <a:pt x="12026" y="8280"/>
                  </a:lnTo>
                  <a:lnTo>
                    <a:pt x="4432" y="18199"/>
                  </a:lnTo>
                  <a:lnTo>
                    <a:pt x="1828" y="31572"/>
                  </a:lnTo>
                  <a:lnTo>
                    <a:pt x="3403" y="42049"/>
                  </a:lnTo>
                  <a:lnTo>
                    <a:pt x="8445" y="49860"/>
                  </a:lnTo>
                  <a:lnTo>
                    <a:pt x="17399" y="55435"/>
                  </a:lnTo>
                  <a:lnTo>
                    <a:pt x="30721" y="59169"/>
                  </a:lnTo>
                  <a:lnTo>
                    <a:pt x="59182" y="64668"/>
                  </a:lnTo>
                  <a:lnTo>
                    <a:pt x="64389" y="68618"/>
                  </a:lnTo>
                  <a:lnTo>
                    <a:pt x="64389" y="85521"/>
                  </a:lnTo>
                  <a:lnTo>
                    <a:pt x="56502" y="90741"/>
                  </a:lnTo>
                  <a:lnTo>
                    <a:pt x="43675" y="90741"/>
                  </a:lnTo>
                  <a:lnTo>
                    <a:pt x="34099" y="89623"/>
                  </a:lnTo>
                  <a:lnTo>
                    <a:pt x="27000" y="86334"/>
                  </a:lnTo>
                  <a:lnTo>
                    <a:pt x="22453" y="80987"/>
                  </a:lnTo>
                  <a:lnTo>
                    <a:pt x="20574" y="73685"/>
                  </a:lnTo>
                  <a:lnTo>
                    <a:pt x="0" y="73685"/>
                  </a:lnTo>
                  <a:lnTo>
                    <a:pt x="3492" y="88265"/>
                  </a:lnTo>
                  <a:lnTo>
                    <a:pt x="11925" y="98907"/>
                  </a:lnTo>
                  <a:lnTo>
                    <a:pt x="25019" y="105435"/>
                  </a:lnTo>
                  <a:lnTo>
                    <a:pt x="42545" y="107645"/>
                  </a:lnTo>
                  <a:lnTo>
                    <a:pt x="60299" y="105410"/>
                  </a:lnTo>
                  <a:lnTo>
                    <a:pt x="73545" y="98894"/>
                  </a:lnTo>
                  <a:lnTo>
                    <a:pt x="81826" y="88455"/>
                  </a:lnTo>
                  <a:lnTo>
                    <a:pt x="84696" y="74396"/>
                  </a:lnTo>
                  <a:close/>
                </a:path>
                <a:path w="417829" h="135254">
                  <a:moveTo>
                    <a:pt x="164109" y="102019"/>
                  </a:moveTo>
                  <a:lnTo>
                    <a:pt x="160705" y="98780"/>
                  </a:lnTo>
                  <a:lnTo>
                    <a:pt x="159727" y="96799"/>
                  </a:lnTo>
                  <a:lnTo>
                    <a:pt x="159600" y="96532"/>
                  </a:lnTo>
                  <a:lnTo>
                    <a:pt x="159600" y="91732"/>
                  </a:lnTo>
                  <a:lnTo>
                    <a:pt x="159600" y="68491"/>
                  </a:lnTo>
                  <a:lnTo>
                    <a:pt x="159600" y="50457"/>
                  </a:lnTo>
                  <a:lnTo>
                    <a:pt x="158153" y="42989"/>
                  </a:lnTo>
                  <a:lnTo>
                    <a:pt x="157619" y="40259"/>
                  </a:lnTo>
                  <a:lnTo>
                    <a:pt x="151739" y="32943"/>
                  </a:lnTo>
                  <a:lnTo>
                    <a:pt x="141998" y="28536"/>
                  </a:lnTo>
                  <a:lnTo>
                    <a:pt x="128460" y="27063"/>
                  </a:lnTo>
                  <a:lnTo>
                    <a:pt x="114871" y="28702"/>
                  </a:lnTo>
                  <a:lnTo>
                    <a:pt x="104940" y="33629"/>
                  </a:lnTo>
                  <a:lnTo>
                    <a:pt x="98628" y="41859"/>
                  </a:lnTo>
                  <a:lnTo>
                    <a:pt x="95910" y="53416"/>
                  </a:lnTo>
                  <a:lnTo>
                    <a:pt x="114935" y="53416"/>
                  </a:lnTo>
                  <a:lnTo>
                    <a:pt x="115912" y="45516"/>
                  </a:lnTo>
                  <a:lnTo>
                    <a:pt x="119151" y="42989"/>
                  </a:lnTo>
                  <a:lnTo>
                    <a:pt x="136486" y="42989"/>
                  </a:lnTo>
                  <a:lnTo>
                    <a:pt x="140284" y="45516"/>
                  </a:lnTo>
                  <a:lnTo>
                    <a:pt x="140284" y="53136"/>
                  </a:lnTo>
                  <a:lnTo>
                    <a:pt x="140284" y="68491"/>
                  </a:lnTo>
                  <a:lnTo>
                    <a:pt x="140284" y="85255"/>
                  </a:lnTo>
                  <a:lnTo>
                    <a:pt x="134658" y="91732"/>
                  </a:lnTo>
                  <a:lnTo>
                    <a:pt x="118021" y="91732"/>
                  </a:lnTo>
                  <a:lnTo>
                    <a:pt x="113944" y="88214"/>
                  </a:lnTo>
                  <a:lnTo>
                    <a:pt x="113944" y="76657"/>
                  </a:lnTo>
                  <a:lnTo>
                    <a:pt x="117043" y="73837"/>
                  </a:lnTo>
                  <a:lnTo>
                    <a:pt x="125209" y="72148"/>
                  </a:lnTo>
                  <a:lnTo>
                    <a:pt x="137185" y="69888"/>
                  </a:lnTo>
                  <a:lnTo>
                    <a:pt x="138036" y="69608"/>
                  </a:lnTo>
                  <a:lnTo>
                    <a:pt x="140284" y="68491"/>
                  </a:lnTo>
                  <a:lnTo>
                    <a:pt x="140284" y="53136"/>
                  </a:lnTo>
                  <a:lnTo>
                    <a:pt x="139014" y="55245"/>
                  </a:lnTo>
                  <a:lnTo>
                    <a:pt x="136906" y="56515"/>
                  </a:lnTo>
                  <a:lnTo>
                    <a:pt x="134226" y="57924"/>
                  </a:lnTo>
                  <a:lnTo>
                    <a:pt x="124510" y="59474"/>
                  </a:lnTo>
                  <a:lnTo>
                    <a:pt x="116624" y="60871"/>
                  </a:lnTo>
                  <a:lnTo>
                    <a:pt x="106756" y="63766"/>
                  </a:lnTo>
                  <a:lnTo>
                    <a:pt x="99758" y="68681"/>
                  </a:lnTo>
                  <a:lnTo>
                    <a:pt x="95592" y="75679"/>
                  </a:lnTo>
                  <a:lnTo>
                    <a:pt x="94221" y="84836"/>
                  </a:lnTo>
                  <a:lnTo>
                    <a:pt x="95859" y="94157"/>
                  </a:lnTo>
                  <a:lnTo>
                    <a:pt x="100533" y="101371"/>
                  </a:lnTo>
                  <a:lnTo>
                    <a:pt x="107823" y="106006"/>
                  </a:lnTo>
                  <a:lnTo>
                    <a:pt x="117322" y="107657"/>
                  </a:lnTo>
                  <a:lnTo>
                    <a:pt x="123494" y="106984"/>
                  </a:lnTo>
                  <a:lnTo>
                    <a:pt x="129400" y="104978"/>
                  </a:lnTo>
                  <a:lnTo>
                    <a:pt x="135039" y="101587"/>
                  </a:lnTo>
                  <a:lnTo>
                    <a:pt x="140436" y="96799"/>
                  </a:lnTo>
                  <a:lnTo>
                    <a:pt x="140436" y="100749"/>
                  </a:lnTo>
                  <a:lnTo>
                    <a:pt x="140855" y="102158"/>
                  </a:lnTo>
                  <a:lnTo>
                    <a:pt x="142671" y="104419"/>
                  </a:lnTo>
                  <a:lnTo>
                    <a:pt x="164109" y="104419"/>
                  </a:lnTo>
                  <a:lnTo>
                    <a:pt x="164109" y="102019"/>
                  </a:lnTo>
                  <a:close/>
                </a:path>
                <a:path w="417829" h="135254">
                  <a:moveTo>
                    <a:pt x="212686" y="29870"/>
                  </a:moveTo>
                  <a:lnTo>
                    <a:pt x="200977" y="29870"/>
                  </a:lnTo>
                  <a:lnTo>
                    <a:pt x="200977" y="18453"/>
                  </a:lnTo>
                  <a:lnTo>
                    <a:pt x="202679" y="16484"/>
                  </a:lnTo>
                  <a:lnTo>
                    <a:pt x="208178" y="16484"/>
                  </a:lnTo>
                  <a:lnTo>
                    <a:pt x="211963" y="16903"/>
                  </a:lnTo>
                  <a:lnTo>
                    <a:pt x="211963" y="2120"/>
                  </a:lnTo>
                  <a:lnTo>
                    <a:pt x="181254" y="20713"/>
                  </a:lnTo>
                  <a:lnTo>
                    <a:pt x="181254" y="29870"/>
                  </a:lnTo>
                  <a:lnTo>
                    <a:pt x="170548" y="29870"/>
                  </a:lnTo>
                  <a:lnTo>
                    <a:pt x="170548" y="42976"/>
                  </a:lnTo>
                  <a:lnTo>
                    <a:pt x="181254" y="42976"/>
                  </a:lnTo>
                  <a:lnTo>
                    <a:pt x="181254" y="104406"/>
                  </a:lnTo>
                  <a:lnTo>
                    <a:pt x="200977" y="104406"/>
                  </a:lnTo>
                  <a:lnTo>
                    <a:pt x="200977" y="42976"/>
                  </a:lnTo>
                  <a:lnTo>
                    <a:pt x="212686" y="42976"/>
                  </a:lnTo>
                  <a:lnTo>
                    <a:pt x="212686" y="29870"/>
                  </a:lnTo>
                  <a:close/>
                </a:path>
                <a:path w="417829" h="135254">
                  <a:moveTo>
                    <a:pt x="289013" y="61582"/>
                  </a:moveTo>
                  <a:lnTo>
                    <a:pt x="288671" y="59474"/>
                  </a:lnTo>
                  <a:lnTo>
                    <a:pt x="287896" y="54533"/>
                  </a:lnTo>
                  <a:lnTo>
                    <a:pt x="286067" y="49187"/>
                  </a:lnTo>
                  <a:lnTo>
                    <a:pt x="282194" y="42138"/>
                  </a:lnTo>
                  <a:lnTo>
                    <a:pt x="280974" y="39903"/>
                  </a:lnTo>
                  <a:lnTo>
                    <a:pt x="273570" y="32943"/>
                  </a:lnTo>
                  <a:lnTo>
                    <a:pt x="268452" y="30556"/>
                  </a:lnTo>
                  <a:lnTo>
                    <a:pt x="268452" y="59474"/>
                  </a:lnTo>
                  <a:lnTo>
                    <a:pt x="238163" y="59474"/>
                  </a:lnTo>
                  <a:lnTo>
                    <a:pt x="239433" y="47777"/>
                  </a:lnTo>
                  <a:lnTo>
                    <a:pt x="244360" y="42138"/>
                  </a:lnTo>
                  <a:lnTo>
                    <a:pt x="262115" y="42138"/>
                  </a:lnTo>
                  <a:lnTo>
                    <a:pt x="267462" y="48196"/>
                  </a:lnTo>
                  <a:lnTo>
                    <a:pt x="268452" y="59474"/>
                  </a:lnTo>
                  <a:lnTo>
                    <a:pt x="268452" y="30556"/>
                  </a:lnTo>
                  <a:lnTo>
                    <a:pt x="264236" y="28575"/>
                  </a:lnTo>
                  <a:lnTo>
                    <a:pt x="253377" y="27063"/>
                  </a:lnTo>
                  <a:lnTo>
                    <a:pt x="238658" y="29921"/>
                  </a:lnTo>
                  <a:lnTo>
                    <a:pt x="227571" y="38138"/>
                  </a:lnTo>
                  <a:lnTo>
                    <a:pt x="220573" y="51130"/>
                  </a:lnTo>
                  <a:lnTo>
                    <a:pt x="218147" y="68351"/>
                  </a:lnTo>
                  <a:lnTo>
                    <a:pt x="220548" y="84772"/>
                  </a:lnTo>
                  <a:lnTo>
                    <a:pt x="227457" y="97142"/>
                  </a:lnTo>
                  <a:lnTo>
                    <a:pt x="238404" y="104940"/>
                  </a:lnTo>
                  <a:lnTo>
                    <a:pt x="252945" y="107657"/>
                  </a:lnTo>
                  <a:lnTo>
                    <a:pt x="265023" y="105918"/>
                  </a:lnTo>
                  <a:lnTo>
                    <a:pt x="275323" y="100977"/>
                  </a:lnTo>
                  <a:lnTo>
                    <a:pt x="283222" y="93205"/>
                  </a:lnTo>
                  <a:lnTo>
                    <a:pt x="283540" y="92570"/>
                  </a:lnTo>
                  <a:lnTo>
                    <a:pt x="288175" y="83007"/>
                  </a:lnTo>
                  <a:lnTo>
                    <a:pt x="268732" y="83007"/>
                  </a:lnTo>
                  <a:lnTo>
                    <a:pt x="266331" y="89052"/>
                  </a:lnTo>
                  <a:lnTo>
                    <a:pt x="260832" y="92570"/>
                  </a:lnTo>
                  <a:lnTo>
                    <a:pt x="248031" y="92570"/>
                  </a:lnTo>
                  <a:lnTo>
                    <a:pt x="243509" y="90182"/>
                  </a:lnTo>
                  <a:lnTo>
                    <a:pt x="240690" y="85953"/>
                  </a:lnTo>
                  <a:lnTo>
                    <a:pt x="238861" y="83134"/>
                  </a:lnTo>
                  <a:lnTo>
                    <a:pt x="238163" y="79756"/>
                  </a:lnTo>
                  <a:lnTo>
                    <a:pt x="237883" y="72567"/>
                  </a:lnTo>
                  <a:lnTo>
                    <a:pt x="288886" y="72567"/>
                  </a:lnTo>
                  <a:lnTo>
                    <a:pt x="289013" y="70878"/>
                  </a:lnTo>
                  <a:lnTo>
                    <a:pt x="289013" y="61582"/>
                  </a:lnTo>
                  <a:close/>
                </a:path>
                <a:path w="417829" h="135254">
                  <a:moveTo>
                    <a:pt x="335203" y="29870"/>
                  </a:moveTo>
                  <a:lnTo>
                    <a:pt x="324218" y="29870"/>
                  </a:lnTo>
                  <a:lnTo>
                    <a:pt x="324218" y="9436"/>
                  </a:lnTo>
                  <a:lnTo>
                    <a:pt x="304482" y="9436"/>
                  </a:lnTo>
                  <a:lnTo>
                    <a:pt x="304482" y="29870"/>
                  </a:lnTo>
                  <a:lnTo>
                    <a:pt x="294767" y="29870"/>
                  </a:lnTo>
                  <a:lnTo>
                    <a:pt x="294767" y="42976"/>
                  </a:lnTo>
                  <a:lnTo>
                    <a:pt x="304482" y="42976"/>
                  </a:lnTo>
                  <a:lnTo>
                    <a:pt x="304482" y="89750"/>
                  </a:lnTo>
                  <a:lnTo>
                    <a:pt x="305676" y="97599"/>
                  </a:lnTo>
                  <a:lnTo>
                    <a:pt x="309270" y="103187"/>
                  </a:lnTo>
                  <a:lnTo>
                    <a:pt x="315302" y="106540"/>
                  </a:lnTo>
                  <a:lnTo>
                    <a:pt x="323799" y="107645"/>
                  </a:lnTo>
                  <a:lnTo>
                    <a:pt x="328295" y="107645"/>
                  </a:lnTo>
                  <a:lnTo>
                    <a:pt x="331533" y="107226"/>
                  </a:lnTo>
                  <a:lnTo>
                    <a:pt x="335203" y="106095"/>
                  </a:lnTo>
                  <a:lnTo>
                    <a:pt x="335203" y="92290"/>
                  </a:lnTo>
                  <a:lnTo>
                    <a:pt x="332244" y="92722"/>
                  </a:lnTo>
                  <a:lnTo>
                    <a:pt x="325475" y="92722"/>
                  </a:lnTo>
                  <a:lnTo>
                    <a:pt x="324218" y="91160"/>
                  </a:lnTo>
                  <a:lnTo>
                    <a:pt x="324218" y="42976"/>
                  </a:lnTo>
                  <a:lnTo>
                    <a:pt x="335203" y="42976"/>
                  </a:lnTo>
                  <a:lnTo>
                    <a:pt x="335203" y="29870"/>
                  </a:lnTo>
                  <a:close/>
                </a:path>
                <a:path w="417829" h="135254">
                  <a:moveTo>
                    <a:pt x="417461" y="28321"/>
                  </a:moveTo>
                  <a:lnTo>
                    <a:pt x="397154" y="28321"/>
                  </a:lnTo>
                  <a:lnTo>
                    <a:pt x="381393" y="83693"/>
                  </a:lnTo>
                  <a:lnTo>
                    <a:pt x="364617" y="28321"/>
                  </a:lnTo>
                  <a:lnTo>
                    <a:pt x="342925" y="28321"/>
                  </a:lnTo>
                  <a:lnTo>
                    <a:pt x="371246" y="107505"/>
                  </a:lnTo>
                  <a:lnTo>
                    <a:pt x="371246" y="115392"/>
                  </a:lnTo>
                  <a:lnTo>
                    <a:pt x="366318" y="120738"/>
                  </a:lnTo>
                  <a:lnTo>
                    <a:pt x="357428" y="120738"/>
                  </a:lnTo>
                  <a:lnTo>
                    <a:pt x="353771" y="119900"/>
                  </a:lnTo>
                  <a:lnTo>
                    <a:pt x="353771" y="134696"/>
                  </a:lnTo>
                  <a:lnTo>
                    <a:pt x="356743" y="135128"/>
                  </a:lnTo>
                  <a:lnTo>
                    <a:pt x="365887" y="135255"/>
                  </a:lnTo>
                  <a:lnTo>
                    <a:pt x="371525" y="134277"/>
                  </a:lnTo>
                  <a:lnTo>
                    <a:pt x="380542" y="130606"/>
                  </a:lnTo>
                  <a:lnTo>
                    <a:pt x="382943" y="127508"/>
                  </a:lnTo>
                  <a:lnTo>
                    <a:pt x="417461" y="28321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83B8F47B-5ABC-4800-9FFE-D970CF68A074}"/>
                </a:ext>
              </a:extLst>
            </p:cNvPr>
            <p:cNvSpPr/>
            <p:nvPr/>
          </p:nvSpPr>
          <p:spPr>
            <a:xfrm>
              <a:off x="7148309" y="10187191"/>
              <a:ext cx="95973" cy="95999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A9966BF6-3207-42A2-B10C-17AE81BB7854}"/>
                </a:ext>
              </a:extLst>
            </p:cNvPr>
            <p:cNvSpPr/>
            <p:nvPr/>
          </p:nvSpPr>
          <p:spPr>
            <a:xfrm>
              <a:off x="6639903" y="10331272"/>
              <a:ext cx="675005" cy="106045"/>
            </a:xfrm>
            <a:custGeom>
              <a:avLst/>
              <a:gdLst/>
              <a:ahLst/>
              <a:cxnLst/>
              <a:rect l="l" t="t" r="r" b="b"/>
              <a:pathLst>
                <a:path w="675004" h="106045">
                  <a:moveTo>
                    <a:pt x="78486" y="31851"/>
                  </a:moveTo>
                  <a:lnTo>
                    <a:pt x="76314" y="18199"/>
                  </a:lnTo>
                  <a:lnTo>
                    <a:pt x="75946" y="17627"/>
                  </a:lnTo>
                  <a:lnTo>
                    <a:pt x="69951" y="8216"/>
                  </a:lnTo>
                  <a:lnTo>
                    <a:pt x="59563" y="2095"/>
                  </a:lnTo>
                  <a:lnTo>
                    <a:pt x="57340" y="1778"/>
                  </a:lnTo>
                  <a:lnTo>
                    <a:pt x="57340" y="22542"/>
                  </a:lnTo>
                  <a:lnTo>
                    <a:pt x="57340" y="43548"/>
                  </a:lnTo>
                  <a:lnTo>
                    <a:pt x="52133" y="48475"/>
                  </a:lnTo>
                  <a:lnTo>
                    <a:pt x="21132" y="48475"/>
                  </a:lnTo>
                  <a:lnTo>
                    <a:pt x="21132" y="17627"/>
                  </a:lnTo>
                  <a:lnTo>
                    <a:pt x="52133" y="17627"/>
                  </a:lnTo>
                  <a:lnTo>
                    <a:pt x="57340" y="22542"/>
                  </a:lnTo>
                  <a:lnTo>
                    <a:pt x="57340" y="1778"/>
                  </a:lnTo>
                  <a:lnTo>
                    <a:pt x="45351" y="12"/>
                  </a:lnTo>
                  <a:lnTo>
                    <a:pt x="0" y="12"/>
                  </a:lnTo>
                  <a:lnTo>
                    <a:pt x="0" y="102717"/>
                  </a:lnTo>
                  <a:lnTo>
                    <a:pt x="21132" y="102717"/>
                  </a:lnTo>
                  <a:lnTo>
                    <a:pt x="21132" y="66090"/>
                  </a:lnTo>
                  <a:lnTo>
                    <a:pt x="47472" y="66090"/>
                  </a:lnTo>
                  <a:lnTo>
                    <a:pt x="60274" y="63677"/>
                  </a:lnTo>
                  <a:lnTo>
                    <a:pt x="70053" y="56794"/>
                  </a:lnTo>
                  <a:lnTo>
                    <a:pt x="74853" y="48475"/>
                  </a:lnTo>
                  <a:lnTo>
                    <a:pt x="76288" y="45999"/>
                  </a:lnTo>
                  <a:lnTo>
                    <a:pt x="78486" y="31851"/>
                  </a:lnTo>
                  <a:close/>
                </a:path>
                <a:path w="675004" h="106045">
                  <a:moveTo>
                    <a:pt x="135343" y="25514"/>
                  </a:moveTo>
                  <a:lnTo>
                    <a:pt x="111810" y="41579"/>
                  </a:lnTo>
                  <a:lnTo>
                    <a:pt x="111810" y="26644"/>
                  </a:lnTo>
                  <a:lnTo>
                    <a:pt x="92075" y="26644"/>
                  </a:lnTo>
                  <a:lnTo>
                    <a:pt x="92075" y="102730"/>
                  </a:lnTo>
                  <a:lnTo>
                    <a:pt x="111810" y="102730"/>
                  </a:lnTo>
                  <a:lnTo>
                    <a:pt x="111810" y="50736"/>
                  </a:lnTo>
                  <a:lnTo>
                    <a:pt x="117589" y="44958"/>
                  </a:lnTo>
                  <a:lnTo>
                    <a:pt x="131254" y="44958"/>
                  </a:lnTo>
                  <a:lnTo>
                    <a:pt x="135343" y="45529"/>
                  </a:lnTo>
                  <a:lnTo>
                    <a:pt x="135343" y="25514"/>
                  </a:lnTo>
                  <a:close/>
                </a:path>
                <a:path w="675004" h="106045">
                  <a:moveTo>
                    <a:pt x="218033" y="66230"/>
                  </a:moveTo>
                  <a:lnTo>
                    <a:pt x="215468" y="48971"/>
                  </a:lnTo>
                  <a:lnTo>
                    <a:pt x="211048" y="41300"/>
                  </a:lnTo>
                  <a:lnTo>
                    <a:pt x="208076" y="36131"/>
                  </a:lnTo>
                  <a:lnTo>
                    <a:pt x="198272" y="29527"/>
                  </a:lnTo>
                  <a:lnTo>
                    <a:pt x="198272" y="65671"/>
                  </a:lnTo>
                  <a:lnTo>
                    <a:pt x="198272" y="66230"/>
                  </a:lnTo>
                  <a:lnTo>
                    <a:pt x="196989" y="75717"/>
                  </a:lnTo>
                  <a:lnTo>
                    <a:pt x="193306" y="83350"/>
                  </a:lnTo>
                  <a:lnTo>
                    <a:pt x="187655" y="88277"/>
                  </a:lnTo>
                  <a:lnTo>
                    <a:pt x="180403" y="90043"/>
                  </a:lnTo>
                  <a:lnTo>
                    <a:pt x="173075" y="88277"/>
                  </a:lnTo>
                  <a:lnTo>
                    <a:pt x="167436" y="83337"/>
                  </a:lnTo>
                  <a:lnTo>
                    <a:pt x="163804" y="75653"/>
                  </a:lnTo>
                  <a:lnTo>
                    <a:pt x="162521" y="65671"/>
                  </a:lnTo>
                  <a:lnTo>
                    <a:pt x="163804" y="55676"/>
                  </a:lnTo>
                  <a:lnTo>
                    <a:pt x="167436" y="47993"/>
                  </a:lnTo>
                  <a:lnTo>
                    <a:pt x="173088" y="43053"/>
                  </a:lnTo>
                  <a:lnTo>
                    <a:pt x="180403" y="41300"/>
                  </a:lnTo>
                  <a:lnTo>
                    <a:pt x="187782" y="43053"/>
                  </a:lnTo>
                  <a:lnTo>
                    <a:pt x="193433" y="48031"/>
                  </a:lnTo>
                  <a:lnTo>
                    <a:pt x="197040" y="55803"/>
                  </a:lnTo>
                  <a:lnTo>
                    <a:pt x="198272" y="65671"/>
                  </a:lnTo>
                  <a:lnTo>
                    <a:pt x="198272" y="29527"/>
                  </a:lnTo>
                  <a:lnTo>
                    <a:pt x="196202" y="28130"/>
                  </a:lnTo>
                  <a:lnTo>
                    <a:pt x="180263" y="25374"/>
                  </a:lnTo>
                  <a:lnTo>
                    <a:pt x="164592" y="28168"/>
                  </a:lnTo>
                  <a:lnTo>
                    <a:pt x="152806" y="36169"/>
                  </a:lnTo>
                  <a:lnTo>
                    <a:pt x="145364" y="48856"/>
                  </a:lnTo>
                  <a:lnTo>
                    <a:pt x="142786" y="65671"/>
                  </a:lnTo>
                  <a:lnTo>
                    <a:pt x="145364" y="82550"/>
                  </a:lnTo>
                  <a:lnTo>
                    <a:pt x="152819" y="95224"/>
                  </a:lnTo>
                  <a:lnTo>
                    <a:pt x="164655" y="103200"/>
                  </a:lnTo>
                  <a:lnTo>
                    <a:pt x="180403" y="105968"/>
                  </a:lnTo>
                  <a:lnTo>
                    <a:pt x="196100" y="103200"/>
                  </a:lnTo>
                  <a:lnTo>
                    <a:pt x="207937" y="95300"/>
                  </a:lnTo>
                  <a:lnTo>
                    <a:pt x="211074" y="90043"/>
                  </a:lnTo>
                  <a:lnTo>
                    <a:pt x="215417" y="82791"/>
                  </a:lnTo>
                  <a:lnTo>
                    <a:pt x="218033" y="66230"/>
                  </a:lnTo>
                  <a:close/>
                </a:path>
                <a:path w="675004" h="106045">
                  <a:moveTo>
                    <a:pt x="265176" y="28194"/>
                  </a:moveTo>
                  <a:lnTo>
                    <a:pt x="254190" y="28194"/>
                  </a:lnTo>
                  <a:lnTo>
                    <a:pt x="254190" y="7759"/>
                  </a:lnTo>
                  <a:lnTo>
                    <a:pt x="234467" y="7759"/>
                  </a:lnTo>
                  <a:lnTo>
                    <a:pt x="234467" y="28194"/>
                  </a:lnTo>
                  <a:lnTo>
                    <a:pt x="224739" y="28194"/>
                  </a:lnTo>
                  <a:lnTo>
                    <a:pt x="224739" y="41300"/>
                  </a:lnTo>
                  <a:lnTo>
                    <a:pt x="234467" y="41300"/>
                  </a:lnTo>
                  <a:lnTo>
                    <a:pt x="234467" y="88074"/>
                  </a:lnTo>
                  <a:lnTo>
                    <a:pt x="235648" y="95923"/>
                  </a:lnTo>
                  <a:lnTo>
                    <a:pt x="239255" y="101511"/>
                  </a:lnTo>
                  <a:lnTo>
                    <a:pt x="245275" y="104863"/>
                  </a:lnTo>
                  <a:lnTo>
                    <a:pt x="253771" y="105968"/>
                  </a:lnTo>
                  <a:lnTo>
                    <a:pt x="258267" y="105968"/>
                  </a:lnTo>
                  <a:lnTo>
                    <a:pt x="261518" y="105549"/>
                  </a:lnTo>
                  <a:lnTo>
                    <a:pt x="265176" y="104419"/>
                  </a:lnTo>
                  <a:lnTo>
                    <a:pt x="265176" y="90601"/>
                  </a:lnTo>
                  <a:lnTo>
                    <a:pt x="262216" y="91033"/>
                  </a:lnTo>
                  <a:lnTo>
                    <a:pt x="255460" y="91033"/>
                  </a:lnTo>
                  <a:lnTo>
                    <a:pt x="254190" y="89484"/>
                  </a:lnTo>
                  <a:lnTo>
                    <a:pt x="254190" y="41300"/>
                  </a:lnTo>
                  <a:lnTo>
                    <a:pt x="265176" y="41300"/>
                  </a:lnTo>
                  <a:lnTo>
                    <a:pt x="265176" y="28194"/>
                  </a:lnTo>
                  <a:close/>
                </a:path>
                <a:path w="675004" h="106045">
                  <a:moveTo>
                    <a:pt x="343065" y="59893"/>
                  </a:moveTo>
                  <a:lnTo>
                    <a:pt x="342722" y="57785"/>
                  </a:lnTo>
                  <a:lnTo>
                    <a:pt x="341934" y="52844"/>
                  </a:lnTo>
                  <a:lnTo>
                    <a:pt x="340118" y="47498"/>
                  </a:lnTo>
                  <a:lnTo>
                    <a:pt x="336245" y="40449"/>
                  </a:lnTo>
                  <a:lnTo>
                    <a:pt x="335013" y="38214"/>
                  </a:lnTo>
                  <a:lnTo>
                    <a:pt x="327621" y="31254"/>
                  </a:lnTo>
                  <a:lnTo>
                    <a:pt x="322503" y="28867"/>
                  </a:lnTo>
                  <a:lnTo>
                    <a:pt x="322503" y="57785"/>
                  </a:lnTo>
                  <a:lnTo>
                    <a:pt x="292201" y="57785"/>
                  </a:lnTo>
                  <a:lnTo>
                    <a:pt x="293484" y="46088"/>
                  </a:lnTo>
                  <a:lnTo>
                    <a:pt x="298411" y="40449"/>
                  </a:lnTo>
                  <a:lnTo>
                    <a:pt x="316166" y="40449"/>
                  </a:lnTo>
                  <a:lnTo>
                    <a:pt x="321513" y="46507"/>
                  </a:lnTo>
                  <a:lnTo>
                    <a:pt x="322503" y="57785"/>
                  </a:lnTo>
                  <a:lnTo>
                    <a:pt x="322503" y="28867"/>
                  </a:lnTo>
                  <a:lnTo>
                    <a:pt x="318287" y="26885"/>
                  </a:lnTo>
                  <a:lnTo>
                    <a:pt x="307428" y="25374"/>
                  </a:lnTo>
                  <a:lnTo>
                    <a:pt x="292696" y="28232"/>
                  </a:lnTo>
                  <a:lnTo>
                    <a:pt x="281622" y="36449"/>
                  </a:lnTo>
                  <a:lnTo>
                    <a:pt x="274624" y="49441"/>
                  </a:lnTo>
                  <a:lnTo>
                    <a:pt x="272199" y="66662"/>
                  </a:lnTo>
                  <a:lnTo>
                    <a:pt x="274599" y="83083"/>
                  </a:lnTo>
                  <a:lnTo>
                    <a:pt x="281508" y="95453"/>
                  </a:lnTo>
                  <a:lnTo>
                    <a:pt x="292455" y="103251"/>
                  </a:lnTo>
                  <a:lnTo>
                    <a:pt x="306997" y="105968"/>
                  </a:lnTo>
                  <a:lnTo>
                    <a:pt x="319074" y="104241"/>
                  </a:lnTo>
                  <a:lnTo>
                    <a:pt x="329361" y="99301"/>
                  </a:lnTo>
                  <a:lnTo>
                    <a:pt x="337273" y="91528"/>
                  </a:lnTo>
                  <a:lnTo>
                    <a:pt x="337591" y="90881"/>
                  </a:lnTo>
                  <a:lnTo>
                    <a:pt x="342226" y="81318"/>
                  </a:lnTo>
                  <a:lnTo>
                    <a:pt x="322770" y="81318"/>
                  </a:lnTo>
                  <a:lnTo>
                    <a:pt x="320382" y="87363"/>
                  </a:lnTo>
                  <a:lnTo>
                    <a:pt x="314883" y="90881"/>
                  </a:lnTo>
                  <a:lnTo>
                    <a:pt x="302082" y="90881"/>
                  </a:lnTo>
                  <a:lnTo>
                    <a:pt x="297561" y="88493"/>
                  </a:lnTo>
                  <a:lnTo>
                    <a:pt x="294741" y="84264"/>
                  </a:lnTo>
                  <a:lnTo>
                    <a:pt x="292912" y="81445"/>
                  </a:lnTo>
                  <a:lnTo>
                    <a:pt x="292201" y="78066"/>
                  </a:lnTo>
                  <a:lnTo>
                    <a:pt x="291934" y="70878"/>
                  </a:lnTo>
                  <a:lnTo>
                    <a:pt x="342925" y="70878"/>
                  </a:lnTo>
                  <a:lnTo>
                    <a:pt x="343065" y="69189"/>
                  </a:lnTo>
                  <a:lnTo>
                    <a:pt x="343065" y="59893"/>
                  </a:lnTo>
                  <a:close/>
                </a:path>
                <a:path w="675004" h="106045">
                  <a:moveTo>
                    <a:pt x="420954" y="55105"/>
                  </a:moveTo>
                  <a:lnTo>
                    <a:pt x="417918" y="42608"/>
                  </a:lnTo>
                  <a:lnTo>
                    <a:pt x="411200" y="33261"/>
                  </a:lnTo>
                  <a:lnTo>
                    <a:pt x="401142" y="27406"/>
                  </a:lnTo>
                  <a:lnTo>
                    <a:pt x="388124" y="25374"/>
                  </a:lnTo>
                  <a:lnTo>
                    <a:pt x="372872" y="28105"/>
                  </a:lnTo>
                  <a:lnTo>
                    <a:pt x="361594" y="36080"/>
                  </a:lnTo>
                  <a:lnTo>
                    <a:pt x="354596" y="48907"/>
                  </a:lnTo>
                  <a:lnTo>
                    <a:pt x="352196" y="66230"/>
                  </a:lnTo>
                  <a:lnTo>
                    <a:pt x="354596" y="83019"/>
                  </a:lnTo>
                  <a:lnTo>
                    <a:pt x="361569" y="95504"/>
                  </a:lnTo>
                  <a:lnTo>
                    <a:pt x="372770" y="103289"/>
                  </a:lnTo>
                  <a:lnTo>
                    <a:pt x="387858" y="105968"/>
                  </a:lnTo>
                  <a:lnTo>
                    <a:pt x="400545" y="103898"/>
                  </a:lnTo>
                  <a:lnTo>
                    <a:pt x="410629" y="97993"/>
                  </a:lnTo>
                  <a:lnTo>
                    <a:pt x="417601" y="88671"/>
                  </a:lnTo>
                  <a:lnTo>
                    <a:pt x="420954" y="76377"/>
                  </a:lnTo>
                  <a:lnTo>
                    <a:pt x="402082" y="76377"/>
                  </a:lnTo>
                  <a:lnTo>
                    <a:pt x="399694" y="86245"/>
                  </a:lnTo>
                  <a:lnTo>
                    <a:pt x="395744" y="90043"/>
                  </a:lnTo>
                  <a:lnTo>
                    <a:pt x="387858" y="90043"/>
                  </a:lnTo>
                  <a:lnTo>
                    <a:pt x="381139" y="88417"/>
                  </a:lnTo>
                  <a:lnTo>
                    <a:pt x="376135" y="83731"/>
                  </a:lnTo>
                  <a:lnTo>
                    <a:pt x="372999" y="76250"/>
                  </a:lnTo>
                  <a:lnTo>
                    <a:pt x="371919" y="66230"/>
                  </a:lnTo>
                  <a:lnTo>
                    <a:pt x="371919" y="58915"/>
                  </a:lnTo>
                  <a:lnTo>
                    <a:pt x="373329" y="52298"/>
                  </a:lnTo>
                  <a:lnTo>
                    <a:pt x="377990" y="43561"/>
                  </a:lnTo>
                  <a:lnTo>
                    <a:pt x="382358" y="41313"/>
                  </a:lnTo>
                  <a:lnTo>
                    <a:pt x="396011" y="41313"/>
                  </a:lnTo>
                  <a:lnTo>
                    <a:pt x="399821" y="45110"/>
                  </a:lnTo>
                  <a:lnTo>
                    <a:pt x="402082" y="55105"/>
                  </a:lnTo>
                  <a:lnTo>
                    <a:pt x="420954" y="55105"/>
                  </a:lnTo>
                  <a:close/>
                </a:path>
                <a:path w="675004" h="106045">
                  <a:moveTo>
                    <a:pt x="468261" y="28194"/>
                  </a:moveTo>
                  <a:lnTo>
                    <a:pt x="457263" y="28194"/>
                  </a:lnTo>
                  <a:lnTo>
                    <a:pt x="457263" y="7759"/>
                  </a:lnTo>
                  <a:lnTo>
                    <a:pt x="437540" y="7759"/>
                  </a:lnTo>
                  <a:lnTo>
                    <a:pt x="437540" y="28194"/>
                  </a:lnTo>
                  <a:lnTo>
                    <a:pt x="427812" y="28194"/>
                  </a:lnTo>
                  <a:lnTo>
                    <a:pt x="427812" y="41300"/>
                  </a:lnTo>
                  <a:lnTo>
                    <a:pt x="437540" y="41300"/>
                  </a:lnTo>
                  <a:lnTo>
                    <a:pt x="437540" y="88074"/>
                  </a:lnTo>
                  <a:lnTo>
                    <a:pt x="438721" y="95923"/>
                  </a:lnTo>
                  <a:lnTo>
                    <a:pt x="442328" y="101511"/>
                  </a:lnTo>
                  <a:lnTo>
                    <a:pt x="448348" y="104863"/>
                  </a:lnTo>
                  <a:lnTo>
                    <a:pt x="456844" y="105968"/>
                  </a:lnTo>
                  <a:lnTo>
                    <a:pt x="461340" y="105968"/>
                  </a:lnTo>
                  <a:lnTo>
                    <a:pt x="464591" y="105549"/>
                  </a:lnTo>
                  <a:lnTo>
                    <a:pt x="468261" y="104419"/>
                  </a:lnTo>
                  <a:lnTo>
                    <a:pt x="468261" y="90601"/>
                  </a:lnTo>
                  <a:lnTo>
                    <a:pt x="465302" y="91033"/>
                  </a:lnTo>
                  <a:lnTo>
                    <a:pt x="458533" y="91033"/>
                  </a:lnTo>
                  <a:lnTo>
                    <a:pt x="457263" y="89484"/>
                  </a:lnTo>
                  <a:lnTo>
                    <a:pt x="457263" y="41300"/>
                  </a:lnTo>
                  <a:lnTo>
                    <a:pt x="468261" y="41300"/>
                  </a:lnTo>
                  <a:lnTo>
                    <a:pt x="468261" y="28194"/>
                  </a:lnTo>
                  <a:close/>
                </a:path>
                <a:path w="675004" h="106045">
                  <a:moveTo>
                    <a:pt x="501637" y="26631"/>
                  </a:moveTo>
                  <a:lnTo>
                    <a:pt x="481901" y="26631"/>
                  </a:lnTo>
                  <a:lnTo>
                    <a:pt x="481901" y="102717"/>
                  </a:lnTo>
                  <a:lnTo>
                    <a:pt x="501637" y="102717"/>
                  </a:lnTo>
                  <a:lnTo>
                    <a:pt x="501637" y="26631"/>
                  </a:lnTo>
                  <a:close/>
                </a:path>
                <a:path w="675004" h="106045">
                  <a:moveTo>
                    <a:pt x="501637" y="0"/>
                  </a:moveTo>
                  <a:lnTo>
                    <a:pt x="481901" y="0"/>
                  </a:lnTo>
                  <a:lnTo>
                    <a:pt x="481901" y="17614"/>
                  </a:lnTo>
                  <a:lnTo>
                    <a:pt x="501637" y="17614"/>
                  </a:lnTo>
                  <a:lnTo>
                    <a:pt x="501637" y="0"/>
                  </a:lnTo>
                  <a:close/>
                </a:path>
                <a:path w="675004" h="106045">
                  <a:moveTo>
                    <a:pt x="591781" y="66230"/>
                  </a:moveTo>
                  <a:lnTo>
                    <a:pt x="589216" y="48971"/>
                  </a:lnTo>
                  <a:lnTo>
                    <a:pt x="584796" y="41300"/>
                  </a:lnTo>
                  <a:lnTo>
                    <a:pt x="581825" y="36131"/>
                  </a:lnTo>
                  <a:lnTo>
                    <a:pt x="572008" y="29527"/>
                  </a:lnTo>
                  <a:lnTo>
                    <a:pt x="572008" y="65671"/>
                  </a:lnTo>
                  <a:lnTo>
                    <a:pt x="572008" y="66230"/>
                  </a:lnTo>
                  <a:lnTo>
                    <a:pt x="570725" y="75717"/>
                  </a:lnTo>
                  <a:lnTo>
                    <a:pt x="567042" y="83350"/>
                  </a:lnTo>
                  <a:lnTo>
                    <a:pt x="561403" y="88277"/>
                  </a:lnTo>
                  <a:lnTo>
                    <a:pt x="554151" y="90043"/>
                  </a:lnTo>
                  <a:lnTo>
                    <a:pt x="546811" y="88277"/>
                  </a:lnTo>
                  <a:lnTo>
                    <a:pt x="541172" y="83337"/>
                  </a:lnTo>
                  <a:lnTo>
                    <a:pt x="537540" y="75653"/>
                  </a:lnTo>
                  <a:lnTo>
                    <a:pt x="536257" y="65671"/>
                  </a:lnTo>
                  <a:lnTo>
                    <a:pt x="537540" y="55676"/>
                  </a:lnTo>
                  <a:lnTo>
                    <a:pt x="541185" y="47993"/>
                  </a:lnTo>
                  <a:lnTo>
                    <a:pt x="546836" y="43053"/>
                  </a:lnTo>
                  <a:lnTo>
                    <a:pt x="554151" y="41300"/>
                  </a:lnTo>
                  <a:lnTo>
                    <a:pt x="561517" y="43053"/>
                  </a:lnTo>
                  <a:lnTo>
                    <a:pt x="567169" y="48031"/>
                  </a:lnTo>
                  <a:lnTo>
                    <a:pt x="570776" y="55803"/>
                  </a:lnTo>
                  <a:lnTo>
                    <a:pt x="572008" y="65671"/>
                  </a:lnTo>
                  <a:lnTo>
                    <a:pt x="572008" y="29527"/>
                  </a:lnTo>
                  <a:lnTo>
                    <a:pt x="569950" y="28130"/>
                  </a:lnTo>
                  <a:lnTo>
                    <a:pt x="554012" y="25374"/>
                  </a:lnTo>
                  <a:lnTo>
                    <a:pt x="538340" y="28168"/>
                  </a:lnTo>
                  <a:lnTo>
                    <a:pt x="526542" y="36169"/>
                  </a:lnTo>
                  <a:lnTo>
                    <a:pt x="519112" y="48856"/>
                  </a:lnTo>
                  <a:lnTo>
                    <a:pt x="516534" y="65671"/>
                  </a:lnTo>
                  <a:lnTo>
                    <a:pt x="519112" y="82550"/>
                  </a:lnTo>
                  <a:lnTo>
                    <a:pt x="526567" y="95224"/>
                  </a:lnTo>
                  <a:lnTo>
                    <a:pt x="538403" y="103200"/>
                  </a:lnTo>
                  <a:lnTo>
                    <a:pt x="554151" y="105968"/>
                  </a:lnTo>
                  <a:lnTo>
                    <a:pt x="569849" y="103200"/>
                  </a:lnTo>
                  <a:lnTo>
                    <a:pt x="581672" y="95300"/>
                  </a:lnTo>
                  <a:lnTo>
                    <a:pt x="584822" y="90043"/>
                  </a:lnTo>
                  <a:lnTo>
                    <a:pt x="589165" y="82791"/>
                  </a:lnTo>
                  <a:lnTo>
                    <a:pt x="591781" y="66230"/>
                  </a:lnTo>
                  <a:close/>
                </a:path>
                <a:path w="675004" h="106045">
                  <a:moveTo>
                    <a:pt x="674598" y="51727"/>
                  </a:moveTo>
                  <a:lnTo>
                    <a:pt x="672909" y="40474"/>
                  </a:lnTo>
                  <a:lnTo>
                    <a:pt x="667969" y="32207"/>
                  </a:lnTo>
                  <a:lnTo>
                    <a:pt x="659955" y="27114"/>
                  </a:lnTo>
                  <a:lnTo>
                    <a:pt x="649084" y="25374"/>
                  </a:lnTo>
                  <a:lnTo>
                    <a:pt x="641959" y="26073"/>
                  </a:lnTo>
                  <a:lnTo>
                    <a:pt x="635927" y="28270"/>
                  </a:lnTo>
                  <a:lnTo>
                    <a:pt x="630758" y="32080"/>
                  </a:lnTo>
                  <a:lnTo>
                    <a:pt x="626262" y="37630"/>
                  </a:lnTo>
                  <a:lnTo>
                    <a:pt x="626262" y="26644"/>
                  </a:lnTo>
                  <a:lnTo>
                    <a:pt x="606526" y="26644"/>
                  </a:lnTo>
                  <a:lnTo>
                    <a:pt x="606526" y="102730"/>
                  </a:lnTo>
                  <a:lnTo>
                    <a:pt x="626262" y="102730"/>
                  </a:lnTo>
                  <a:lnTo>
                    <a:pt x="626262" y="48056"/>
                  </a:lnTo>
                  <a:lnTo>
                    <a:pt x="632460" y="42151"/>
                  </a:lnTo>
                  <a:lnTo>
                    <a:pt x="650633" y="42151"/>
                  </a:lnTo>
                  <a:lnTo>
                    <a:pt x="654862" y="46799"/>
                  </a:lnTo>
                  <a:lnTo>
                    <a:pt x="654862" y="102730"/>
                  </a:lnTo>
                  <a:lnTo>
                    <a:pt x="674598" y="102730"/>
                  </a:lnTo>
                  <a:lnTo>
                    <a:pt x="674598" y="51727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4">
            <a:extLst>
              <a:ext uri="{FF2B5EF4-FFF2-40B4-BE49-F238E27FC236}">
                <a16:creationId xmlns:a16="http://schemas.microsoft.com/office/drawing/2014/main" id="{A031C418-8176-449B-B009-E9DE6A3201F6}"/>
              </a:ext>
            </a:extLst>
          </p:cNvPr>
          <p:cNvGrpSpPr/>
          <p:nvPr/>
        </p:nvGrpSpPr>
        <p:grpSpPr>
          <a:xfrm>
            <a:off x="791044" y="10262996"/>
            <a:ext cx="259079" cy="129539"/>
            <a:chOff x="791044" y="10262996"/>
            <a:chExt cx="259079" cy="129539"/>
          </a:xfrm>
        </p:grpSpPr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03173DAB-A657-4FB0-AD0B-4B9A7F9BD77D}"/>
                </a:ext>
              </a:extLst>
            </p:cNvPr>
            <p:cNvSpPr/>
            <p:nvPr/>
          </p:nvSpPr>
          <p:spPr>
            <a:xfrm>
              <a:off x="867667" y="10283182"/>
              <a:ext cx="182012" cy="94294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CD5A0058-5C1E-46DF-89FD-4743A4D44F44}"/>
                </a:ext>
              </a:extLst>
            </p:cNvPr>
            <p:cNvSpPr/>
            <p:nvPr/>
          </p:nvSpPr>
          <p:spPr>
            <a:xfrm>
              <a:off x="791044" y="10262996"/>
              <a:ext cx="118338" cy="128917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2">
            <a:extLst>
              <a:ext uri="{FF2B5EF4-FFF2-40B4-BE49-F238E27FC236}">
                <a16:creationId xmlns:a16="http://schemas.microsoft.com/office/drawing/2014/main" id="{146D044B-F48E-44BB-9DD1-2FA60A5FCFC5}"/>
              </a:ext>
            </a:extLst>
          </p:cNvPr>
          <p:cNvGrpSpPr/>
          <p:nvPr/>
        </p:nvGrpSpPr>
        <p:grpSpPr>
          <a:xfrm>
            <a:off x="214904" y="2493688"/>
            <a:ext cx="5544545" cy="6856919"/>
            <a:chOff x="821393" y="896015"/>
            <a:chExt cx="4820920" cy="5962015"/>
          </a:xfrm>
        </p:grpSpPr>
        <p:sp>
          <p:nvSpPr>
            <p:cNvPr id="13" name="object 3">
              <a:extLst>
                <a:ext uri="{FF2B5EF4-FFF2-40B4-BE49-F238E27FC236}">
                  <a16:creationId xmlns:a16="http://schemas.microsoft.com/office/drawing/2014/main" id="{031463C6-E91F-4A75-9A15-8EED60ABD5A6}"/>
                </a:ext>
              </a:extLst>
            </p:cNvPr>
            <p:cNvSpPr/>
            <p:nvPr/>
          </p:nvSpPr>
          <p:spPr>
            <a:xfrm>
              <a:off x="821393" y="896015"/>
              <a:ext cx="4820539" cy="596198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4">
              <a:extLst>
                <a:ext uri="{FF2B5EF4-FFF2-40B4-BE49-F238E27FC236}">
                  <a16:creationId xmlns:a16="http://schemas.microsoft.com/office/drawing/2014/main" id="{7BA7B1D4-18A9-4DC0-91D9-F5B00EAD1420}"/>
                </a:ext>
              </a:extLst>
            </p:cNvPr>
            <p:cNvSpPr/>
            <p:nvPr/>
          </p:nvSpPr>
          <p:spPr>
            <a:xfrm>
              <a:off x="986028" y="1060701"/>
              <a:ext cx="4522076" cy="5797296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5">
            <a:extLst>
              <a:ext uri="{FF2B5EF4-FFF2-40B4-BE49-F238E27FC236}">
                <a16:creationId xmlns:a16="http://schemas.microsoft.com/office/drawing/2014/main" id="{46986A9B-1CF5-4567-BCF1-60B31A7DE315}"/>
              </a:ext>
            </a:extLst>
          </p:cNvPr>
          <p:cNvGrpSpPr/>
          <p:nvPr/>
        </p:nvGrpSpPr>
        <p:grpSpPr>
          <a:xfrm>
            <a:off x="4101609" y="3955974"/>
            <a:ext cx="3420096" cy="4224612"/>
            <a:chOff x="6614151" y="896015"/>
            <a:chExt cx="4826635" cy="5962015"/>
          </a:xfrm>
        </p:grpSpPr>
        <p:sp>
          <p:nvSpPr>
            <p:cNvPr id="16" name="object 6">
              <a:extLst>
                <a:ext uri="{FF2B5EF4-FFF2-40B4-BE49-F238E27FC236}">
                  <a16:creationId xmlns:a16="http://schemas.microsoft.com/office/drawing/2014/main" id="{71664D3D-F556-4391-9C3C-C0FAE0EB63C9}"/>
                </a:ext>
              </a:extLst>
            </p:cNvPr>
            <p:cNvSpPr/>
            <p:nvPr/>
          </p:nvSpPr>
          <p:spPr>
            <a:xfrm>
              <a:off x="6614151" y="896015"/>
              <a:ext cx="4826533" cy="596198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7">
              <a:extLst>
                <a:ext uri="{FF2B5EF4-FFF2-40B4-BE49-F238E27FC236}">
                  <a16:creationId xmlns:a16="http://schemas.microsoft.com/office/drawing/2014/main" id="{3DDB7FFD-18C7-41FD-A6EA-D27B35FA9AC6}"/>
                </a:ext>
              </a:extLst>
            </p:cNvPr>
            <p:cNvSpPr/>
            <p:nvPr/>
          </p:nvSpPr>
          <p:spPr>
            <a:xfrm>
              <a:off x="6778751" y="1060745"/>
              <a:ext cx="4528097" cy="5797251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78673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D532D43-B09C-4FA8-867F-F6101855C298}"/>
              </a:ext>
            </a:extLst>
          </p:cNvPr>
          <p:cNvSpPr/>
          <p:nvPr/>
        </p:nvSpPr>
        <p:spPr>
          <a:xfrm>
            <a:off x="0" y="0"/>
            <a:ext cx="7535896" cy="205835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FE167B2-29AD-4AD4-BD02-6BBD59D850E4}"/>
              </a:ext>
            </a:extLst>
          </p:cNvPr>
          <p:cNvSpPr/>
          <p:nvPr/>
        </p:nvSpPr>
        <p:spPr>
          <a:xfrm>
            <a:off x="432692" y="10281676"/>
            <a:ext cx="347793" cy="9579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56D6FD4E-D5BE-4993-9644-BA1F13C2C00B}"/>
              </a:ext>
            </a:extLst>
          </p:cNvPr>
          <p:cNvSpPr/>
          <p:nvPr/>
        </p:nvSpPr>
        <p:spPr>
          <a:xfrm>
            <a:off x="214905" y="10215341"/>
            <a:ext cx="175501" cy="21879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8">
            <a:extLst>
              <a:ext uri="{FF2B5EF4-FFF2-40B4-BE49-F238E27FC236}">
                <a16:creationId xmlns:a16="http://schemas.microsoft.com/office/drawing/2014/main" id="{F128FA2A-BA41-4C55-9939-CA991149FF58}"/>
              </a:ext>
            </a:extLst>
          </p:cNvPr>
          <p:cNvGrpSpPr/>
          <p:nvPr/>
        </p:nvGrpSpPr>
        <p:grpSpPr>
          <a:xfrm>
            <a:off x="6639903" y="10177370"/>
            <a:ext cx="675005" cy="260350"/>
            <a:chOff x="6639903" y="10177370"/>
            <a:chExt cx="675005" cy="260350"/>
          </a:xfrm>
        </p:grpSpPr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F2F7098B-834C-43B7-A830-CF1C41A4718E}"/>
                </a:ext>
              </a:extLst>
            </p:cNvPr>
            <p:cNvSpPr/>
            <p:nvPr/>
          </p:nvSpPr>
          <p:spPr>
            <a:xfrm>
              <a:off x="6710096" y="10177374"/>
              <a:ext cx="417830" cy="135255"/>
            </a:xfrm>
            <a:custGeom>
              <a:avLst/>
              <a:gdLst/>
              <a:ahLst/>
              <a:cxnLst/>
              <a:rect l="l" t="t" r="r" b="b"/>
              <a:pathLst>
                <a:path w="417829" h="135254">
                  <a:moveTo>
                    <a:pt x="84696" y="74396"/>
                  </a:moveTo>
                  <a:lnTo>
                    <a:pt x="57492" y="46075"/>
                  </a:lnTo>
                  <a:lnTo>
                    <a:pt x="26352" y="40017"/>
                  </a:lnTo>
                  <a:lnTo>
                    <a:pt x="21971" y="37058"/>
                  </a:lnTo>
                  <a:lnTo>
                    <a:pt x="21971" y="21844"/>
                  </a:lnTo>
                  <a:lnTo>
                    <a:pt x="28740" y="16903"/>
                  </a:lnTo>
                  <a:lnTo>
                    <a:pt x="39738" y="16903"/>
                  </a:lnTo>
                  <a:lnTo>
                    <a:pt x="48641" y="17957"/>
                  </a:lnTo>
                  <a:lnTo>
                    <a:pt x="55257" y="21031"/>
                  </a:lnTo>
                  <a:lnTo>
                    <a:pt x="59499" y="26073"/>
                  </a:lnTo>
                  <a:lnTo>
                    <a:pt x="61290" y="32969"/>
                  </a:lnTo>
                  <a:lnTo>
                    <a:pt x="81026" y="32969"/>
                  </a:lnTo>
                  <a:lnTo>
                    <a:pt x="78308" y="18846"/>
                  </a:lnTo>
                  <a:lnTo>
                    <a:pt x="70535" y="8509"/>
                  </a:lnTo>
                  <a:lnTo>
                    <a:pt x="57937" y="2159"/>
                  </a:lnTo>
                  <a:lnTo>
                    <a:pt x="40728" y="0"/>
                  </a:lnTo>
                  <a:lnTo>
                    <a:pt x="24244" y="2120"/>
                  </a:lnTo>
                  <a:lnTo>
                    <a:pt x="12026" y="8280"/>
                  </a:lnTo>
                  <a:lnTo>
                    <a:pt x="4432" y="18199"/>
                  </a:lnTo>
                  <a:lnTo>
                    <a:pt x="1828" y="31572"/>
                  </a:lnTo>
                  <a:lnTo>
                    <a:pt x="3403" y="42049"/>
                  </a:lnTo>
                  <a:lnTo>
                    <a:pt x="8445" y="49860"/>
                  </a:lnTo>
                  <a:lnTo>
                    <a:pt x="17399" y="55435"/>
                  </a:lnTo>
                  <a:lnTo>
                    <a:pt x="30721" y="59169"/>
                  </a:lnTo>
                  <a:lnTo>
                    <a:pt x="59182" y="64668"/>
                  </a:lnTo>
                  <a:lnTo>
                    <a:pt x="64389" y="68618"/>
                  </a:lnTo>
                  <a:lnTo>
                    <a:pt x="64389" y="85521"/>
                  </a:lnTo>
                  <a:lnTo>
                    <a:pt x="56502" y="90741"/>
                  </a:lnTo>
                  <a:lnTo>
                    <a:pt x="43675" y="90741"/>
                  </a:lnTo>
                  <a:lnTo>
                    <a:pt x="34099" y="89623"/>
                  </a:lnTo>
                  <a:lnTo>
                    <a:pt x="27000" y="86334"/>
                  </a:lnTo>
                  <a:lnTo>
                    <a:pt x="22453" y="80987"/>
                  </a:lnTo>
                  <a:lnTo>
                    <a:pt x="20574" y="73685"/>
                  </a:lnTo>
                  <a:lnTo>
                    <a:pt x="0" y="73685"/>
                  </a:lnTo>
                  <a:lnTo>
                    <a:pt x="3492" y="88265"/>
                  </a:lnTo>
                  <a:lnTo>
                    <a:pt x="11925" y="98907"/>
                  </a:lnTo>
                  <a:lnTo>
                    <a:pt x="25019" y="105435"/>
                  </a:lnTo>
                  <a:lnTo>
                    <a:pt x="42545" y="107645"/>
                  </a:lnTo>
                  <a:lnTo>
                    <a:pt x="60299" y="105410"/>
                  </a:lnTo>
                  <a:lnTo>
                    <a:pt x="73545" y="98894"/>
                  </a:lnTo>
                  <a:lnTo>
                    <a:pt x="81826" y="88455"/>
                  </a:lnTo>
                  <a:lnTo>
                    <a:pt x="84696" y="74396"/>
                  </a:lnTo>
                  <a:close/>
                </a:path>
                <a:path w="417829" h="135254">
                  <a:moveTo>
                    <a:pt x="164109" y="102019"/>
                  </a:moveTo>
                  <a:lnTo>
                    <a:pt x="160705" y="98780"/>
                  </a:lnTo>
                  <a:lnTo>
                    <a:pt x="159727" y="96799"/>
                  </a:lnTo>
                  <a:lnTo>
                    <a:pt x="159600" y="96532"/>
                  </a:lnTo>
                  <a:lnTo>
                    <a:pt x="159600" y="91732"/>
                  </a:lnTo>
                  <a:lnTo>
                    <a:pt x="159600" y="68491"/>
                  </a:lnTo>
                  <a:lnTo>
                    <a:pt x="159600" y="50457"/>
                  </a:lnTo>
                  <a:lnTo>
                    <a:pt x="158153" y="42989"/>
                  </a:lnTo>
                  <a:lnTo>
                    <a:pt x="157619" y="40259"/>
                  </a:lnTo>
                  <a:lnTo>
                    <a:pt x="151739" y="32943"/>
                  </a:lnTo>
                  <a:lnTo>
                    <a:pt x="141998" y="28536"/>
                  </a:lnTo>
                  <a:lnTo>
                    <a:pt x="128460" y="27063"/>
                  </a:lnTo>
                  <a:lnTo>
                    <a:pt x="114871" y="28702"/>
                  </a:lnTo>
                  <a:lnTo>
                    <a:pt x="104940" y="33629"/>
                  </a:lnTo>
                  <a:lnTo>
                    <a:pt x="98628" y="41859"/>
                  </a:lnTo>
                  <a:lnTo>
                    <a:pt x="95910" y="53416"/>
                  </a:lnTo>
                  <a:lnTo>
                    <a:pt x="114935" y="53416"/>
                  </a:lnTo>
                  <a:lnTo>
                    <a:pt x="115912" y="45516"/>
                  </a:lnTo>
                  <a:lnTo>
                    <a:pt x="119151" y="42989"/>
                  </a:lnTo>
                  <a:lnTo>
                    <a:pt x="136486" y="42989"/>
                  </a:lnTo>
                  <a:lnTo>
                    <a:pt x="140284" y="45516"/>
                  </a:lnTo>
                  <a:lnTo>
                    <a:pt x="140284" y="53136"/>
                  </a:lnTo>
                  <a:lnTo>
                    <a:pt x="140284" y="68491"/>
                  </a:lnTo>
                  <a:lnTo>
                    <a:pt x="140284" y="85255"/>
                  </a:lnTo>
                  <a:lnTo>
                    <a:pt x="134658" y="91732"/>
                  </a:lnTo>
                  <a:lnTo>
                    <a:pt x="118021" y="91732"/>
                  </a:lnTo>
                  <a:lnTo>
                    <a:pt x="113944" y="88214"/>
                  </a:lnTo>
                  <a:lnTo>
                    <a:pt x="113944" y="76657"/>
                  </a:lnTo>
                  <a:lnTo>
                    <a:pt x="117043" y="73837"/>
                  </a:lnTo>
                  <a:lnTo>
                    <a:pt x="125209" y="72148"/>
                  </a:lnTo>
                  <a:lnTo>
                    <a:pt x="137185" y="69888"/>
                  </a:lnTo>
                  <a:lnTo>
                    <a:pt x="138036" y="69608"/>
                  </a:lnTo>
                  <a:lnTo>
                    <a:pt x="140284" y="68491"/>
                  </a:lnTo>
                  <a:lnTo>
                    <a:pt x="140284" y="53136"/>
                  </a:lnTo>
                  <a:lnTo>
                    <a:pt x="139014" y="55245"/>
                  </a:lnTo>
                  <a:lnTo>
                    <a:pt x="136906" y="56515"/>
                  </a:lnTo>
                  <a:lnTo>
                    <a:pt x="134226" y="57924"/>
                  </a:lnTo>
                  <a:lnTo>
                    <a:pt x="124510" y="59474"/>
                  </a:lnTo>
                  <a:lnTo>
                    <a:pt x="116624" y="60871"/>
                  </a:lnTo>
                  <a:lnTo>
                    <a:pt x="106756" y="63766"/>
                  </a:lnTo>
                  <a:lnTo>
                    <a:pt x="99758" y="68681"/>
                  </a:lnTo>
                  <a:lnTo>
                    <a:pt x="95592" y="75679"/>
                  </a:lnTo>
                  <a:lnTo>
                    <a:pt x="94221" y="84836"/>
                  </a:lnTo>
                  <a:lnTo>
                    <a:pt x="95859" y="94157"/>
                  </a:lnTo>
                  <a:lnTo>
                    <a:pt x="100533" y="101371"/>
                  </a:lnTo>
                  <a:lnTo>
                    <a:pt x="107823" y="106006"/>
                  </a:lnTo>
                  <a:lnTo>
                    <a:pt x="117322" y="107657"/>
                  </a:lnTo>
                  <a:lnTo>
                    <a:pt x="123494" y="106984"/>
                  </a:lnTo>
                  <a:lnTo>
                    <a:pt x="129400" y="104978"/>
                  </a:lnTo>
                  <a:lnTo>
                    <a:pt x="135039" y="101587"/>
                  </a:lnTo>
                  <a:lnTo>
                    <a:pt x="140436" y="96799"/>
                  </a:lnTo>
                  <a:lnTo>
                    <a:pt x="140436" y="100749"/>
                  </a:lnTo>
                  <a:lnTo>
                    <a:pt x="140855" y="102158"/>
                  </a:lnTo>
                  <a:lnTo>
                    <a:pt x="142671" y="104419"/>
                  </a:lnTo>
                  <a:lnTo>
                    <a:pt x="164109" y="104419"/>
                  </a:lnTo>
                  <a:lnTo>
                    <a:pt x="164109" y="102019"/>
                  </a:lnTo>
                  <a:close/>
                </a:path>
                <a:path w="417829" h="135254">
                  <a:moveTo>
                    <a:pt x="212686" y="29870"/>
                  </a:moveTo>
                  <a:lnTo>
                    <a:pt x="200977" y="29870"/>
                  </a:lnTo>
                  <a:lnTo>
                    <a:pt x="200977" y="18453"/>
                  </a:lnTo>
                  <a:lnTo>
                    <a:pt x="202679" y="16484"/>
                  </a:lnTo>
                  <a:lnTo>
                    <a:pt x="208178" y="16484"/>
                  </a:lnTo>
                  <a:lnTo>
                    <a:pt x="211963" y="16903"/>
                  </a:lnTo>
                  <a:lnTo>
                    <a:pt x="211963" y="2120"/>
                  </a:lnTo>
                  <a:lnTo>
                    <a:pt x="181254" y="20713"/>
                  </a:lnTo>
                  <a:lnTo>
                    <a:pt x="181254" y="29870"/>
                  </a:lnTo>
                  <a:lnTo>
                    <a:pt x="170548" y="29870"/>
                  </a:lnTo>
                  <a:lnTo>
                    <a:pt x="170548" y="42976"/>
                  </a:lnTo>
                  <a:lnTo>
                    <a:pt x="181254" y="42976"/>
                  </a:lnTo>
                  <a:lnTo>
                    <a:pt x="181254" y="104406"/>
                  </a:lnTo>
                  <a:lnTo>
                    <a:pt x="200977" y="104406"/>
                  </a:lnTo>
                  <a:lnTo>
                    <a:pt x="200977" y="42976"/>
                  </a:lnTo>
                  <a:lnTo>
                    <a:pt x="212686" y="42976"/>
                  </a:lnTo>
                  <a:lnTo>
                    <a:pt x="212686" y="29870"/>
                  </a:lnTo>
                  <a:close/>
                </a:path>
                <a:path w="417829" h="135254">
                  <a:moveTo>
                    <a:pt x="289013" y="61582"/>
                  </a:moveTo>
                  <a:lnTo>
                    <a:pt x="288671" y="59474"/>
                  </a:lnTo>
                  <a:lnTo>
                    <a:pt x="287896" y="54533"/>
                  </a:lnTo>
                  <a:lnTo>
                    <a:pt x="286067" y="49187"/>
                  </a:lnTo>
                  <a:lnTo>
                    <a:pt x="282194" y="42138"/>
                  </a:lnTo>
                  <a:lnTo>
                    <a:pt x="280974" y="39903"/>
                  </a:lnTo>
                  <a:lnTo>
                    <a:pt x="273570" y="32943"/>
                  </a:lnTo>
                  <a:lnTo>
                    <a:pt x="268452" y="30556"/>
                  </a:lnTo>
                  <a:lnTo>
                    <a:pt x="268452" y="59474"/>
                  </a:lnTo>
                  <a:lnTo>
                    <a:pt x="238163" y="59474"/>
                  </a:lnTo>
                  <a:lnTo>
                    <a:pt x="239433" y="47777"/>
                  </a:lnTo>
                  <a:lnTo>
                    <a:pt x="244360" y="42138"/>
                  </a:lnTo>
                  <a:lnTo>
                    <a:pt x="262115" y="42138"/>
                  </a:lnTo>
                  <a:lnTo>
                    <a:pt x="267462" y="48196"/>
                  </a:lnTo>
                  <a:lnTo>
                    <a:pt x="268452" y="59474"/>
                  </a:lnTo>
                  <a:lnTo>
                    <a:pt x="268452" y="30556"/>
                  </a:lnTo>
                  <a:lnTo>
                    <a:pt x="264236" y="28575"/>
                  </a:lnTo>
                  <a:lnTo>
                    <a:pt x="253377" y="27063"/>
                  </a:lnTo>
                  <a:lnTo>
                    <a:pt x="238658" y="29921"/>
                  </a:lnTo>
                  <a:lnTo>
                    <a:pt x="227571" y="38138"/>
                  </a:lnTo>
                  <a:lnTo>
                    <a:pt x="220573" y="51130"/>
                  </a:lnTo>
                  <a:lnTo>
                    <a:pt x="218147" y="68351"/>
                  </a:lnTo>
                  <a:lnTo>
                    <a:pt x="220548" y="84772"/>
                  </a:lnTo>
                  <a:lnTo>
                    <a:pt x="227457" y="97142"/>
                  </a:lnTo>
                  <a:lnTo>
                    <a:pt x="238404" y="104940"/>
                  </a:lnTo>
                  <a:lnTo>
                    <a:pt x="252945" y="107657"/>
                  </a:lnTo>
                  <a:lnTo>
                    <a:pt x="265023" y="105918"/>
                  </a:lnTo>
                  <a:lnTo>
                    <a:pt x="275323" y="100977"/>
                  </a:lnTo>
                  <a:lnTo>
                    <a:pt x="283222" y="93205"/>
                  </a:lnTo>
                  <a:lnTo>
                    <a:pt x="283540" y="92570"/>
                  </a:lnTo>
                  <a:lnTo>
                    <a:pt x="288175" y="83007"/>
                  </a:lnTo>
                  <a:lnTo>
                    <a:pt x="268732" y="83007"/>
                  </a:lnTo>
                  <a:lnTo>
                    <a:pt x="266331" y="89052"/>
                  </a:lnTo>
                  <a:lnTo>
                    <a:pt x="260832" y="92570"/>
                  </a:lnTo>
                  <a:lnTo>
                    <a:pt x="248031" y="92570"/>
                  </a:lnTo>
                  <a:lnTo>
                    <a:pt x="243509" y="90182"/>
                  </a:lnTo>
                  <a:lnTo>
                    <a:pt x="240690" y="85953"/>
                  </a:lnTo>
                  <a:lnTo>
                    <a:pt x="238861" y="83134"/>
                  </a:lnTo>
                  <a:lnTo>
                    <a:pt x="238163" y="79756"/>
                  </a:lnTo>
                  <a:lnTo>
                    <a:pt x="237883" y="72567"/>
                  </a:lnTo>
                  <a:lnTo>
                    <a:pt x="288886" y="72567"/>
                  </a:lnTo>
                  <a:lnTo>
                    <a:pt x="289013" y="70878"/>
                  </a:lnTo>
                  <a:lnTo>
                    <a:pt x="289013" y="61582"/>
                  </a:lnTo>
                  <a:close/>
                </a:path>
                <a:path w="417829" h="135254">
                  <a:moveTo>
                    <a:pt x="335203" y="29870"/>
                  </a:moveTo>
                  <a:lnTo>
                    <a:pt x="324218" y="29870"/>
                  </a:lnTo>
                  <a:lnTo>
                    <a:pt x="324218" y="9436"/>
                  </a:lnTo>
                  <a:lnTo>
                    <a:pt x="304482" y="9436"/>
                  </a:lnTo>
                  <a:lnTo>
                    <a:pt x="304482" y="29870"/>
                  </a:lnTo>
                  <a:lnTo>
                    <a:pt x="294767" y="29870"/>
                  </a:lnTo>
                  <a:lnTo>
                    <a:pt x="294767" y="42976"/>
                  </a:lnTo>
                  <a:lnTo>
                    <a:pt x="304482" y="42976"/>
                  </a:lnTo>
                  <a:lnTo>
                    <a:pt x="304482" y="89750"/>
                  </a:lnTo>
                  <a:lnTo>
                    <a:pt x="305676" y="97599"/>
                  </a:lnTo>
                  <a:lnTo>
                    <a:pt x="309270" y="103187"/>
                  </a:lnTo>
                  <a:lnTo>
                    <a:pt x="315302" y="106540"/>
                  </a:lnTo>
                  <a:lnTo>
                    <a:pt x="323799" y="107645"/>
                  </a:lnTo>
                  <a:lnTo>
                    <a:pt x="328295" y="107645"/>
                  </a:lnTo>
                  <a:lnTo>
                    <a:pt x="331533" y="107226"/>
                  </a:lnTo>
                  <a:lnTo>
                    <a:pt x="335203" y="106095"/>
                  </a:lnTo>
                  <a:lnTo>
                    <a:pt x="335203" y="92290"/>
                  </a:lnTo>
                  <a:lnTo>
                    <a:pt x="332244" y="92722"/>
                  </a:lnTo>
                  <a:lnTo>
                    <a:pt x="325475" y="92722"/>
                  </a:lnTo>
                  <a:lnTo>
                    <a:pt x="324218" y="91160"/>
                  </a:lnTo>
                  <a:lnTo>
                    <a:pt x="324218" y="42976"/>
                  </a:lnTo>
                  <a:lnTo>
                    <a:pt x="335203" y="42976"/>
                  </a:lnTo>
                  <a:lnTo>
                    <a:pt x="335203" y="29870"/>
                  </a:lnTo>
                  <a:close/>
                </a:path>
                <a:path w="417829" h="135254">
                  <a:moveTo>
                    <a:pt x="417461" y="28321"/>
                  </a:moveTo>
                  <a:lnTo>
                    <a:pt x="397154" y="28321"/>
                  </a:lnTo>
                  <a:lnTo>
                    <a:pt x="381393" y="83693"/>
                  </a:lnTo>
                  <a:lnTo>
                    <a:pt x="364617" y="28321"/>
                  </a:lnTo>
                  <a:lnTo>
                    <a:pt x="342925" y="28321"/>
                  </a:lnTo>
                  <a:lnTo>
                    <a:pt x="371246" y="107505"/>
                  </a:lnTo>
                  <a:lnTo>
                    <a:pt x="371246" y="115392"/>
                  </a:lnTo>
                  <a:lnTo>
                    <a:pt x="366318" y="120738"/>
                  </a:lnTo>
                  <a:lnTo>
                    <a:pt x="357428" y="120738"/>
                  </a:lnTo>
                  <a:lnTo>
                    <a:pt x="353771" y="119900"/>
                  </a:lnTo>
                  <a:lnTo>
                    <a:pt x="353771" y="134696"/>
                  </a:lnTo>
                  <a:lnTo>
                    <a:pt x="356743" y="135128"/>
                  </a:lnTo>
                  <a:lnTo>
                    <a:pt x="365887" y="135255"/>
                  </a:lnTo>
                  <a:lnTo>
                    <a:pt x="371525" y="134277"/>
                  </a:lnTo>
                  <a:lnTo>
                    <a:pt x="380542" y="130606"/>
                  </a:lnTo>
                  <a:lnTo>
                    <a:pt x="382943" y="127508"/>
                  </a:lnTo>
                  <a:lnTo>
                    <a:pt x="417461" y="28321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83B8F47B-5ABC-4800-9FFE-D970CF68A074}"/>
                </a:ext>
              </a:extLst>
            </p:cNvPr>
            <p:cNvSpPr/>
            <p:nvPr/>
          </p:nvSpPr>
          <p:spPr>
            <a:xfrm>
              <a:off x="7148309" y="10187191"/>
              <a:ext cx="95973" cy="95999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A9966BF6-3207-42A2-B10C-17AE81BB7854}"/>
                </a:ext>
              </a:extLst>
            </p:cNvPr>
            <p:cNvSpPr/>
            <p:nvPr/>
          </p:nvSpPr>
          <p:spPr>
            <a:xfrm>
              <a:off x="6639903" y="10331272"/>
              <a:ext cx="675005" cy="106045"/>
            </a:xfrm>
            <a:custGeom>
              <a:avLst/>
              <a:gdLst/>
              <a:ahLst/>
              <a:cxnLst/>
              <a:rect l="l" t="t" r="r" b="b"/>
              <a:pathLst>
                <a:path w="675004" h="106045">
                  <a:moveTo>
                    <a:pt x="78486" y="31851"/>
                  </a:moveTo>
                  <a:lnTo>
                    <a:pt x="76314" y="18199"/>
                  </a:lnTo>
                  <a:lnTo>
                    <a:pt x="75946" y="17627"/>
                  </a:lnTo>
                  <a:lnTo>
                    <a:pt x="69951" y="8216"/>
                  </a:lnTo>
                  <a:lnTo>
                    <a:pt x="59563" y="2095"/>
                  </a:lnTo>
                  <a:lnTo>
                    <a:pt x="57340" y="1778"/>
                  </a:lnTo>
                  <a:lnTo>
                    <a:pt x="57340" y="22542"/>
                  </a:lnTo>
                  <a:lnTo>
                    <a:pt x="57340" y="43548"/>
                  </a:lnTo>
                  <a:lnTo>
                    <a:pt x="52133" y="48475"/>
                  </a:lnTo>
                  <a:lnTo>
                    <a:pt x="21132" y="48475"/>
                  </a:lnTo>
                  <a:lnTo>
                    <a:pt x="21132" y="17627"/>
                  </a:lnTo>
                  <a:lnTo>
                    <a:pt x="52133" y="17627"/>
                  </a:lnTo>
                  <a:lnTo>
                    <a:pt x="57340" y="22542"/>
                  </a:lnTo>
                  <a:lnTo>
                    <a:pt x="57340" y="1778"/>
                  </a:lnTo>
                  <a:lnTo>
                    <a:pt x="45351" y="12"/>
                  </a:lnTo>
                  <a:lnTo>
                    <a:pt x="0" y="12"/>
                  </a:lnTo>
                  <a:lnTo>
                    <a:pt x="0" y="102717"/>
                  </a:lnTo>
                  <a:lnTo>
                    <a:pt x="21132" y="102717"/>
                  </a:lnTo>
                  <a:lnTo>
                    <a:pt x="21132" y="66090"/>
                  </a:lnTo>
                  <a:lnTo>
                    <a:pt x="47472" y="66090"/>
                  </a:lnTo>
                  <a:lnTo>
                    <a:pt x="60274" y="63677"/>
                  </a:lnTo>
                  <a:lnTo>
                    <a:pt x="70053" y="56794"/>
                  </a:lnTo>
                  <a:lnTo>
                    <a:pt x="74853" y="48475"/>
                  </a:lnTo>
                  <a:lnTo>
                    <a:pt x="76288" y="45999"/>
                  </a:lnTo>
                  <a:lnTo>
                    <a:pt x="78486" y="31851"/>
                  </a:lnTo>
                  <a:close/>
                </a:path>
                <a:path w="675004" h="106045">
                  <a:moveTo>
                    <a:pt x="135343" y="25514"/>
                  </a:moveTo>
                  <a:lnTo>
                    <a:pt x="111810" y="41579"/>
                  </a:lnTo>
                  <a:lnTo>
                    <a:pt x="111810" y="26644"/>
                  </a:lnTo>
                  <a:lnTo>
                    <a:pt x="92075" y="26644"/>
                  </a:lnTo>
                  <a:lnTo>
                    <a:pt x="92075" y="102730"/>
                  </a:lnTo>
                  <a:lnTo>
                    <a:pt x="111810" y="102730"/>
                  </a:lnTo>
                  <a:lnTo>
                    <a:pt x="111810" y="50736"/>
                  </a:lnTo>
                  <a:lnTo>
                    <a:pt x="117589" y="44958"/>
                  </a:lnTo>
                  <a:lnTo>
                    <a:pt x="131254" y="44958"/>
                  </a:lnTo>
                  <a:lnTo>
                    <a:pt x="135343" y="45529"/>
                  </a:lnTo>
                  <a:lnTo>
                    <a:pt x="135343" y="25514"/>
                  </a:lnTo>
                  <a:close/>
                </a:path>
                <a:path w="675004" h="106045">
                  <a:moveTo>
                    <a:pt x="218033" y="66230"/>
                  </a:moveTo>
                  <a:lnTo>
                    <a:pt x="215468" y="48971"/>
                  </a:lnTo>
                  <a:lnTo>
                    <a:pt x="211048" y="41300"/>
                  </a:lnTo>
                  <a:lnTo>
                    <a:pt x="208076" y="36131"/>
                  </a:lnTo>
                  <a:lnTo>
                    <a:pt x="198272" y="29527"/>
                  </a:lnTo>
                  <a:lnTo>
                    <a:pt x="198272" y="65671"/>
                  </a:lnTo>
                  <a:lnTo>
                    <a:pt x="198272" y="66230"/>
                  </a:lnTo>
                  <a:lnTo>
                    <a:pt x="196989" y="75717"/>
                  </a:lnTo>
                  <a:lnTo>
                    <a:pt x="193306" y="83350"/>
                  </a:lnTo>
                  <a:lnTo>
                    <a:pt x="187655" y="88277"/>
                  </a:lnTo>
                  <a:lnTo>
                    <a:pt x="180403" y="90043"/>
                  </a:lnTo>
                  <a:lnTo>
                    <a:pt x="173075" y="88277"/>
                  </a:lnTo>
                  <a:lnTo>
                    <a:pt x="167436" y="83337"/>
                  </a:lnTo>
                  <a:lnTo>
                    <a:pt x="163804" y="75653"/>
                  </a:lnTo>
                  <a:lnTo>
                    <a:pt x="162521" y="65671"/>
                  </a:lnTo>
                  <a:lnTo>
                    <a:pt x="163804" y="55676"/>
                  </a:lnTo>
                  <a:lnTo>
                    <a:pt x="167436" y="47993"/>
                  </a:lnTo>
                  <a:lnTo>
                    <a:pt x="173088" y="43053"/>
                  </a:lnTo>
                  <a:lnTo>
                    <a:pt x="180403" y="41300"/>
                  </a:lnTo>
                  <a:lnTo>
                    <a:pt x="187782" y="43053"/>
                  </a:lnTo>
                  <a:lnTo>
                    <a:pt x="193433" y="48031"/>
                  </a:lnTo>
                  <a:lnTo>
                    <a:pt x="197040" y="55803"/>
                  </a:lnTo>
                  <a:lnTo>
                    <a:pt x="198272" y="65671"/>
                  </a:lnTo>
                  <a:lnTo>
                    <a:pt x="198272" y="29527"/>
                  </a:lnTo>
                  <a:lnTo>
                    <a:pt x="196202" y="28130"/>
                  </a:lnTo>
                  <a:lnTo>
                    <a:pt x="180263" y="25374"/>
                  </a:lnTo>
                  <a:lnTo>
                    <a:pt x="164592" y="28168"/>
                  </a:lnTo>
                  <a:lnTo>
                    <a:pt x="152806" y="36169"/>
                  </a:lnTo>
                  <a:lnTo>
                    <a:pt x="145364" y="48856"/>
                  </a:lnTo>
                  <a:lnTo>
                    <a:pt x="142786" y="65671"/>
                  </a:lnTo>
                  <a:lnTo>
                    <a:pt x="145364" y="82550"/>
                  </a:lnTo>
                  <a:lnTo>
                    <a:pt x="152819" y="95224"/>
                  </a:lnTo>
                  <a:lnTo>
                    <a:pt x="164655" y="103200"/>
                  </a:lnTo>
                  <a:lnTo>
                    <a:pt x="180403" y="105968"/>
                  </a:lnTo>
                  <a:lnTo>
                    <a:pt x="196100" y="103200"/>
                  </a:lnTo>
                  <a:lnTo>
                    <a:pt x="207937" y="95300"/>
                  </a:lnTo>
                  <a:lnTo>
                    <a:pt x="211074" y="90043"/>
                  </a:lnTo>
                  <a:lnTo>
                    <a:pt x="215417" y="82791"/>
                  </a:lnTo>
                  <a:lnTo>
                    <a:pt x="218033" y="66230"/>
                  </a:lnTo>
                  <a:close/>
                </a:path>
                <a:path w="675004" h="106045">
                  <a:moveTo>
                    <a:pt x="265176" y="28194"/>
                  </a:moveTo>
                  <a:lnTo>
                    <a:pt x="254190" y="28194"/>
                  </a:lnTo>
                  <a:lnTo>
                    <a:pt x="254190" y="7759"/>
                  </a:lnTo>
                  <a:lnTo>
                    <a:pt x="234467" y="7759"/>
                  </a:lnTo>
                  <a:lnTo>
                    <a:pt x="234467" y="28194"/>
                  </a:lnTo>
                  <a:lnTo>
                    <a:pt x="224739" y="28194"/>
                  </a:lnTo>
                  <a:lnTo>
                    <a:pt x="224739" y="41300"/>
                  </a:lnTo>
                  <a:lnTo>
                    <a:pt x="234467" y="41300"/>
                  </a:lnTo>
                  <a:lnTo>
                    <a:pt x="234467" y="88074"/>
                  </a:lnTo>
                  <a:lnTo>
                    <a:pt x="235648" y="95923"/>
                  </a:lnTo>
                  <a:lnTo>
                    <a:pt x="239255" y="101511"/>
                  </a:lnTo>
                  <a:lnTo>
                    <a:pt x="245275" y="104863"/>
                  </a:lnTo>
                  <a:lnTo>
                    <a:pt x="253771" y="105968"/>
                  </a:lnTo>
                  <a:lnTo>
                    <a:pt x="258267" y="105968"/>
                  </a:lnTo>
                  <a:lnTo>
                    <a:pt x="261518" y="105549"/>
                  </a:lnTo>
                  <a:lnTo>
                    <a:pt x="265176" y="104419"/>
                  </a:lnTo>
                  <a:lnTo>
                    <a:pt x="265176" y="90601"/>
                  </a:lnTo>
                  <a:lnTo>
                    <a:pt x="262216" y="91033"/>
                  </a:lnTo>
                  <a:lnTo>
                    <a:pt x="255460" y="91033"/>
                  </a:lnTo>
                  <a:lnTo>
                    <a:pt x="254190" y="89484"/>
                  </a:lnTo>
                  <a:lnTo>
                    <a:pt x="254190" y="41300"/>
                  </a:lnTo>
                  <a:lnTo>
                    <a:pt x="265176" y="41300"/>
                  </a:lnTo>
                  <a:lnTo>
                    <a:pt x="265176" y="28194"/>
                  </a:lnTo>
                  <a:close/>
                </a:path>
                <a:path w="675004" h="106045">
                  <a:moveTo>
                    <a:pt x="343065" y="59893"/>
                  </a:moveTo>
                  <a:lnTo>
                    <a:pt x="342722" y="57785"/>
                  </a:lnTo>
                  <a:lnTo>
                    <a:pt x="341934" y="52844"/>
                  </a:lnTo>
                  <a:lnTo>
                    <a:pt x="340118" y="47498"/>
                  </a:lnTo>
                  <a:lnTo>
                    <a:pt x="336245" y="40449"/>
                  </a:lnTo>
                  <a:lnTo>
                    <a:pt x="335013" y="38214"/>
                  </a:lnTo>
                  <a:lnTo>
                    <a:pt x="327621" y="31254"/>
                  </a:lnTo>
                  <a:lnTo>
                    <a:pt x="322503" y="28867"/>
                  </a:lnTo>
                  <a:lnTo>
                    <a:pt x="322503" y="57785"/>
                  </a:lnTo>
                  <a:lnTo>
                    <a:pt x="292201" y="57785"/>
                  </a:lnTo>
                  <a:lnTo>
                    <a:pt x="293484" y="46088"/>
                  </a:lnTo>
                  <a:lnTo>
                    <a:pt x="298411" y="40449"/>
                  </a:lnTo>
                  <a:lnTo>
                    <a:pt x="316166" y="40449"/>
                  </a:lnTo>
                  <a:lnTo>
                    <a:pt x="321513" y="46507"/>
                  </a:lnTo>
                  <a:lnTo>
                    <a:pt x="322503" y="57785"/>
                  </a:lnTo>
                  <a:lnTo>
                    <a:pt x="322503" y="28867"/>
                  </a:lnTo>
                  <a:lnTo>
                    <a:pt x="318287" y="26885"/>
                  </a:lnTo>
                  <a:lnTo>
                    <a:pt x="307428" y="25374"/>
                  </a:lnTo>
                  <a:lnTo>
                    <a:pt x="292696" y="28232"/>
                  </a:lnTo>
                  <a:lnTo>
                    <a:pt x="281622" y="36449"/>
                  </a:lnTo>
                  <a:lnTo>
                    <a:pt x="274624" y="49441"/>
                  </a:lnTo>
                  <a:lnTo>
                    <a:pt x="272199" y="66662"/>
                  </a:lnTo>
                  <a:lnTo>
                    <a:pt x="274599" y="83083"/>
                  </a:lnTo>
                  <a:lnTo>
                    <a:pt x="281508" y="95453"/>
                  </a:lnTo>
                  <a:lnTo>
                    <a:pt x="292455" y="103251"/>
                  </a:lnTo>
                  <a:lnTo>
                    <a:pt x="306997" y="105968"/>
                  </a:lnTo>
                  <a:lnTo>
                    <a:pt x="319074" y="104241"/>
                  </a:lnTo>
                  <a:lnTo>
                    <a:pt x="329361" y="99301"/>
                  </a:lnTo>
                  <a:lnTo>
                    <a:pt x="337273" y="91528"/>
                  </a:lnTo>
                  <a:lnTo>
                    <a:pt x="337591" y="90881"/>
                  </a:lnTo>
                  <a:lnTo>
                    <a:pt x="342226" y="81318"/>
                  </a:lnTo>
                  <a:lnTo>
                    <a:pt x="322770" y="81318"/>
                  </a:lnTo>
                  <a:lnTo>
                    <a:pt x="320382" y="87363"/>
                  </a:lnTo>
                  <a:lnTo>
                    <a:pt x="314883" y="90881"/>
                  </a:lnTo>
                  <a:lnTo>
                    <a:pt x="302082" y="90881"/>
                  </a:lnTo>
                  <a:lnTo>
                    <a:pt x="297561" y="88493"/>
                  </a:lnTo>
                  <a:lnTo>
                    <a:pt x="294741" y="84264"/>
                  </a:lnTo>
                  <a:lnTo>
                    <a:pt x="292912" y="81445"/>
                  </a:lnTo>
                  <a:lnTo>
                    <a:pt x="292201" y="78066"/>
                  </a:lnTo>
                  <a:lnTo>
                    <a:pt x="291934" y="70878"/>
                  </a:lnTo>
                  <a:lnTo>
                    <a:pt x="342925" y="70878"/>
                  </a:lnTo>
                  <a:lnTo>
                    <a:pt x="343065" y="69189"/>
                  </a:lnTo>
                  <a:lnTo>
                    <a:pt x="343065" y="59893"/>
                  </a:lnTo>
                  <a:close/>
                </a:path>
                <a:path w="675004" h="106045">
                  <a:moveTo>
                    <a:pt x="420954" y="55105"/>
                  </a:moveTo>
                  <a:lnTo>
                    <a:pt x="417918" y="42608"/>
                  </a:lnTo>
                  <a:lnTo>
                    <a:pt x="411200" y="33261"/>
                  </a:lnTo>
                  <a:lnTo>
                    <a:pt x="401142" y="27406"/>
                  </a:lnTo>
                  <a:lnTo>
                    <a:pt x="388124" y="25374"/>
                  </a:lnTo>
                  <a:lnTo>
                    <a:pt x="372872" y="28105"/>
                  </a:lnTo>
                  <a:lnTo>
                    <a:pt x="361594" y="36080"/>
                  </a:lnTo>
                  <a:lnTo>
                    <a:pt x="354596" y="48907"/>
                  </a:lnTo>
                  <a:lnTo>
                    <a:pt x="352196" y="66230"/>
                  </a:lnTo>
                  <a:lnTo>
                    <a:pt x="354596" y="83019"/>
                  </a:lnTo>
                  <a:lnTo>
                    <a:pt x="361569" y="95504"/>
                  </a:lnTo>
                  <a:lnTo>
                    <a:pt x="372770" y="103289"/>
                  </a:lnTo>
                  <a:lnTo>
                    <a:pt x="387858" y="105968"/>
                  </a:lnTo>
                  <a:lnTo>
                    <a:pt x="400545" y="103898"/>
                  </a:lnTo>
                  <a:lnTo>
                    <a:pt x="410629" y="97993"/>
                  </a:lnTo>
                  <a:lnTo>
                    <a:pt x="417601" y="88671"/>
                  </a:lnTo>
                  <a:lnTo>
                    <a:pt x="420954" y="76377"/>
                  </a:lnTo>
                  <a:lnTo>
                    <a:pt x="402082" y="76377"/>
                  </a:lnTo>
                  <a:lnTo>
                    <a:pt x="399694" y="86245"/>
                  </a:lnTo>
                  <a:lnTo>
                    <a:pt x="395744" y="90043"/>
                  </a:lnTo>
                  <a:lnTo>
                    <a:pt x="387858" y="90043"/>
                  </a:lnTo>
                  <a:lnTo>
                    <a:pt x="381139" y="88417"/>
                  </a:lnTo>
                  <a:lnTo>
                    <a:pt x="376135" y="83731"/>
                  </a:lnTo>
                  <a:lnTo>
                    <a:pt x="372999" y="76250"/>
                  </a:lnTo>
                  <a:lnTo>
                    <a:pt x="371919" y="66230"/>
                  </a:lnTo>
                  <a:lnTo>
                    <a:pt x="371919" y="58915"/>
                  </a:lnTo>
                  <a:lnTo>
                    <a:pt x="373329" y="52298"/>
                  </a:lnTo>
                  <a:lnTo>
                    <a:pt x="377990" y="43561"/>
                  </a:lnTo>
                  <a:lnTo>
                    <a:pt x="382358" y="41313"/>
                  </a:lnTo>
                  <a:lnTo>
                    <a:pt x="396011" y="41313"/>
                  </a:lnTo>
                  <a:lnTo>
                    <a:pt x="399821" y="45110"/>
                  </a:lnTo>
                  <a:lnTo>
                    <a:pt x="402082" y="55105"/>
                  </a:lnTo>
                  <a:lnTo>
                    <a:pt x="420954" y="55105"/>
                  </a:lnTo>
                  <a:close/>
                </a:path>
                <a:path w="675004" h="106045">
                  <a:moveTo>
                    <a:pt x="468261" y="28194"/>
                  </a:moveTo>
                  <a:lnTo>
                    <a:pt x="457263" y="28194"/>
                  </a:lnTo>
                  <a:lnTo>
                    <a:pt x="457263" y="7759"/>
                  </a:lnTo>
                  <a:lnTo>
                    <a:pt x="437540" y="7759"/>
                  </a:lnTo>
                  <a:lnTo>
                    <a:pt x="437540" y="28194"/>
                  </a:lnTo>
                  <a:lnTo>
                    <a:pt x="427812" y="28194"/>
                  </a:lnTo>
                  <a:lnTo>
                    <a:pt x="427812" y="41300"/>
                  </a:lnTo>
                  <a:lnTo>
                    <a:pt x="437540" y="41300"/>
                  </a:lnTo>
                  <a:lnTo>
                    <a:pt x="437540" y="88074"/>
                  </a:lnTo>
                  <a:lnTo>
                    <a:pt x="438721" y="95923"/>
                  </a:lnTo>
                  <a:lnTo>
                    <a:pt x="442328" y="101511"/>
                  </a:lnTo>
                  <a:lnTo>
                    <a:pt x="448348" y="104863"/>
                  </a:lnTo>
                  <a:lnTo>
                    <a:pt x="456844" y="105968"/>
                  </a:lnTo>
                  <a:lnTo>
                    <a:pt x="461340" y="105968"/>
                  </a:lnTo>
                  <a:lnTo>
                    <a:pt x="464591" y="105549"/>
                  </a:lnTo>
                  <a:lnTo>
                    <a:pt x="468261" y="104419"/>
                  </a:lnTo>
                  <a:lnTo>
                    <a:pt x="468261" y="90601"/>
                  </a:lnTo>
                  <a:lnTo>
                    <a:pt x="465302" y="91033"/>
                  </a:lnTo>
                  <a:lnTo>
                    <a:pt x="458533" y="91033"/>
                  </a:lnTo>
                  <a:lnTo>
                    <a:pt x="457263" y="89484"/>
                  </a:lnTo>
                  <a:lnTo>
                    <a:pt x="457263" y="41300"/>
                  </a:lnTo>
                  <a:lnTo>
                    <a:pt x="468261" y="41300"/>
                  </a:lnTo>
                  <a:lnTo>
                    <a:pt x="468261" y="28194"/>
                  </a:lnTo>
                  <a:close/>
                </a:path>
                <a:path w="675004" h="106045">
                  <a:moveTo>
                    <a:pt x="501637" y="26631"/>
                  </a:moveTo>
                  <a:lnTo>
                    <a:pt x="481901" y="26631"/>
                  </a:lnTo>
                  <a:lnTo>
                    <a:pt x="481901" y="102717"/>
                  </a:lnTo>
                  <a:lnTo>
                    <a:pt x="501637" y="102717"/>
                  </a:lnTo>
                  <a:lnTo>
                    <a:pt x="501637" y="26631"/>
                  </a:lnTo>
                  <a:close/>
                </a:path>
                <a:path w="675004" h="106045">
                  <a:moveTo>
                    <a:pt x="501637" y="0"/>
                  </a:moveTo>
                  <a:lnTo>
                    <a:pt x="481901" y="0"/>
                  </a:lnTo>
                  <a:lnTo>
                    <a:pt x="481901" y="17614"/>
                  </a:lnTo>
                  <a:lnTo>
                    <a:pt x="501637" y="17614"/>
                  </a:lnTo>
                  <a:lnTo>
                    <a:pt x="501637" y="0"/>
                  </a:lnTo>
                  <a:close/>
                </a:path>
                <a:path w="675004" h="106045">
                  <a:moveTo>
                    <a:pt x="591781" y="66230"/>
                  </a:moveTo>
                  <a:lnTo>
                    <a:pt x="589216" y="48971"/>
                  </a:lnTo>
                  <a:lnTo>
                    <a:pt x="584796" y="41300"/>
                  </a:lnTo>
                  <a:lnTo>
                    <a:pt x="581825" y="36131"/>
                  </a:lnTo>
                  <a:lnTo>
                    <a:pt x="572008" y="29527"/>
                  </a:lnTo>
                  <a:lnTo>
                    <a:pt x="572008" y="65671"/>
                  </a:lnTo>
                  <a:lnTo>
                    <a:pt x="572008" y="66230"/>
                  </a:lnTo>
                  <a:lnTo>
                    <a:pt x="570725" y="75717"/>
                  </a:lnTo>
                  <a:lnTo>
                    <a:pt x="567042" y="83350"/>
                  </a:lnTo>
                  <a:lnTo>
                    <a:pt x="561403" y="88277"/>
                  </a:lnTo>
                  <a:lnTo>
                    <a:pt x="554151" y="90043"/>
                  </a:lnTo>
                  <a:lnTo>
                    <a:pt x="546811" y="88277"/>
                  </a:lnTo>
                  <a:lnTo>
                    <a:pt x="541172" y="83337"/>
                  </a:lnTo>
                  <a:lnTo>
                    <a:pt x="537540" y="75653"/>
                  </a:lnTo>
                  <a:lnTo>
                    <a:pt x="536257" y="65671"/>
                  </a:lnTo>
                  <a:lnTo>
                    <a:pt x="537540" y="55676"/>
                  </a:lnTo>
                  <a:lnTo>
                    <a:pt x="541185" y="47993"/>
                  </a:lnTo>
                  <a:lnTo>
                    <a:pt x="546836" y="43053"/>
                  </a:lnTo>
                  <a:lnTo>
                    <a:pt x="554151" y="41300"/>
                  </a:lnTo>
                  <a:lnTo>
                    <a:pt x="561517" y="43053"/>
                  </a:lnTo>
                  <a:lnTo>
                    <a:pt x="567169" y="48031"/>
                  </a:lnTo>
                  <a:lnTo>
                    <a:pt x="570776" y="55803"/>
                  </a:lnTo>
                  <a:lnTo>
                    <a:pt x="572008" y="65671"/>
                  </a:lnTo>
                  <a:lnTo>
                    <a:pt x="572008" y="29527"/>
                  </a:lnTo>
                  <a:lnTo>
                    <a:pt x="569950" y="28130"/>
                  </a:lnTo>
                  <a:lnTo>
                    <a:pt x="554012" y="25374"/>
                  </a:lnTo>
                  <a:lnTo>
                    <a:pt x="538340" y="28168"/>
                  </a:lnTo>
                  <a:lnTo>
                    <a:pt x="526542" y="36169"/>
                  </a:lnTo>
                  <a:lnTo>
                    <a:pt x="519112" y="48856"/>
                  </a:lnTo>
                  <a:lnTo>
                    <a:pt x="516534" y="65671"/>
                  </a:lnTo>
                  <a:lnTo>
                    <a:pt x="519112" y="82550"/>
                  </a:lnTo>
                  <a:lnTo>
                    <a:pt x="526567" y="95224"/>
                  </a:lnTo>
                  <a:lnTo>
                    <a:pt x="538403" y="103200"/>
                  </a:lnTo>
                  <a:lnTo>
                    <a:pt x="554151" y="105968"/>
                  </a:lnTo>
                  <a:lnTo>
                    <a:pt x="569849" y="103200"/>
                  </a:lnTo>
                  <a:lnTo>
                    <a:pt x="581672" y="95300"/>
                  </a:lnTo>
                  <a:lnTo>
                    <a:pt x="584822" y="90043"/>
                  </a:lnTo>
                  <a:lnTo>
                    <a:pt x="589165" y="82791"/>
                  </a:lnTo>
                  <a:lnTo>
                    <a:pt x="591781" y="66230"/>
                  </a:lnTo>
                  <a:close/>
                </a:path>
                <a:path w="675004" h="106045">
                  <a:moveTo>
                    <a:pt x="674598" y="51727"/>
                  </a:moveTo>
                  <a:lnTo>
                    <a:pt x="672909" y="40474"/>
                  </a:lnTo>
                  <a:lnTo>
                    <a:pt x="667969" y="32207"/>
                  </a:lnTo>
                  <a:lnTo>
                    <a:pt x="659955" y="27114"/>
                  </a:lnTo>
                  <a:lnTo>
                    <a:pt x="649084" y="25374"/>
                  </a:lnTo>
                  <a:lnTo>
                    <a:pt x="641959" y="26073"/>
                  </a:lnTo>
                  <a:lnTo>
                    <a:pt x="635927" y="28270"/>
                  </a:lnTo>
                  <a:lnTo>
                    <a:pt x="630758" y="32080"/>
                  </a:lnTo>
                  <a:lnTo>
                    <a:pt x="626262" y="37630"/>
                  </a:lnTo>
                  <a:lnTo>
                    <a:pt x="626262" y="26644"/>
                  </a:lnTo>
                  <a:lnTo>
                    <a:pt x="606526" y="26644"/>
                  </a:lnTo>
                  <a:lnTo>
                    <a:pt x="606526" y="102730"/>
                  </a:lnTo>
                  <a:lnTo>
                    <a:pt x="626262" y="102730"/>
                  </a:lnTo>
                  <a:lnTo>
                    <a:pt x="626262" y="48056"/>
                  </a:lnTo>
                  <a:lnTo>
                    <a:pt x="632460" y="42151"/>
                  </a:lnTo>
                  <a:lnTo>
                    <a:pt x="650633" y="42151"/>
                  </a:lnTo>
                  <a:lnTo>
                    <a:pt x="654862" y="46799"/>
                  </a:lnTo>
                  <a:lnTo>
                    <a:pt x="654862" y="102730"/>
                  </a:lnTo>
                  <a:lnTo>
                    <a:pt x="674598" y="102730"/>
                  </a:lnTo>
                  <a:lnTo>
                    <a:pt x="674598" y="51727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4">
            <a:extLst>
              <a:ext uri="{FF2B5EF4-FFF2-40B4-BE49-F238E27FC236}">
                <a16:creationId xmlns:a16="http://schemas.microsoft.com/office/drawing/2014/main" id="{6193A404-93FF-4711-99CF-FD87166CC132}"/>
              </a:ext>
            </a:extLst>
          </p:cNvPr>
          <p:cNvGrpSpPr/>
          <p:nvPr/>
        </p:nvGrpSpPr>
        <p:grpSpPr>
          <a:xfrm>
            <a:off x="791044" y="10262996"/>
            <a:ext cx="259079" cy="129539"/>
            <a:chOff x="791044" y="10262996"/>
            <a:chExt cx="259079" cy="129539"/>
          </a:xfrm>
        </p:grpSpPr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1693E680-EAD8-4C39-8895-9F862E2E5ADC}"/>
                </a:ext>
              </a:extLst>
            </p:cNvPr>
            <p:cNvSpPr/>
            <p:nvPr/>
          </p:nvSpPr>
          <p:spPr>
            <a:xfrm>
              <a:off x="867667" y="10283182"/>
              <a:ext cx="182012" cy="94294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28E275C9-109E-4E85-8813-BA22BF8BD2EB}"/>
                </a:ext>
              </a:extLst>
            </p:cNvPr>
            <p:cNvSpPr/>
            <p:nvPr/>
          </p:nvSpPr>
          <p:spPr>
            <a:xfrm>
              <a:off x="791044" y="10262996"/>
              <a:ext cx="118338" cy="128917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7">
            <a:extLst>
              <a:ext uri="{FF2B5EF4-FFF2-40B4-BE49-F238E27FC236}">
                <a16:creationId xmlns:a16="http://schemas.microsoft.com/office/drawing/2014/main" id="{C5DFB718-2E5F-457D-A400-9F557FE2F9A8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666" y="2317197"/>
            <a:ext cx="5515306" cy="7068103"/>
          </a:xfrm>
          <a:prstGeom prst="rect">
            <a:avLst/>
          </a:prstGeom>
        </p:spPr>
      </p:pic>
      <p:pic>
        <p:nvPicPr>
          <p:cNvPr id="15" name="object 8">
            <a:extLst>
              <a:ext uri="{FF2B5EF4-FFF2-40B4-BE49-F238E27FC236}">
                <a16:creationId xmlns:a16="http://schemas.microsoft.com/office/drawing/2014/main" id="{A235A80B-CA13-41B3-AFD3-9C9ACB0AD772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1546" y="3975100"/>
            <a:ext cx="3238771" cy="4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64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D532D43-B09C-4FA8-867F-F6101855C298}"/>
              </a:ext>
            </a:extLst>
          </p:cNvPr>
          <p:cNvSpPr/>
          <p:nvPr/>
        </p:nvSpPr>
        <p:spPr>
          <a:xfrm>
            <a:off x="0" y="0"/>
            <a:ext cx="7535896" cy="205835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FE167B2-29AD-4AD4-BD02-6BBD59D850E4}"/>
              </a:ext>
            </a:extLst>
          </p:cNvPr>
          <p:cNvSpPr/>
          <p:nvPr/>
        </p:nvSpPr>
        <p:spPr>
          <a:xfrm>
            <a:off x="432692" y="10281676"/>
            <a:ext cx="347793" cy="9579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56D6FD4E-D5BE-4993-9644-BA1F13C2C00B}"/>
              </a:ext>
            </a:extLst>
          </p:cNvPr>
          <p:cNvSpPr/>
          <p:nvPr/>
        </p:nvSpPr>
        <p:spPr>
          <a:xfrm>
            <a:off x="214905" y="10215341"/>
            <a:ext cx="175501" cy="21879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8">
            <a:extLst>
              <a:ext uri="{FF2B5EF4-FFF2-40B4-BE49-F238E27FC236}">
                <a16:creationId xmlns:a16="http://schemas.microsoft.com/office/drawing/2014/main" id="{F128FA2A-BA41-4C55-9939-CA991149FF58}"/>
              </a:ext>
            </a:extLst>
          </p:cNvPr>
          <p:cNvGrpSpPr/>
          <p:nvPr/>
        </p:nvGrpSpPr>
        <p:grpSpPr>
          <a:xfrm>
            <a:off x="6639903" y="10177370"/>
            <a:ext cx="675005" cy="260350"/>
            <a:chOff x="6639903" y="10177370"/>
            <a:chExt cx="675005" cy="260350"/>
          </a:xfrm>
        </p:grpSpPr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F2F7098B-834C-43B7-A830-CF1C41A4718E}"/>
                </a:ext>
              </a:extLst>
            </p:cNvPr>
            <p:cNvSpPr/>
            <p:nvPr/>
          </p:nvSpPr>
          <p:spPr>
            <a:xfrm>
              <a:off x="6710096" y="10177374"/>
              <a:ext cx="417830" cy="135255"/>
            </a:xfrm>
            <a:custGeom>
              <a:avLst/>
              <a:gdLst/>
              <a:ahLst/>
              <a:cxnLst/>
              <a:rect l="l" t="t" r="r" b="b"/>
              <a:pathLst>
                <a:path w="417829" h="135254">
                  <a:moveTo>
                    <a:pt x="84696" y="74396"/>
                  </a:moveTo>
                  <a:lnTo>
                    <a:pt x="57492" y="46075"/>
                  </a:lnTo>
                  <a:lnTo>
                    <a:pt x="26352" y="40017"/>
                  </a:lnTo>
                  <a:lnTo>
                    <a:pt x="21971" y="37058"/>
                  </a:lnTo>
                  <a:lnTo>
                    <a:pt x="21971" y="21844"/>
                  </a:lnTo>
                  <a:lnTo>
                    <a:pt x="28740" y="16903"/>
                  </a:lnTo>
                  <a:lnTo>
                    <a:pt x="39738" y="16903"/>
                  </a:lnTo>
                  <a:lnTo>
                    <a:pt x="48641" y="17957"/>
                  </a:lnTo>
                  <a:lnTo>
                    <a:pt x="55257" y="21031"/>
                  </a:lnTo>
                  <a:lnTo>
                    <a:pt x="59499" y="26073"/>
                  </a:lnTo>
                  <a:lnTo>
                    <a:pt x="61290" y="32969"/>
                  </a:lnTo>
                  <a:lnTo>
                    <a:pt x="81026" y="32969"/>
                  </a:lnTo>
                  <a:lnTo>
                    <a:pt x="78308" y="18846"/>
                  </a:lnTo>
                  <a:lnTo>
                    <a:pt x="70535" y="8509"/>
                  </a:lnTo>
                  <a:lnTo>
                    <a:pt x="57937" y="2159"/>
                  </a:lnTo>
                  <a:lnTo>
                    <a:pt x="40728" y="0"/>
                  </a:lnTo>
                  <a:lnTo>
                    <a:pt x="24244" y="2120"/>
                  </a:lnTo>
                  <a:lnTo>
                    <a:pt x="12026" y="8280"/>
                  </a:lnTo>
                  <a:lnTo>
                    <a:pt x="4432" y="18199"/>
                  </a:lnTo>
                  <a:lnTo>
                    <a:pt x="1828" y="31572"/>
                  </a:lnTo>
                  <a:lnTo>
                    <a:pt x="3403" y="42049"/>
                  </a:lnTo>
                  <a:lnTo>
                    <a:pt x="8445" y="49860"/>
                  </a:lnTo>
                  <a:lnTo>
                    <a:pt x="17399" y="55435"/>
                  </a:lnTo>
                  <a:lnTo>
                    <a:pt x="30721" y="59169"/>
                  </a:lnTo>
                  <a:lnTo>
                    <a:pt x="59182" y="64668"/>
                  </a:lnTo>
                  <a:lnTo>
                    <a:pt x="64389" y="68618"/>
                  </a:lnTo>
                  <a:lnTo>
                    <a:pt x="64389" y="85521"/>
                  </a:lnTo>
                  <a:lnTo>
                    <a:pt x="56502" y="90741"/>
                  </a:lnTo>
                  <a:lnTo>
                    <a:pt x="43675" y="90741"/>
                  </a:lnTo>
                  <a:lnTo>
                    <a:pt x="34099" y="89623"/>
                  </a:lnTo>
                  <a:lnTo>
                    <a:pt x="27000" y="86334"/>
                  </a:lnTo>
                  <a:lnTo>
                    <a:pt x="22453" y="80987"/>
                  </a:lnTo>
                  <a:lnTo>
                    <a:pt x="20574" y="73685"/>
                  </a:lnTo>
                  <a:lnTo>
                    <a:pt x="0" y="73685"/>
                  </a:lnTo>
                  <a:lnTo>
                    <a:pt x="3492" y="88265"/>
                  </a:lnTo>
                  <a:lnTo>
                    <a:pt x="11925" y="98907"/>
                  </a:lnTo>
                  <a:lnTo>
                    <a:pt x="25019" y="105435"/>
                  </a:lnTo>
                  <a:lnTo>
                    <a:pt x="42545" y="107645"/>
                  </a:lnTo>
                  <a:lnTo>
                    <a:pt x="60299" y="105410"/>
                  </a:lnTo>
                  <a:lnTo>
                    <a:pt x="73545" y="98894"/>
                  </a:lnTo>
                  <a:lnTo>
                    <a:pt x="81826" y="88455"/>
                  </a:lnTo>
                  <a:lnTo>
                    <a:pt x="84696" y="74396"/>
                  </a:lnTo>
                  <a:close/>
                </a:path>
                <a:path w="417829" h="135254">
                  <a:moveTo>
                    <a:pt x="164109" y="102019"/>
                  </a:moveTo>
                  <a:lnTo>
                    <a:pt x="160705" y="98780"/>
                  </a:lnTo>
                  <a:lnTo>
                    <a:pt x="159727" y="96799"/>
                  </a:lnTo>
                  <a:lnTo>
                    <a:pt x="159600" y="96532"/>
                  </a:lnTo>
                  <a:lnTo>
                    <a:pt x="159600" y="91732"/>
                  </a:lnTo>
                  <a:lnTo>
                    <a:pt x="159600" y="68491"/>
                  </a:lnTo>
                  <a:lnTo>
                    <a:pt x="159600" y="50457"/>
                  </a:lnTo>
                  <a:lnTo>
                    <a:pt x="158153" y="42989"/>
                  </a:lnTo>
                  <a:lnTo>
                    <a:pt x="157619" y="40259"/>
                  </a:lnTo>
                  <a:lnTo>
                    <a:pt x="151739" y="32943"/>
                  </a:lnTo>
                  <a:lnTo>
                    <a:pt x="141998" y="28536"/>
                  </a:lnTo>
                  <a:lnTo>
                    <a:pt x="128460" y="27063"/>
                  </a:lnTo>
                  <a:lnTo>
                    <a:pt x="114871" y="28702"/>
                  </a:lnTo>
                  <a:lnTo>
                    <a:pt x="104940" y="33629"/>
                  </a:lnTo>
                  <a:lnTo>
                    <a:pt x="98628" y="41859"/>
                  </a:lnTo>
                  <a:lnTo>
                    <a:pt x="95910" y="53416"/>
                  </a:lnTo>
                  <a:lnTo>
                    <a:pt x="114935" y="53416"/>
                  </a:lnTo>
                  <a:lnTo>
                    <a:pt x="115912" y="45516"/>
                  </a:lnTo>
                  <a:lnTo>
                    <a:pt x="119151" y="42989"/>
                  </a:lnTo>
                  <a:lnTo>
                    <a:pt x="136486" y="42989"/>
                  </a:lnTo>
                  <a:lnTo>
                    <a:pt x="140284" y="45516"/>
                  </a:lnTo>
                  <a:lnTo>
                    <a:pt x="140284" y="53136"/>
                  </a:lnTo>
                  <a:lnTo>
                    <a:pt x="140284" y="68491"/>
                  </a:lnTo>
                  <a:lnTo>
                    <a:pt x="140284" y="85255"/>
                  </a:lnTo>
                  <a:lnTo>
                    <a:pt x="134658" y="91732"/>
                  </a:lnTo>
                  <a:lnTo>
                    <a:pt x="118021" y="91732"/>
                  </a:lnTo>
                  <a:lnTo>
                    <a:pt x="113944" y="88214"/>
                  </a:lnTo>
                  <a:lnTo>
                    <a:pt x="113944" y="76657"/>
                  </a:lnTo>
                  <a:lnTo>
                    <a:pt x="117043" y="73837"/>
                  </a:lnTo>
                  <a:lnTo>
                    <a:pt x="125209" y="72148"/>
                  </a:lnTo>
                  <a:lnTo>
                    <a:pt x="137185" y="69888"/>
                  </a:lnTo>
                  <a:lnTo>
                    <a:pt x="138036" y="69608"/>
                  </a:lnTo>
                  <a:lnTo>
                    <a:pt x="140284" y="68491"/>
                  </a:lnTo>
                  <a:lnTo>
                    <a:pt x="140284" y="53136"/>
                  </a:lnTo>
                  <a:lnTo>
                    <a:pt x="139014" y="55245"/>
                  </a:lnTo>
                  <a:lnTo>
                    <a:pt x="136906" y="56515"/>
                  </a:lnTo>
                  <a:lnTo>
                    <a:pt x="134226" y="57924"/>
                  </a:lnTo>
                  <a:lnTo>
                    <a:pt x="124510" y="59474"/>
                  </a:lnTo>
                  <a:lnTo>
                    <a:pt x="116624" y="60871"/>
                  </a:lnTo>
                  <a:lnTo>
                    <a:pt x="106756" y="63766"/>
                  </a:lnTo>
                  <a:lnTo>
                    <a:pt x="99758" y="68681"/>
                  </a:lnTo>
                  <a:lnTo>
                    <a:pt x="95592" y="75679"/>
                  </a:lnTo>
                  <a:lnTo>
                    <a:pt x="94221" y="84836"/>
                  </a:lnTo>
                  <a:lnTo>
                    <a:pt x="95859" y="94157"/>
                  </a:lnTo>
                  <a:lnTo>
                    <a:pt x="100533" y="101371"/>
                  </a:lnTo>
                  <a:lnTo>
                    <a:pt x="107823" y="106006"/>
                  </a:lnTo>
                  <a:lnTo>
                    <a:pt x="117322" y="107657"/>
                  </a:lnTo>
                  <a:lnTo>
                    <a:pt x="123494" y="106984"/>
                  </a:lnTo>
                  <a:lnTo>
                    <a:pt x="129400" y="104978"/>
                  </a:lnTo>
                  <a:lnTo>
                    <a:pt x="135039" y="101587"/>
                  </a:lnTo>
                  <a:lnTo>
                    <a:pt x="140436" y="96799"/>
                  </a:lnTo>
                  <a:lnTo>
                    <a:pt x="140436" y="100749"/>
                  </a:lnTo>
                  <a:lnTo>
                    <a:pt x="140855" y="102158"/>
                  </a:lnTo>
                  <a:lnTo>
                    <a:pt x="142671" y="104419"/>
                  </a:lnTo>
                  <a:lnTo>
                    <a:pt x="164109" y="104419"/>
                  </a:lnTo>
                  <a:lnTo>
                    <a:pt x="164109" y="102019"/>
                  </a:lnTo>
                  <a:close/>
                </a:path>
                <a:path w="417829" h="135254">
                  <a:moveTo>
                    <a:pt x="212686" y="29870"/>
                  </a:moveTo>
                  <a:lnTo>
                    <a:pt x="200977" y="29870"/>
                  </a:lnTo>
                  <a:lnTo>
                    <a:pt x="200977" y="18453"/>
                  </a:lnTo>
                  <a:lnTo>
                    <a:pt x="202679" y="16484"/>
                  </a:lnTo>
                  <a:lnTo>
                    <a:pt x="208178" y="16484"/>
                  </a:lnTo>
                  <a:lnTo>
                    <a:pt x="211963" y="16903"/>
                  </a:lnTo>
                  <a:lnTo>
                    <a:pt x="211963" y="2120"/>
                  </a:lnTo>
                  <a:lnTo>
                    <a:pt x="181254" y="20713"/>
                  </a:lnTo>
                  <a:lnTo>
                    <a:pt x="181254" y="29870"/>
                  </a:lnTo>
                  <a:lnTo>
                    <a:pt x="170548" y="29870"/>
                  </a:lnTo>
                  <a:lnTo>
                    <a:pt x="170548" y="42976"/>
                  </a:lnTo>
                  <a:lnTo>
                    <a:pt x="181254" y="42976"/>
                  </a:lnTo>
                  <a:lnTo>
                    <a:pt x="181254" y="104406"/>
                  </a:lnTo>
                  <a:lnTo>
                    <a:pt x="200977" y="104406"/>
                  </a:lnTo>
                  <a:lnTo>
                    <a:pt x="200977" y="42976"/>
                  </a:lnTo>
                  <a:lnTo>
                    <a:pt x="212686" y="42976"/>
                  </a:lnTo>
                  <a:lnTo>
                    <a:pt x="212686" y="29870"/>
                  </a:lnTo>
                  <a:close/>
                </a:path>
                <a:path w="417829" h="135254">
                  <a:moveTo>
                    <a:pt x="289013" y="61582"/>
                  </a:moveTo>
                  <a:lnTo>
                    <a:pt x="288671" y="59474"/>
                  </a:lnTo>
                  <a:lnTo>
                    <a:pt x="287896" y="54533"/>
                  </a:lnTo>
                  <a:lnTo>
                    <a:pt x="286067" y="49187"/>
                  </a:lnTo>
                  <a:lnTo>
                    <a:pt x="282194" y="42138"/>
                  </a:lnTo>
                  <a:lnTo>
                    <a:pt x="280974" y="39903"/>
                  </a:lnTo>
                  <a:lnTo>
                    <a:pt x="273570" y="32943"/>
                  </a:lnTo>
                  <a:lnTo>
                    <a:pt x="268452" y="30556"/>
                  </a:lnTo>
                  <a:lnTo>
                    <a:pt x="268452" y="59474"/>
                  </a:lnTo>
                  <a:lnTo>
                    <a:pt x="238163" y="59474"/>
                  </a:lnTo>
                  <a:lnTo>
                    <a:pt x="239433" y="47777"/>
                  </a:lnTo>
                  <a:lnTo>
                    <a:pt x="244360" y="42138"/>
                  </a:lnTo>
                  <a:lnTo>
                    <a:pt x="262115" y="42138"/>
                  </a:lnTo>
                  <a:lnTo>
                    <a:pt x="267462" y="48196"/>
                  </a:lnTo>
                  <a:lnTo>
                    <a:pt x="268452" y="59474"/>
                  </a:lnTo>
                  <a:lnTo>
                    <a:pt x="268452" y="30556"/>
                  </a:lnTo>
                  <a:lnTo>
                    <a:pt x="264236" y="28575"/>
                  </a:lnTo>
                  <a:lnTo>
                    <a:pt x="253377" y="27063"/>
                  </a:lnTo>
                  <a:lnTo>
                    <a:pt x="238658" y="29921"/>
                  </a:lnTo>
                  <a:lnTo>
                    <a:pt x="227571" y="38138"/>
                  </a:lnTo>
                  <a:lnTo>
                    <a:pt x="220573" y="51130"/>
                  </a:lnTo>
                  <a:lnTo>
                    <a:pt x="218147" y="68351"/>
                  </a:lnTo>
                  <a:lnTo>
                    <a:pt x="220548" y="84772"/>
                  </a:lnTo>
                  <a:lnTo>
                    <a:pt x="227457" y="97142"/>
                  </a:lnTo>
                  <a:lnTo>
                    <a:pt x="238404" y="104940"/>
                  </a:lnTo>
                  <a:lnTo>
                    <a:pt x="252945" y="107657"/>
                  </a:lnTo>
                  <a:lnTo>
                    <a:pt x="265023" y="105918"/>
                  </a:lnTo>
                  <a:lnTo>
                    <a:pt x="275323" y="100977"/>
                  </a:lnTo>
                  <a:lnTo>
                    <a:pt x="283222" y="93205"/>
                  </a:lnTo>
                  <a:lnTo>
                    <a:pt x="283540" y="92570"/>
                  </a:lnTo>
                  <a:lnTo>
                    <a:pt x="288175" y="83007"/>
                  </a:lnTo>
                  <a:lnTo>
                    <a:pt x="268732" y="83007"/>
                  </a:lnTo>
                  <a:lnTo>
                    <a:pt x="266331" y="89052"/>
                  </a:lnTo>
                  <a:lnTo>
                    <a:pt x="260832" y="92570"/>
                  </a:lnTo>
                  <a:lnTo>
                    <a:pt x="248031" y="92570"/>
                  </a:lnTo>
                  <a:lnTo>
                    <a:pt x="243509" y="90182"/>
                  </a:lnTo>
                  <a:lnTo>
                    <a:pt x="240690" y="85953"/>
                  </a:lnTo>
                  <a:lnTo>
                    <a:pt x="238861" y="83134"/>
                  </a:lnTo>
                  <a:lnTo>
                    <a:pt x="238163" y="79756"/>
                  </a:lnTo>
                  <a:lnTo>
                    <a:pt x="237883" y="72567"/>
                  </a:lnTo>
                  <a:lnTo>
                    <a:pt x="288886" y="72567"/>
                  </a:lnTo>
                  <a:lnTo>
                    <a:pt x="289013" y="70878"/>
                  </a:lnTo>
                  <a:lnTo>
                    <a:pt x="289013" y="61582"/>
                  </a:lnTo>
                  <a:close/>
                </a:path>
                <a:path w="417829" h="135254">
                  <a:moveTo>
                    <a:pt x="335203" y="29870"/>
                  </a:moveTo>
                  <a:lnTo>
                    <a:pt x="324218" y="29870"/>
                  </a:lnTo>
                  <a:lnTo>
                    <a:pt x="324218" y="9436"/>
                  </a:lnTo>
                  <a:lnTo>
                    <a:pt x="304482" y="9436"/>
                  </a:lnTo>
                  <a:lnTo>
                    <a:pt x="304482" y="29870"/>
                  </a:lnTo>
                  <a:lnTo>
                    <a:pt x="294767" y="29870"/>
                  </a:lnTo>
                  <a:lnTo>
                    <a:pt x="294767" y="42976"/>
                  </a:lnTo>
                  <a:lnTo>
                    <a:pt x="304482" y="42976"/>
                  </a:lnTo>
                  <a:lnTo>
                    <a:pt x="304482" y="89750"/>
                  </a:lnTo>
                  <a:lnTo>
                    <a:pt x="305676" y="97599"/>
                  </a:lnTo>
                  <a:lnTo>
                    <a:pt x="309270" y="103187"/>
                  </a:lnTo>
                  <a:lnTo>
                    <a:pt x="315302" y="106540"/>
                  </a:lnTo>
                  <a:lnTo>
                    <a:pt x="323799" y="107645"/>
                  </a:lnTo>
                  <a:lnTo>
                    <a:pt x="328295" y="107645"/>
                  </a:lnTo>
                  <a:lnTo>
                    <a:pt x="331533" y="107226"/>
                  </a:lnTo>
                  <a:lnTo>
                    <a:pt x="335203" y="106095"/>
                  </a:lnTo>
                  <a:lnTo>
                    <a:pt x="335203" y="92290"/>
                  </a:lnTo>
                  <a:lnTo>
                    <a:pt x="332244" y="92722"/>
                  </a:lnTo>
                  <a:lnTo>
                    <a:pt x="325475" y="92722"/>
                  </a:lnTo>
                  <a:lnTo>
                    <a:pt x="324218" y="91160"/>
                  </a:lnTo>
                  <a:lnTo>
                    <a:pt x="324218" y="42976"/>
                  </a:lnTo>
                  <a:lnTo>
                    <a:pt x="335203" y="42976"/>
                  </a:lnTo>
                  <a:lnTo>
                    <a:pt x="335203" y="29870"/>
                  </a:lnTo>
                  <a:close/>
                </a:path>
                <a:path w="417829" h="135254">
                  <a:moveTo>
                    <a:pt x="417461" y="28321"/>
                  </a:moveTo>
                  <a:lnTo>
                    <a:pt x="397154" y="28321"/>
                  </a:lnTo>
                  <a:lnTo>
                    <a:pt x="381393" y="83693"/>
                  </a:lnTo>
                  <a:lnTo>
                    <a:pt x="364617" y="28321"/>
                  </a:lnTo>
                  <a:lnTo>
                    <a:pt x="342925" y="28321"/>
                  </a:lnTo>
                  <a:lnTo>
                    <a:pt x="371246" y="107505"/>
                  </a:lnTo>
                  <a:lnTo>
                    <a:pt x="371246" y="115392"/>
                  </a:lnTo>
                  <a:lnTo>
                    <a:pt x="366318" y="120738"/>
                  </a:lnTo>
                  <a:lnTo>
                    <a:pt x="357428" y="120738"/>
                  </a:lnTo>
                  <a:lnTo>
                    <a:pt x="353771" y="119900"/>
                  </a:lnTo>
                  <a:lnTo>
                    <a:pt x="353771" y="134696"/>
                  </a:lnTo>
                  <a:lnTo>
                    <a:pt x="356743" y="135128"/>
                  </a:lnTo>
                  <a:lnTo>
                    <a:pt x="365887" y="135255"/>
                  </a:lnTo>
                  <a:lnTo>
                    <a:pt x="371525" y="134277"/>
                  </a:lnTo>
                  <a:lnTo>
                    <a:pt x="380542" y="130606"/>
                  </a:lnTo>
                  <a:lnTo>
                    <a:pt x="382943" y="127508"/>
                  </a:lnTo>
                  <a:lnTo>
                    <a:pt x="417461" y="28321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83B8F47B-5ABC-4800-9FFE-D970CF68A074}"/>
                </a:ext>
              </a:extLst>
            </p:cNvPr>
            <p:cNvSpPr/>
            <p:nvPr/>
          </p:nvSpPr>
          <p:spPr>
            <a:xfrm>
              <a:off x="7148309" y="10187191"/>
              <a:ext cx="95973" cy="95999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A9966BF6-3207-42A2-B10C-17AE81BB7854}"/>
                </a:ext>
              </a:extLst>
            </p:cNvPr>
            <p:cNvSpPr/>
            <p:nvPr/>
          </p:nvSpPr>
          <p:spPr>
            <a:xfrm>
              <a:off x="6639903" y="10331272"/>
              <a:ext cx="675005" cy="106045"/>
            </a:xfrm>
            <a:custGeom>
              <a:avLst/>
              <a:gdLst/>
              <a:ahLst/>
              <a:cxnLst/>
              <a:rect l="l" t="t" r="r" b="b"/>
              <a:pathLst>
                <a:path w="675004" h="106045">
                  <a:moveTo>
                    <a:pt x="78486" y="31851"/>
                  </a:moveTo>
                  <a:lnTo>
                    <a:pt x="76314" y="18199"/>
                  </a:lnTo>
                  <a:lnTo>
                    <a:pt x="75946" y="17627"/>
                  </a:lnTo>
                  <a:lnTo>
                    <a:pt x="69951" y="8216"/>
                  </a:lnTo>
                  <a:lnTo>
                    <a:pt x="59563" y="2095"/>
                  </a:lnTo>
                  <a:lnTo>
                    <a:pt x="57340" y="1778"/>
                  </a:lnTo>
                  <a:lnTo>
                    <a:pt x="57340" y="22542"/>
                  </a:lnTo>
                  <a:lnTo>
                    <a:pt x="57340" y="43548"/>
                  </a:lnTo>
                  <a:lnTo>
                    <a:pt x="52133" y="48475"/>
                  </a:lnTo>
                  <a:lnTo>
                    <a:pt x="21132" y="48475"/>
                  </a:lnTo>
                  <a:lnTo>
                    <a:pt x="21132" y="17627"/>
                  </a:lnTo>
                  <a:lnTo>
                    <a:pt x="52133" y="17627"/>
                  </a:lnTo>
                  <a:lnTo>
                    <a:pt x="57340" y="22542"/>
                  </a:lnTo>
                  <a:lnTo>
                    <a:pt x="57340" y="1778"/>
                  </a:lnTo>
                  <a:lnTo>
                    <a:pt x="45351" y="12"/>
                  </a:lnTo>
                  <a:lnTo>
                    <a:pt x="0" y="12"/>
                  </a:lnTo>
                  <a:lnTo>
                    <a:pt x="0" y="102717"/>
                  </a:lnTo>
                  <a:lnTo>
                    <a:pt x="21132" y="102717"/>
                  </a:lnTo>
                  <a:lnTo>
                    <a:pt x="21132" y="66090"/>
                  </a:lnTo>
                  <a:lnTo>
                    <a:pt x="47472" y="66090"/>
                  </a:lnTo>
                  <a:lnTo>
                    <a:pt x="60274" y="63677"/>
                  </a:lnTo>
                  <a:lnTo>
                    <a:pt x="70053" y="56794"/>
                  </a:lnTo>
                  <a:lnTo>
                    <a:pt x="74853" y="48475"/>
                  </a:lnTo>
                  <a:lnTo>
                    <a:pt x="76288" y="45999"/>
                  </a:lnTo>
                  <a:lnTo>
                    <a:pt x="78486" y="31851"/>
                  </a:lnTo>
                  <a:close/>
                </a:path>
                <a:path w="675004" h="106045">
                  <a:moveTo>
                    <a:pt x="135343" y="25514"/>
                  </a:moveTo>
                  <a:lnTo>
                    <a:pt x="111810" y="41579"/>
                  </a:lnTo>
                  <a:lnTo>
                    <a:pt x="111810" y="26644"/>
                  </a:lnTo>
                  <a:lnTo>
                    <a:pt x="92075" y="26644"/>
                  </a:lnTo>
                  <a:lnTo>
                    <a:pt x="92075" y="102730"/>
                  </a:lnTo>
                  <a:lnTo>
                    <a:pt x="111810" y="102730"/>
                  </a:lnTo>
                  <a:lnTo>
                    <a:pt x="111810" y="50736"/>
                  </a:lnTo>
                  <a:lnTo>
                    <a:pt x="117589" y="44958"/>
                  </a:lnTo>
                  <a:lnTo>
                    <a:pt x="131254" y="44958"/>
                  </a:lnTo>
                  <a:lnTo>
                    <a:pt x="135343" y="45529"/>
                  </a:lnTo>
                  <a:lnTo>
                    <a:pt x="135343" y="25514"/>
                  </a:lnTo>
                  <a:close/>
                </a:path>
                <a:path w="675004" h="106045">
                  <a:moveTo>
                    <a:pt x="218033" y="66230"/>
                  </a:moveTo>
                  <a:lnTo>
                    <a:pt x="215468" y="48971"/>
                  </a:lnTo>
                  <a:lnTo>
                    <a:pt x="211048" y="41300"/>
                  </a:lnTo>
                  <a:lnTo>
                    <a:pt x="208076" y="36131"/>
                  </a:lnTo>
                  <a:lnTo>
                    <a:pt x="198272" y="29527"/>
                  </a:lnTo>
                  <a:lnTo>
                    <a:pt x="198272" y="65671"/>
                  </a:lnTo>
                  <a:lnTo>
                    <a:pt x="198272" y="66230"/>
                  </a:lnTo>
                  <a:lnTo>
                    <a:pt x="196989" y="75717"/>
                  </a:lnTo>
                  <a:lnTo>
                    <a:pt x="193306" y="83350"/>
                  </a:lnTo>
                  <a:lnTo>
                    <a:pt x="187655" y="88277"/>
                  </a:lnTo>
                  <a:lnTo>
                    <a:pt x="180403" y="90043"/>
                  </a:lnTo>
                  <a:lnTo>
                    <a:pt x="173075" y="88277"/>
                  </a:lnTo>
                  <a:lnTo>
                    <a:pt x="167436" y="83337"/>
                  </a:lnTo>
                  <a:lnTo>
                    <a:pt x="163804" y="75653"/>
                  </a:lnTo>
                  <a:lnTo>
                    <a:pt x="162521" y="65671"/>
                  </a:lnTo>
                  <a:lnTo>
                    <a:pt x="163804" y="55676"/>
                  </a:lnTo>
                  <a:lnTo>
                    <a:pt x="167436" y="47993"/>
                  </a:lnTo>
                  <a:lnTo>
                    <a:pt x="173088" y="43053"/>
                  </a:lnTo>
                  <a:lnTo>
                    <a:pt x="180403" y="41300"/>
                  </a:lnTo>
                  <a:lnTo>
                    <a:pt x="187782" y="43053"/>
                  </a:lnTo>
                  <a:lnTo>
                    <a:pt x="193433" y="48031"/>
                  </a:lnTo>
                  <a:lnTo>
                    <a:pt x="197040" y="55803"/>
                  </a:lnTo>
                  <a:lnTo>
                    <a:pt x="198272" y="65671"/>
                  </a:lnTo>
                  <a:lnTo>
                    <a:pt x="198272" y="29527"/>
                  </a:lnTo>
                  <a:lnTo>
                    <a:pt x="196202" y="28130"/>
                  </a:lnTo>
                  <a:lnTo>
                    <a:pt x="180263" y="25374"/>
                  </a:lnTo>
                  <a:lnTo>
                    <a:pt x="164592" y="28168"/>
                  </a:lnTo>
                  <a:lnTo>
                    <a:pt x="152806" y="36169"/>
                  </a:lnTo>
                  <a:lnTo>
                    <a:pt x="145364" y="48856"/>
                  </a:lnTo>
                  <a:lnTo>
                    <a:pt x="142786" y="65671"/>
                  </a:lnTo>
                  <a:lnTo>
                    <a:pt x="145364" y="82550"/>
                  </a:lnTo>
                  <a:lnTo>
                    <a:pt x="152819" y="95224"/>
                  </a:lnTo>
                  <a:lnTo>
                    <a:pt x="164655" y="103200"/>
                  </a:lnTo>
                  <a:lnTo>
                    <a:pt x="180403" y="105968"/>
                  </a:lnTo>
                  <a:lnTo>
                    <a:pt x="196100" y="103200"/>
                  </a:lnTo>
                  <a:lnTo>
                    <a:pt x="207937" y="95300"/>
                  </a:lnTo>
                  <a:lnTo>
                    <a:pt x="211074" y="90043"/>
                  </a:lnTo>
                  <a:lnTo>
                    <a:pt x="215417" y="82791"/>
                  </a:lnTo>
                  <a:lnTo>
                    <a:pt x="218033" y="66230"/>
                  </a:lnTo>
                  <a:close/>
                </a:path>
                <a:path w="675004" h="106045">
                  <a:moveTo>
                    <a:pt x="265176" y="28194"/>
                  </a:moveTo>
                  <a:lnTo>
                    <a:pt x="254190" y="28194"/>
                  </a:lnTo>
                  <a:lnTo>
                    <a:pt x="254190" y="7759"/>
                  </a:lnTo>
                  <a:lnTo>
                    <a:pt x="234467" y="7759"/>
                  </a:lnTo>
                  <a:lnTo>
                    <a:pt x="234467" y="28194"/>
                  </a:lnTo>
                  <a:lnTo>
                    <a:pt x="224739" y="28194"/>
                  </a:lnTo>
                  <a:lnTo>
                    <a:pt x="224739" y="41300"/>
                  </a:lnTo>
                  <a:lnTo>
                    <a:pt x="234467" y="41300"/>
                  </a:lnTo>
                  <a:lnTo>
                    <a:pt x="234467" y="88074"/>
                  </a:lnTo>
                  <a:lnTo>
                    <a:pt x="235648" y="95923"/>
                  </a:lnTo>
                  <a:lnTo>
                    <a:pt x="239255" y="101511"/>
                  </a:lnTo>
                  <a:lnTo>
                    <a:pt x="245275" y="104863"/>
                  </a:lnTo>
                  <a:lnTo>
                    <a:pt x="253771" y="105968"/>
                  </a:lnTo>
                  <a:lnTo>
                    <a:pt x="258267" y="105968"/>
                  </a:lnTo>
                  <a:lnTo>
                    <a:pt x="261518" y="105549"/>
                  </a:lnTo>
                  <a:lnTo>
                    <a:pt x="265176" y="104419"/>
                  </a:lnTo>
                  <a:lnTo>
                    <a:pt x="265176" y="90601"/>
                  </a:lnTo>
                  <a:lnTo>
                    <a:pt x="262216" y="91033"/>
                  </a:lnTo>
                  <a:lnTo>
                    <a:pt x="255460" y="91033"/>
                  </a:lnTo>
                  <a:lnTo>
                    <a:pt x="254190" y="89484"/>
                  </a:lnTo>
                  <a:lnTo>
                    <a:pt x="254190" y="41300"/>
                  </a:lnTo>
                  <a:lnTo>
                    <a:pt x="265176" y="41300"/>
                  </a:lnTo>
                  <a:lnTo>
                    <a:pt x="265176" y="28194"/>
                  </a:lnTo>
                  <a:close/>
                </a:path>
                <a:path w="675004" h="106045">
                  <a:moveTo>
                    <a:pt x="343065" y="59893"/>
                  </a:moveTo>
                  <a:lnTo>
                    <a:pt x="342722" y="57785"/>
                  </a:lnTo>
                  <a:lnTo>
                    <a:pt x="341934" y="52844"/>
                  </a:lnTo>
                  <a:lnTo>
                    <a:pt x="340118" y="47498"/>
                  </a:lnTo>
                  <a:lnTo>
                    <a:pt x="336245" y="40449"/>
                  </a:lnTo>
                  <a:lnTo>
                    <a:pt x="335013" y="38214"/>
                  </a:lnTo>
                  <a:lnTo>
                    <a:pt x="327621" y="31254"/>
                  </a:lnTo>
                  <a:lnTo>
                    <a:pt x="322503" y="28867"/>
                  </a:lnTo>
                  <a:lnTo>
                    <a:pt x="322503" y="57785"/>
                  </a:lnTo>
                  <a:lnTo>
                    <a:pt x="292201" y="57785"/>
                  </a:lnTo>
                  <a:lnTo>
                    <a:pt x="293484" y="46088"/>
                  </a:lnTo>
                  <a:lnTo>
                    <a:pt x="298411" y="40449"/>
                  </a:lnTo>
                  <a:lnTo>
                    <a:pt x="316166" y="40449"/>
                  </a:lnTo>
                  <a:lnTo>
                    <a:pt x="321513" y="46507"/>
                  </a:lnTo>
                  <a:lnTo>
                    <a:pt x="322503" y="57785"/>
                  </a:lnTo>
                  <a:lnTo>
                    <a:pt x="322503" y="28867"/>
                  </a:lnTo>
                  <a:lnTo>
                    <a:pt x="318287" y="26885"/>
                  </a:lnTo>
                  <a:lnTo>
                    <a:pt x="307428" y="25374"/>
                  </a:lnTo>
                  <a:lnTo>
                    <a:pt x="292696" y="28232"/>
                  </a:lnTo>
                  <a:lnTo>
                    <a:pt x="281622" y="36449"/>
                  </a:lnTo>
                  <a:lnTo>
                    <a:pt x="274624" y="49441"/>
                  </a:lnTo>
                  <a:lnTo>
                    <a:pt x="272199" y="66662"/>
                  </a:lnTo>
                  <a:lnTo>
                    <a:pt x="274599" y="83083"/>
                  </a:lnTo>
                  <a:lnTo>
                    <a:pt x="281508" y="95453"/>
                  </a:lnTo>
                  <a:lnTo>
                    <a:pt x="292455" y="103251"/>
                  </a:lnTo>
                  <a:lnTo>
                    <a:pt x="306997" y="105968"/>
                  </a:lnTo>
                  <a:lnTo>
                    <a:pt x="319074" y="104241"/>
                  </a:lnTo>
                  <a:lnTo>
                    <a:pt x="329361" y="99301"/>
                  </a:lnTo>
                  <a:lnTo>
                    <a:pt x="337273" y="91528"/>
                  </a:lnTo>
                  <a:lnTo>
                    <a:pt x="337591" y="90881"/>
                  </a:lnTo>
                  <a:lnTo>
                    <a:pt x="342226" y="81318"/>
                  </a:lnTo>
                  <a:lnTo>
                    <a:pt x="322770" y="81318"/>
                  </a:lnTo>
                  <a:lnTo>
                    <a:pt x="320382" y="87363"/>
                  </a:lnTo>
                  <a:lnTo>
                    <a:pt x="314883" y="90881"/>
                  </a:lnTo>
                  <a:lnTo>
                    <a:pt x="302082" y="90881"/>
                  </a:lnTo>
                  <a:lnTo>
                    <a:pt x="297561" y="88493"/>
                  </a:lnTo>
                  <a:lnTo>
                    <a:pt x="294741" y="84264"/>
                  </a:lnTo>
                  <a:lnTo>
                    <a:pt x="292912" y="81445"/>
                  </a:lnTo>
                  <a:lnTo>
                    <a:pt x="292201" y="78066"/>
                  </a:lnTo>
                  <a:lnTo>
                    <a:pt x="291934" y="70878"/>
                  </a:lnTo>
                  <a:lnTo>
                    <a:pt x="342925" y="70878"/>
                  </a:lnTo>
                  <a:lnTo>
                    <a:pt x="343065" y="69189"/>
                  </a:lnTo>
                  <a:lnTo>
                    <a:pt x="343065" y="59893"/>
                  </a:lnTo>
                  <a:close/>
                </a:path>
                <a:path w="675004" h="106045">
                  <a:moveTo>
                    <a:pt x="420954" y="55105"/>
                  </a:moveTo>
                  <a:lnTo>
                    <a:pt x="417918" y="42608"/>
                  </a:lnTo>
                  <a:lnTo>
                    <a:pt x="411200" y="33261"/>
                  </a:lnTo>
                  <a:lnTo>
                    <a:pt x="401142" y="27406"/>
                  </a:lnTo>
                  <a:lnTo>
                    <a:pt x="388124" y="25374"/>
                  </a:lnTo>
                  <a:lnTo>
                    <a:pt x="372872" y="28105"/>
                  </a:lnTo>
                  <a:lnTo>
                    <a:pt x="361594" y="36080"/>
                  </a:lnTo>
                  <a:lnTo>
                    <a:pt x="354596" y="48907"/>
                  </a:lnTo>
                  <a:lnTo>
                    <a:pt x="352196" y="66230"/>
                  </a:lnTo>
                  <a:lnTo>
                    <a:pt x="354596" y="83019"/>
                  </a:lnTo>
                  <a:lnTo>
                    <a:pt x="361569" y="95504"/>
                  </a:lnTo>
                  <a:lnTo>
                    <a:pt x="372770" y="103289"/>
                  </a:lnTo>
                  <a:lnTo>
                    <a:pt x="387858" y="105968"/>
                  </a:lnTo>
                  <a:lnTo>
                    <a:pt x="400545" y="103898"/>
                  </a:lnTo>
                  <a:lnTo>
                    <a:pt x="410629" y="97993"/>
                  </a:lnTo>
                  <a:lnTo>
                    <a:pt x="417601" y="88671"/>
                  </a:lnTo>
                  <a:lnTo>
                    <a:pt x="420954" y="76377"/>
                  </a:lnTo>
                  <a:lnTo>
                    <a:pt x="402082" y="76377"/>
                  </a:lnTo>
                  <a:lnTo>
                    <a:pt x="399694" y="86245"/>
                  </a:lnTo>
                  <a:lnTo>
                    <a:pt x="395744" y="90043"/>
                  </a:lnTo>
                  <a:lnTo>
                    <a:pt x="387858" y="90043"/>
                  </a:lnTo>
                  <a:lnTo>
                    <a:pt x="381139" y="88417"/>
                  </a:lnTo>
                  <a:lnTo>
                    <a:pt x="376135" y="83731"/>
                  </a:lnTo>
                  <a:lnTo>
                    <a:pt x="372999" y="76250"/>
                  </a:lnTo>
                  <a:lnTo>
                    <a:pt x="371919" y="66230"/>
                  </a:lnTo>
                  <a:lnTo>
                    <a:pt x="371919" y="58915"/>
                  </a:lnTo>
                  <a:lnTo>
                    <a:pt x="373329" y="52298"/>
                  </a:lnTo>
                  <a:lnTo>
                    <a:pt x="377990" y="43561"/>
                  </a:lnTo>
                  <a:lnTo>
                    <a:pt x="382358" y="41313"/>
                  </a:lnTo>
                  <a:lnTo>
                    <a:pt x="396011" y="41313"/>
                  </a:lnTo>
                  <a:lnTo>
                    <a:pt x="399821" y="45110"/>
                  </a:lnTo>
                  <a:lnTo>
                    <a:pt x="402082" y="55105"/>
                  </a:lnTo>
                  <a:lnTo>
                    <a:pt x="420954" y="55105"/>
                  </a:lnTo>
                  <a:close/>
                </a:path>
                <a:path w="675004" h="106045">
                  <a:moveTo>
                    <a:pt x="468261" y="28194"/>
                  </a:moveTo>
                  <a:lnTo>
                    <a:pt x="457263" y="28194"/>
                  </a:lnTo>
                  <a:lnTo>
                    <a:pt x="457263" y="7759"/>
                  </a:lnTo>
                  <a:lnTo>
                    <a:pt x="437540" y="7759"/>
                  </a:lnTo>
                  <a:lnTo>
                    <a:pt x="437540" y="28194"/>
                  </a:lnTo>
                  <a:lnTo>
                    <a:pt x="427812" y="28194"/>
                  </a:lnTo>
                  <a:lnTo>
                    <a:pt x="427812" y="41300"/>
                  </a:lnTo>
                  <a:lnTo>
                    <a:pt x="437540" y="41300"/>
                  </a:lnTo>
                  <a:lnTo>
                    <a:pt x="437540" y="88074"/>
                  </a:lnTo>
                  <a:lnTo>
                    <a:pt x="438721" y="95923"/>
                  </a:lnTo>
                  <a:lnTo>
                    <a:pt x="442328" y="101511"/>
                  </a:lnTo>
                  <a:lnTo>
                    <a:pt x="448348" y="104863"/>
                  </a:lnTo>
                  <a:lnTo>
                    <a:pt x="456844" y="105968"/>
                  </a:lnTo>
                  <a:lnTo>
                    <a:pt x="461340" y="105968"/>
                  </a:lnTo>
                  <a:lnTo>
                    <a:pt x="464591" y="105549"/>
                  </a:lnTo>
                  <a:lnTo>
                    <a:pt x="468261" y="104419"/>
                  </a:lnTo>
                  <a:lnTo>
                    <a:pt x="468261" y="90601"/>
                  </a:lnTo>
                  <a:lnTo>
                    <a:pt x="465302" y="91033"/>
                  </a:lnTo>
                  <a:lnTo>
                    <a:pt x="458533" y="91033"/>
                  </a:lnTo>
                  <a:lnTo>
                    <a:pt x="457263" y="89484"/>
                  </a:lnTo>
                  <a:lnTo>
                    <a:pt x="457263" y="41300"/>
                  </a:lnTo>
                  <a:lnTo>
                    <a:pt x="468261" y="41300"/>
                  </a:lnTo>
                  <a:lnTo>
                    <a:pt x="468261" y="28194"/>
                  </a:lnTo>
                  <a:close/>
                </a:path>
                <a:path w="675004" h="106045">
                  <a:moveTo>
                    <a:pt x="501637" y="26631"/>
                  </a:moveTo>
                  <a:lnTo>
                    <a:pt x="481901" y="26631"/>
                  </a:lnTo>
                  <a:lnTo>
                    <a:pt x="481901" y="102717"/>
                  </a:lnTo>
                  <a:lnTo>
                    <a:pt x="501637" y="102717"/>
                  </a:lnTo>
                  <a:lnTo>
                    <a:pt x="501637" y="26631"/>
                  </a:lnTo>
                  <a:close/>
                </a:path>
                <a:path w="675004" h="106045">
                  <a:moveTo>
                    <a:pt x="501637" y="0"/>
                  </a:moveTo>
                  <a:lnTo>
                    <a:pt x="481901" y="0"/>
                  </a:lnTo>
                  <a:lnTo>
                    <a:pt x="481901" y="17614"/>
                  </a:lnTo>
                  <a:lnTo>
                    <a:pt x="501637" y="17614"/>
                  </a:lnTo>
                  <a:lnTo>
                    <a:pt x="501637" y="0"/>
                  </a:lnTo>
                  <a:close/>
                </a:path>
                <a:path w="675004" h="106045">
                  <a:moveTo>
                    <a:pt x="591781" y="66230"/>
                  </a:moveTo>
                  <a:lnTo>
                    <a:pt x="589216" y="48971"/>
                  </a:lnTo>
                  <a:lnTo>
                    <a:pt x="584796" y="41300"/>
                  </a:lnTo>
                  <a:lnTo>
                    <a:pt x="581825" y="36131"/>
                  </a:lnTo>
                  <a:lnTo>
                    <a:pt x="572008" y="29527"/>
                  </a:lnTo>
                  <a:lnTo>
                    <a:pt x="572008" y="65671"/>
                  </a:lnTo>
                  <a:lnTo>
                    <a:pt x="572008" y="66230"/>
                  </a:lnTo>
                  <a:lnTo>
                    <a:pt x="570725" y="75717"/>
                  </a:lnTo>
                  <a:lnTo>
                    <a:pt x="567042" y="83350"/>
                  </a:lnTo>
                  <a:lnTo>
                    <a:pt x="561403" y="88277"/>
                  </a:lnTo>
                  <a:lnTo>
                    <a:pt x="554151" y="90043"/>
                  </a:lnTo>
                  <a:lnTo>
                    <a:pt x="546811" y="88277"/>
                  </a:lnTo>
                  <a:lnTo>
                    <a:pt x="541172" y="83337"/>
                  </a:lnTo>
                  <a:lnTo>
                    <a:pt x="537540" y="75653"/>
                  </a:lnTo>
                  <a:lnTo>
                    <a:pt x="536257" y="65671"/>
                  </a:lnTo>
                  <a:lnTo>
                    <a:pt x="537540" y="55676"/>
                  </a:lnTo>
                  <a:lnTo>
                    <a:pt x="541185" y="47993"/>
                  </a:lnTo>
                  <a:lnTo>
                    <a:pt x="546836" y="43053"/>
                  </a:lnTo>
                  <a:lnTo>
                    <a:pt x="554151" y="41300"/>
                  </a:lnTo>
                  <a:lnTo>
                    <a:pt x="561517" y="43053"/>
                  </a:lnTo>
                  <a:lnTo>
                    <a:pt x="567169" y="48031"/>
                  </a:lnTo>
                  <a:lnTo>
                    <a:pt x="570776" y="55803"/>
                  </a:lnTo>
                  <a:lnTo>
                    <a:pt x="572008" y="65671"/>
                  </a:lnTo>
                  <a:lnTo>
                    <a:pt x="572008" y="29527"/>
                  </a:lnTo>
                  <a:lnTo>
                    <a:pt x="569950" y="28130"/>
                  </a:lnTo>
                  <a:lnTo>
                    <a:pt x="554012" y="25374"/>
                  </a:lnTo>
                  <a:lnTo>
                    <a:pt x="538340" y="28168"/>
                  </a:lnTo>
                  <a:lnTo>
                    <a:pt x="526542" y="36169"/>
                  </a:lnTo>
                  <a:lnTo>
                    <a:pt x="519112" y="48856"/>
                  </a:lnTo>
                  <a:lnTo>
                    <a:pt x="516534" y="65671"/>
                  </a:lnTo>
                  <a:lnTo>
                    <a:pt x="519112" y="82550"/>
                  </a:lnTo>
                  <a:lnTo>
                    <a:pt x="526567" y="95224"/>
                  </a:lnTo>
                  <a:lnTo>
                    <a:pt x="538403" y="103200"/>
                  </a:lnTo>
                  <a:lnTo>
                    <a:pt x="554151" y="105968"/>
                  </a:lnTo>
                  <a:lnTo>
                    <a:pt x="569849" y="103200"/>
                  </a:lnTo>
                  <a:lnTo>
                    <a:pt x="581672" y="95300"/>
                  </a:lnTo>
                  <a:lnTo>
                    <a:pt x="584822" y="90043"/>
                  </a:lnTo>
                  <a:lnTo>
                    <a:pt x="589165" y="82791"/>
                  </a:lnTo>
                  <a:lnTo>
                    <a:pt x="591781" y="66230"/>
                  </a:lnTo>
                  <a:close/>
                </a:path>
                <a:path w="675004" h="106045">
                  <a:moveTo>
                    <a:pt x="674598" y="51727"/>
                  </a:moveTo>
                  <a:lnTo>
                    <a:pt x="672909" y="40474"/>
                  </a:lnTo>
                  <a:lnTo>
                    <a:pt x="667969" y="32207"/>
                  </a:lnTo>
                  <a:lnTo>
                    <a:pt x="659955" y="27114"/>
                  </a:lnTo>
                  <a:lnTo>
                    <a:pt x="649084" y="25374"/>
                  </a:lnTo>
                  <a:lnTo>
                    <a:pt x="641959" y="26073"/>
                  </a:lnTo>
                  <a:lnTo>
                    <a:pt x="635927" y="28270"/>
                  </a:lnTo>
                  <a:lnTo>
                    <a:pt x="630758" y="32080"/>
                  </a:lnTo>
                  <a:lnTo>
                    <a:pt x="626262" y="37630"/>
                  </a:lnTo>
                  <a:lnTo>
                    <a:pt x="626262" y="26644"/>
                  </a:lnTo>
                  <a:lnTo>
                    <a:pt x="606526" y="26644"/>
                  </a:lnTo>
                  <a:lnTo>
                    <a:pt x="606526" y="102730"/>
                  </a:lnTo>
                  <a:lnTo>
                    <a:pt x="626262" y="102730"/>
                  </a:lnTo>
                  <a:lnTo>
                    <a:pt x="626262" y="48056"/>
                  </a:lnTo>
                  <a:lnTo>
                    <a:pt x="632460" y="42151"/>
                  </a:lnTo>
                  <a:lnTo>
                    <a:pt x="650633" y="42151"/>
                  </a:lnTo>
                  <a:lnTo>
                    <a:pt x="654862" y="46799"/>
                  </a:lnTo>
                  <a:lnTo>
                    <a:pt x="654862" y="102730"/>
                  </a:lnTo>
                  <a:lnTo>
                    <a:pt x="674598" y="102730"/>
                  </a:lnTo>
                  <a:lnTo>
                    <a:pt x="674598" y="51727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4">
            <a:extLst>
              <a:ext uri="{FF2B5EF4-FFF2-40B4-BE49-F238E27FC236}">
                <a16:creationId xmlns:a16="http://schemas.microsoft.com/office/drawing/2014/main" id="{6193A404-93FF-4711-99CF-FD87166CC132}"/>
              </a:ext>
            </a:extLst>
          </p:cNvPr>
          <p:cNvGrpSpPr/>
          <p:nvPr/>
        </p:nvGrpSpPr>
        <p:grpSpPr>
          <a:xfrm>
            <a:off x="791044" y="10262996"/>
            <a:ext cx="259079" cy="129539"/>
            <a:chOff x="791044" y="10262996"/>
            <a:chExt cx="259079" cy="129539"/>
          </a:xfrm>
        </p:grpSpPr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1693E680-EAD8-4C39-8895-9F862E2E5ADC}"/>
                </a:ext>
              </a:extLst>
            </p:cNvPr>
            <p:cNvSpPr/>
            <p:nvPr/>
          </p:nvSpPr>
          <p:spPr>
            <a:xfrm>
              <a:off x="867667" y="10283182"/>
              <a:ext cx="182012" cy="94294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28E275C9-109E-4E85-8813-BA22BF8BD2EB}"/>
                </a:ext>
              </a:extLst>
            </p:cNvPr>
            <p:cNvSpPr/>
            <p:nvPr/>
          </p:nvSpPr>
          <p:spPr>
            <a:xfrm>
              <a:off x="791044" y="10262996"/>
              <a:ext cx="118338" cy="128917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2">
            <a:extLst>
              <a:ext uri="{FF2B5EF4-FFF2-40B4-BE49-F238E27FC236}">
                <a16:creationId xmlns:a16="http://schemas.microsoft.com/office/drawing/2014/main" id="{3EB057BE-EE55-4ABB-920F-AD6EB33D68C6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16" y="3060701"/>
            <a:ext cx="7123165" cy="2286000"/>
          </a:xfrm>
          <a:prstGeom prst="rect">
            <a:avLst/>
          </a:prstGeom>
        </p:spPr>
      </p:pic>
      <p:sp>
        <p:nvSpPr>
          <p:cNvPr id="15" name="object 4">
            <a:extLst>
              <a:ext uri="{FF2B5EF4-FFF2-40B4-BE49-F238E27FC236}">
                <a16:creationId xmlns:a16="http://schemas.microsoft.com/office/drawing/2014/main" id="{AF2D9A73-9F5A-4FF5-8DEC-CC4471CCDAF3}"/>
              </a:ext>
            </a:extLst>
          </p:cNvPr>
          <p:cNvSpPr txBox="1"/>
          <p:nvPr/>
        </p:nvSpPr>
        <p:spPr>
          <a:xfrm>
            <a:off x="67527" y="1029176"/>
            <a:ext cx="5387123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5" dirty="0">
                <a:solidFill>
                  <a:srgbClr val="1F4E79"/>
                </a:solidFill>
                <a:latin typeface="Britannic Bold"/>
                <a:cs typeface="Britannic Bold"/>
              </a:rPr>
              <a:t>ISOLATION </a:t>
            </a:r>
            <a:r>
              <a:rPr sz="3600" spc="-10" dirty="0">
                <a:solidFill>
                  <a:srgbClr val="1F4E79"/>
                </a:solidFill>
                <a:latin typeface="Britannic Bold"/>
                <a:cs typeface="Britannic Bold"/>
              </a:rPr>
              <a:t>GOWN LEVEL</a:t>
            </a:r>
            <a:r>
              <a:rPr sz="3600" spc="30" dirty="0">
                <a:solidFill>
                  <a:srgbClr val="1F4E79"/>
                </a:solidFill>
                <a:latin typeface="Britannic Bold"/>
                <a:cs typeface="Britannic Bold"/>
              </a:rPr>
              <a:t> </a:t>
            </a:r>
            <a:r>
              <a:rPr sz="3600" spc="-5" dirty="0">
                <a:solidFill>
                  <a:srgbClr val="1F4E79"/>
                </a:solidFill>
                <a:latin typeface="Britannic Bold"/>
                <a:cs typeface="Britannic Bold"/>
              </a:rPr>
              <a:t>3</a:t>
            </a:r>
            <a:endParaRPr sz="3600" dirty="0">
              <a:latin typeface="Britannic Bold"/>
              <a:cs typeface="Britannic Bold"/>
            </a:endParaRPr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D9E11BC4-DF89-4BBC-A053-C6AC5B847955}"/>
              </a:ext>
            </a:extLst>
          </p:cNvPr>
          <p:cNvSpPr txBox="1"/>
          <p:nvPr/>
        </p:nvSpPr>
        <p:spPr>
          <a:xfrm>
            <a:off x="612938" y="1562336"/>
            <a:ext cx="3499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solidFill>
                  <a:srgbClr val="001F5F"/>
                </a:solidFill>
                <a:latin typeface="Calibri"/>
                <a:cs typeface="Calibri"/>
              </a:rPr>
              <a:t>Ensuring </a:t>
            </a:r>
            <a:r>
              <a:rPr sz="1800" i="1" spc="-5" dirty="0">
                <a:solidFill>
                  <a:srgbClr val="001F5F"/>
                </a:solidFill>
                <a:latin typeface="Calibri"/>
                <a:cs typeface="Calibri"/>
              </a:rPr>
              <a:t>Care, </a:t>
            </a:r>
            <a:r>
              <a:rPr sz="1800" i="1" spc="-10" dirty="0">
                <a:solidFill>
                  <a:srgbClr val="001F5F"/>
                </a:solidFill>
                <a:latin typeface="Calibri"/>
                <a:cs typeface="Calibri"/>
              </a:rPr>
              <a:t>Comfort </a:t>
            </a:r>
            <a:r>
              <a:rPr sz="1800" i="1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18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001F5F"/>
                </a:solidFill>
                <a:latin typeface="Calibri"/>
                <a:cs typeface="Calibri"/>
              </a:rPr>
              <a:t>Compliance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606B9EAB-DC7F-477C-B241-9F78FAEE9F78}"/>
              </a:ext>
            </a:extLst>
          </p:cNvPr>
          <p:cNvSpPr txBox="1"/>
          <p:nvPr/>
        </p:nvSpPr>
        <p:spPr>
          <a:xfrm>
            <a:off x="462394" y="5880100"/>
            <a:ext cx="5875655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000" spc="-5" dirty="0">
                <a:solidFill>
                  <a:schemeClr val="tx2"/>
                </a:solidFill>
                <a:latin typeface="Calibri"/>
                <a:cs typeface="Calibri"/>
              </a:rPr>
              <a:t>Ensure </a:t>
            </a:r>
            <a:r>
              <a:rPr sz="2000" spc="-20" dirty="0">
                <a:solidFill>
                  <a:schemeClr val="tx2"/>
                </a:solidFill>
                <a:latin typeface="Calibri"/>
                <a:cs typeface="Calibri"/>
              </a:rPr>
              <a:t>you’re </a:t>
            </a:r>
            <a:r>
              <a:rPr sz="2000" spc="-10" dirty="0">
                <a:solidFill>
                  <a:schemeClr val="tx2"/>
                </a:solidFill>
                <a:latin typeface="Calibri"/>
                <a:cs typeface="Calibri"/>
              </a:rPr>
              <a:t>protected. </a:t>
            </a:r>
            <a:r>
              <a:rPr sz="2000" spc="-5" dirty="0">
                <a:solidFill>
                  <a:schemeClr val="tx2"/>
                </a:solidFill>
                <a:latin typeface="Calibri"/>
                <a:cs typeface="Calibri"/>
              </a:rPr>
              <a:t>Our </a:t>
            </a:r>
            <a:r>
              <a:rPr sz="2000" spc="-10" dirty="0">
                <a:solidFill>
                  <a:schemeClr val="tx2"/>
                </a:solidFill>
                <a:latin typeface="Calibri"/>
                <a:cs typeface="Calibri"/>
              </a:rPr>
              <a:t>protective </a:t>
            </a:r>
            <a:r>
              <a:rPr sz="2000" spc="-5" dirty="0">
                <a:solidFill>
                  <a:schemeClr val="tx2"/>
                </a:solidFill>
                <a:latin typeface="Calibri"/>
                <a:cs typeface="Calibri"/>
              </a:rPr>
              <a:t>apparel </a:t>
            </a:r>
            <a:r>
              <a:rPr sz="2000" spc="-10" dirty="0">
                <a:solidFill>
                  <a:schemeClr val="tx2"/>
                </a:solidFill>
                <a:latin typeface="Calibri"/>
                <a:cs typeface="Calibri"/>
              </a:rPr>
              <a:t>are  </a:t>
            </a:r>
            <a:r>
              <a:rPr sz="2000" spc="-15" dirty="0">
                <a:solidFill>
                  <a:schemeClr val="tx2"/>
                </a:solidFill>
                <a:latin typeface="Calibri"/>
                <a:cs typeface="Calibri"/>
              </a:rPr>
              <a:t>tested </a:t>
            </a:r>
            <a:r>
              <a:rPr sz="2000" dirty="0">
                <a:solidFill>
                  <a:schemeClr val="tx2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chemeClr val="tx2"/>
                </a:solidFill>
                <a:latin typeface="Calibri"/>
                <a:cs typeface="Calibri"/>
              </a:rPr>
              <a:t>passed </a:t>
            </a:r>
            <a:r>
              <a:rPr sz="2000" spc="-10" dirty="0">
                <a:solidFill>
                  <a:schemeClr val="tx2"/>
                </a:solidFill>
                <a:latin typeface="Calibri"/>
                <a:cs typeface="Calibri"/>
              </a:rPr>
              <a:t>through stringent </a:t>
            </a:r>
            <a:r>
              <a:rPr sz="2000" dirty="0">
                <a:solidFill>
                  <a:schemeClr val="tx2"/>
                </a:solidFill>
                <a:latin typeface="Calibri"/>
                <a:cs typeface="Calibri"/>
              </a:rPr>
              <a:t>quality </a:t>
            </a:r>
            <a:r>
              <a:rPr sz="2000" spc="-5" dirty="0">
                <a:solidFill>
                  <a:schemeClr val="tx2"/>
                </a:solidFill>
                <a:latin typeface="Calibri"/>
                <a:cs typeface="Calibri"/>
              </a:rPr>
              <a:t>checks. </a:t>
            </a:r>
            <a:r>
              <a:rPr sz="2000" spc="-70" dirty="0">
                <a:solidFill>
                  <a:schemeClr val="tx2"/>
                </a:solidFill>
                <a:latin typeface="Calibri"/>
                <a:cs typeface="Calibri"/>
              </a:rPr>
              <a:t>We </a:t>
            </a:r>
            <a:r>
              <a:rPr sz="2000" spc="3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/>
                </a:solidFill>
                <a:latin typeface="Calibri"/>
                <a:cs typeface="Calibri"/>
              </a:rPr>
              <a:t>maintain </a:t>
            </a:r>
            <a:r>
              <a:rPr sz="2000" spc="-10" dirty="0">
                <a:solidFill>
                  <a:schemeClr val="tx2"/>
                </a:solidFill>
                <a:latin typeface="Calibri"/>
                <a:cs typeface="Calibri"/>
              </a:rPr>
              <a:t>highest </a:t>
            </a:r>
            <a:r>
              <a:rPr sz="2000" dirty="0">
                <a:solidFill>
                  <a:schemeClr val="tx2"/>
                </a:solidFill>
                <a:latin typeface="Calibri"/>
                <a:cs typeface="Calibri"/>
              </a:rPr>
              <a:t>quality </a:t>
            </a:r>
            <a:r>
              <a:rPr sz="2000" spc="-10" dirty="0">
                <a:solidFill>
                  <a:schemeClr val="tx2"/>
                </a:solidFill>
                <a:latin typeface="Calibri"/>
                <a:cs typeface="Calibri"/>
              </a:rPr>
              <a:t>standards </a:t>
            </a:r>
            <a:r>
              <a:rPr sz="2000" spc="-15" dirty="0">
                <a:solidFill>
                  <a:schemeClr val="tx2"/>
                </a:solidFill>
                <a:latin typeface="Calibri"/>
                <a:cs typeface="Calibri"/>
              </a:rPr>
              <a:t>to make </a:t>
            </a:r>
            <a:r>
              <a:rPr sz="2000" spc="-10" dirty="0">
                <a:solidFill>
                  <a:schemeClr val="tx2"/>
                </a:solidFill>
                <a:latin typeface="Calibri"/>
                <a:cs typeface="Calibri"/>
              </a:rPr>
              <a:t>sure </a:t>
            </a:r>
            <a:r>
              <a:rPr sz="2000" spc="-15" dirty="0">
                <a:solidFill>
                  <a:schemeClr val="tx2"/>
                </a:solidFill>
                <a:latin typeface="Calibri"/>
                <a:cs typeface="Calibri"/>
              </a:rPr>
              <a:t>you </a:t>
            </a:r>
            <a:r>
              <a:rPr sz="2000" spc="-10" dirty="0">
                <a:solidFill>
                  <a:schemeClr val="tx2"/>
                </a:solidFill>
                <a:latin typeface="Calibri"/>
                <a:cs typeface="Calibri"/>
              </a:rPr>
              <a:t>get  </a:t>
            </a:r>
            <a:r>
              <a:rPr sz="2000" spc="-5" dirty="0">
                <a:solidFill>
                  <a:schemeClr val="tx2"/>
                </a:solidFill>
                <a:latin typeface="Calibri"/>
                <a:cs typeface="Calibri"/>
              </a:rPr>
              <a:t>right </a:t>
            </a:r>
            <a:r>
              <a:rPr sz="2000" spc="-10" dirty="0">
                <a:solidFill>
                  <a:schemeClr val="tx2"/>
                </a:solidFill>
                <a:latin typeface="Calibri"/>
                <a:cs typeface="Calibri"/>
              </a:rPr>
              <a:t>product. </a:t>
            </a:r>
            <a:r>
              <a:rPr sz="2000" dirty="0">
                <a:solidFill>
                  <a:schemeClr val="tx2"/>
                </a:solidFill>
                <a:latin typeface="Calibri"/>
                <a:cs typeface="Calibri"/>
              </a:rPr>
              <a:t>As a leader </a:t>
            </a:r>
            <a:r>
              <a:rPr sz="2000" spc="-5" dirty="0">
                <a:solidFill>
                  <a:schemeClr val="tx2"/>
                </a:solidFill>
                <a:latin typeface="Calibri"/>
                <a:cs typeface="Calibri"/>
              </a:rPr>
              <a:t>in </a:t>
            </a:r>
            <a:r>
              <a:rPr sz="2000" spc="-10" dirty="0">
                <a:solidFill>
                  <a:schemeClr val="tx2"/>
                </a:solidFill>
                <a:latin typeface="Calibri"/>
                <a:cs typeface="Calibri"/>
              </a:rPr>
              <a:t>protective </a:t>
            </a:r>
            <a:r>
              <a:rPr sz="2000" spc="-5" dirty="0">
                <a:solidFill>
                  <a:schemeClr val="tx2"/>
                </a:solidFill>
                <a:latin typeface="Calibri"/>
                <a:cs typeface="Calibri"/>
              </a:rPr>
              <a:t>apparel, </a:t>
            </a:r>
            <a:r>
              <a:rPr sz="2000" spc="-10" dirty="0">
                <a:solidFill>
                  <a:schemeClr val="tx2"/>
                </a:solidFill>
                <a:latin typeface="Calibri"/>
                <a:cs typeface="Calibri"/>
              </a:rPr>
              <a:t>we </a:t>
            </a:r>
            <a:r>
              <a:rPr sz="2000" spc="-5" dirty="0">
                <a:solidFill>
                  <a:schemeClr val="tx2"/>
                </a:solidFill>
                <a:latin typeface="Calibri"/>
                <a:cs typeface="Calibri"/>
              </a:rPr>
              <a:t>also  </a:t>
            </a:r>
            <a:r>
              <a:rPr sz="2000" spc="-10" dirty="0">
                <a:solidFill>
                  <a:schemeClr val="tx2"/>
                </a:solidFill>
                <a:latin typeface="Calibri"/>
                <a:cs typeface="Calibri"/>
              </a:rPr>
              <a:t>provide </a:t>
            </a:r>
            <a:r>
              <a:rPr sz="2000" spc="-5" dirty="0">
                <a:solidFill>
                  <a:schemeClr val="tx2"/>
                </a:solidFill>
                <a:latin typeface="Calibri"/>
                <a:cs typeface="Calibri"/>
              </a:rPr>
              <a:t>wide </a:t>
            </a:r>
            <a:r>
              <a:rPr sz="2000" spc="-15" dirty="0">
                <a:solidFill>
                  <a:schemeClr val="tx2"/>
                </a:solidFill>
                <a:latin typeface="Calibri"/>
                <a:cs typeface="Calibri"/>
              </a:rPr>
              <a:t>range </a:t>
            </a:r>
            <a:r>
              <a:rPr sz="2000" spc="-5" dirty="0">
                <a:solidFill>
                  <a:schemeClr val="tx2"/>
                </a:solidFill>
                <a:latin typeface="Calibri"/>
                <a:cs typeface="Calibri"/>
              </a:rPr>
              <a:t>of </a:t>
            </a:r>
            <a:r>
              <a:rPr sz="2000" spc="-10" dirty="0">
                <a:solidFill>
                  <a:schemeClr val="tx2"/>
                </a:solidFill>
                <a:latin typeface="Calibri"/>
                <a:cs typeface="Calibri"/>
              </a:rPr>
              <a:t>comprehensive </a:t>
            </a:r>
            <a:r>
              <a:rPr sz="2000" spc="-5" dirty="0">
                <a:solidFill>
                  <a:schemeClr val="tx2"/>
                </a:solidFill>
                <a:latin typeface="Calibri"/>
                <a:cs typeface="Calibri"/>
              </a:rPr>
              <a:t>product line </a:t>
            </a:r>
            <a:r>
              <a:rPr sz="2000" spc="-25" dirty="0">
                <a:solidFill>
                  <a:schemeClr val="tx2"/>
                </a:solidFill>
                <a:latin typeface="Calibri"/>
                <a:cs typeface="Calibri"/>
              </a:rPr>
              <a:t>at  </a:t>
            </a:r>
            <a:r>
              <a:rPr sz="2000" spc="-5" dirty="0">
                <a:solidFill>
                  <a:schemeClr val="tx2"/>
                </a:solidFill>
                <a:latin typeface="Calibri"/>
                <a:cs typeface="Calibri"/>
              </a:rPr>
              <a:t>low acquisition </a:t>
            </a:r>
            <a:r>
              <a:rPr sz="2000" spc="-10" dirty="0">
                <a:solidFill>
                  <a:schemeClr val="tx2"/>
                </a:solidFill>
                <a:latin typeface="Calibri"/>
                <a:cs typeface="Calibri"/>
              </a:rPr>
              <a:t>costs </a:t>
            </a:r>
            <a:r>
              <a:rPr sz="2000" spc="-5" dirty="0">
                <a:solidFill>
                  <a:schemeClr val="tx2"/>
                </a:solidFill>
                <a:latin typeface="Calibri"/>
                <a:cs typeface="Calibri"/>
              </a:rPr>
              <a:t>with </a:t>
            </a:r>
            <a:r>
              <a:rPr sz="2000" dirty="0">
                <a:solidFill>
                  <a:schemeClr val="tx2"/>
                </a:solidFill>
                <a:latin typeface="Calibri"/>
                <a:cs typeface="Calibri"/>
              </a:rPr>
              <a:t>no </a:t>
            </a:r>
            <a:r>
              <a:rPr sz="2000" spc="-10" dirty="0">
                <a:solidFill>
                  <a:schemeClr val="tx2"/>
                </a:solidFill>
                <a:latin typeface="Calibri"/>
                <a:cs typeface="Calibri"/>
              </a:rPr>
              <a:t>compromise </a:t>
            </a:r>
            <a:r>
              <a:rPr sz="2000" spc="-5" dirty="0">
                <a:solidFill>
                  <a:schemeClr val="tx2"/>
                </a:solidFill>
                <a:latin typeface="Calibri"/>
                <a:cs typeface="Calibri"/>
              </a:rPr>
              <a:t>on</a:t>
            </a:r>
            <a:r>
              <a:rPr sz="2000" spc="4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chemeClr val="tx2"/>
                </a:solidFill>
                <a:latin typeface="Calibri"/>
                <a:cs typeface="Calibri"/>
              </a:rPr>
              <a:t>quality.</a:t>
            </a:r>
            <a:endParaRPr sz="20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8598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2197100"/>
            <a:chOff x="0" y="0"/>
            <a:chExt cx="7560309" cy="21971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59992" cy="2048394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42317" y="1936864"/>
              <a:ext cx="417830" cy="135890"/>
            </a:xfrm>
            <a:custGeom>
              <a:avLst/>
              <a:gdLst/>
              <a:ahLst/>
              <a:cxnLst/>
              <a:rect l="l" t="t" r="r" b="b"/>
              <a:pathLst>
                <a:path w="417829" h="135889">
                  <a:moveTo>
                    <a:pt x="84683" y="74396"/>
                  </a:moveTo>
                  <a:lnTo>
                    <a:pt x="57492" y="46075"/>
                  </a:lnTo>
                  <a:lnTo>
                    <a:pt x="26352" y="40017"/>
                  </a:lnTo>
                  <a:lnTo>
                    <a:pt x="21971" y="37058"/>
                  </a:lnTo>
                  <a:lnTo>
                    <a:pt x="21971" y="21844"/>
                  </a:lnTo>
                  <a:lnTo>
                    <a:pt x="28740" y="16903"/>
                  </a:lnTo>
                  <a:lnTo>
                    <a:pt x="39738" y="16903"/>
                  </a:lnTo>
                  <a:lnTo>
                    <a:pt x="48641" y="17957"/>
                  </a:lnTo>
                  <a:lnTo>
                    <a:pt x="55257" y="21031"/>
                  </a:lnTo>
                  <a:lnTo>
                    <a:pt x="59499" y="26073"/>
                  </a:lnTo>
                  <a:lnTo>
                    <a:pt x="61290" y="32969"/>
                  </a:lnTo>
                  <a:lnTo>
                    <a:pt x="81026" y="32969"/>
                  </a:lnTo>
                  <a:lnTo>
                    <a:pt x="78308" y="18846"/>
                  </a:lnTo>
                  <a:lnTo>
                    <a:pt x="70535" y="8509"/>
                  </a:lnTo>
                  <a:lnTo>
                    <a:pt x="57937" y="2171"/>
                  </a:lnTo>
                  <a:lnTo>
                    <a:pt x="40728" y="0"/>
                  </a:lnTo>
                  <a:lnTo>
                    <a:pt x="24244" y="2120"/>
                  </a:lnTo>
                  <a:lnTo>
                    <a:pt x="12026" y="8280"/>
                  </a:lnTo>
                  <a:lnTo>
                    <a:pt x="4432" y="18199"/>
                  </a:lnTo>
                  <a:lnTo>
                    <a:pt x="1828" y="31572"/>
                  </a:lnTo>
                  <a:lnTo>
                    <a:pt x="3403" y="42049"/>
                  </a:lnTo>
                  <a:lnTo>
                    <a:pt x="8445" y="49872"/>
                  </a:lnTo>
                  <a:lnTo>
                    <a:pt x="17399" y="55435"/>
                  </a:lnTo>
                  <a:lnTo>
                    <a:pt x="30721" y="59169"/>
                  </a:lnTo>
                  <a:lnTo>
                    <a:pt x="59182" y="64668"/>
                  </a:lnTo>
                  <a:lnTo>
                    <a:pt x="64389" y="68618"/>
                  </a:lnTo>
                  <a:lnTo>
                    <a:pt x="64389" y="85521"/>
                  </a:lnTo>
                  <a:lnTo>
                    <a:pt x="56502" y="90741"/>
                  </a:lnTo>
                  <a:lnTo>
                    <a:pt x="43675" y="90741"/>
                  </a:lnTo>
                  <a:lnTo>
                    <a:pt x="34099" y="89623"/>
                  </a:lnTo>
                  <a:lnTo>
                    <a:pt x="27000" y="86347"/>
                  </a:lnTo>
                  <a:lnTo>
                    <a:pt x="22453" y="81000"/>
                  </a:lnTo>
                  <a:lnTo>
                    <a:pt x="20574" y="73685"/>
                  </a:lnTo>
                  <a:lnTo>
                    <a:pt x="0" y="73685"/>
                  </a:lnTo>
                  <a:lnTo>
                    <a:pt x="3492" y="88277"/>
                  </a:lnTo>
                  <a:lnTo>
                    <a:pt x="11912" y="98920"/>
                  </a:lnTo>
                  <a:lnTo>
                    <a:pt x="25019" y="105435"/>
                  </a:lnTo>
                  <a:lnTo>
                    <a:pt x="42545" y="107645"/>
                  </a:lnTo>
                  <a:lnTo>
                    <a:pt x="60299" y="105410"/>
                  </a:lnTo>
                  <a:lnTo>
                    <a:pt x="73545" y="98894"/>
                  </a:lnTo>
                  <a:lnTo>
                    <a:pt x="81813" y="88455"/>
                  </a:lnTo>
                  <a:lnTo>
                    <a:pt x="84683" y="74396"/>
                  </a:lnTo>
                  <a:close/>
                </a:path>
                <a:path w="417829" h="135889">
                  <a:moveTo>
                    <a:pt x="164084" y="102019"/>
                  </a:moveTo>
                  <a:lnTo>
                    <a:pt x="160693" y="98780"/>
                  </a:lnTo>
                  <a:lnTo>
                    <a:pt x="159715" y="96799"/>
                  </a:lnTo>
                  <a:lnTo>
                    <a:pt x="159588" y="96532"/>
                  </a:lnTo>
                  <a:lnTo>
                    <a:pt x="159588" y="91732"/>
                  </a:lnTo>
                  <a:lnTo>
                    <a:pt x="159588" y="68491"/>
                  </a:lnTo>
                  <a:lnTo>
                    <a:pt x="159588" y="50457"/>
                  </a:lnTo>
                  <a:lnTo>
                    <a:pt x="158140" y="42989"/>
                  </a:lnTo>
                  <a:lnTo>
                    <a:pt x="157607" y="40271"/>
                  </a:lnTo>
                  <a:lnTo>
                    <a:pt x="151726" y="32956"/>
                  </a:lnTo>
                  <a:lnTo>
                    <a:pt x="141973" y="28549"/>
                  </a:lnTo>
                  <a:lnTo>
                    <a:pt x="128435" y="27063"/>
                  </a:lnTo>
                  <a:lnTo>
                    <a:pt x="114846" y="28714"/>
                  </a:lnTo>
                  <a:lnTo>
                    <a:pt x="104914" y="33642"/>
                  </a:lnTo>
                  <a:lnTo>
                    <a:pt x="98615" y="41871"/>
                  </a:lnTo>
                  <a:lnTo>
                    <a:pt x="95897" y="53416"/>
                  </a:lnTo>
                  <a:lnTo>
                    <a:pt x="114909" y="53416"/>
                  </a:lnTo>
                  <a:lnTo>
                    <a:pt x="115900" y="45516"/>
                  </a:lnTo>
                  <a:lnTo>
                    <a:pt x="119138" y="42989"/>
                  </a:lnTo>
                  <a:lnTo>
                    <a:pt x="136461" y="42989"/>
                  </a:lnTo>
                  <a:lnTo>
                    <a:pt x="140271" y="45516"/>
                  </a:lnTo>
                  <a:lnTo>
                    <a:pt x="140271" y="53136"/>
                  </a:lnTo>
                  <a:lnTo>
                    <a:pt x="140271" y="68491"/>
                  </a:lnTo>
                  <a:lnTo>
                    <a:pt x="140271" y="85255"/>
                  </a:lnTo>
                  <a:lnTo>
                    <a:pt x="134645" y="91732"/>
                  </a:lnTo>
                  <a:lnTo>
                    <a:pt x="118008" y="91732"/>
                  </a:lnTo>
                  <a:lnTo>
                    <a:pt x="113931" y="88214"/>
                  </a:lnTo>
                  <a:lnTo>
                    <a:pt x="113931" y="76657"/>
                  </a:lnTo>
                  <a:lnTo>
                    <a:pt x="117030" y="73837"/>
                  </a:lnTo>
                  <a:lnTo>
                    <a:pt x="125196" y="72148"/>
                  </a:lnTo>
                  <a:lnTo>
                    <a:pt x="137172" y="69888"/>
                  </a:lnTo>
                  <a:lnTo>
                    <a:pt x="138010" y="69608"/>
                  </a:lnTo>
                  <a:lnTo>
                    <a:pt x="140271" y="68491"/>
                  </a:lnTo>
                  <a:lnTo>
                    <a:pt x="140271" y="53136"/>
                  </a:lnTo>
                  <a:lnTo>
                    <a:pt x="139001" y="55245"/>
                  </a:lnTo>
                  <a:lnTo>
                    <a:pt x="136893" y="56515"/>
                  </a:lnTo>
                  <a:lnTo>
                    <a:pt x="134213" y="57924"/>
                  </a:lnTo>
                  <a:lnTo>
                    <a:pt x="124498" y="59474"/>
                  </a:lnTo>
                  <a:lnTo>
                    <a:pt x="116611" y="60871"/>
                  </a:lnTo>
                  <a:lnTo>
                    <a:pt x="106743" y="63779"/>
                  </a:lnTo>
                  <a:lnTo>
                    <a:pt x="99745" y="68681"/>
                  </a:lnTo>
                  <a:lnTo>
                    <a:pt x="95580" y="75692"/>
                  </a:lnTo>
                  <a:lnTo>
                    <a:pt x="94208" y="84836"/>
                  </a:lnTo>
                  <a:lnTo>
                    <a:pt x="95846" y="94170"/>
                  </a:lnTo>
                  <a:lnTo>
                    <a:pt x="100520" y="101371"/>
                  </a:lnTo>
                  <a:lnTo>
                    <a:pt x="107810" y="106019"/>
                  </a:lnTo>
                  <a:lnTo>
                    <a:pt x="117309" y="107657"/>
                  </a:lnTo>
                  <a:lnTo>
                    <a:pt x="123482" y="106997"/>
                  </a:lnTo>
                  <a:lnTo>
                    <a:pt x="129387" y="104990"/>
                  </a:lnTo>
                  <a:lnTo>
                    <a:pt x="135026" y="101600"/>
                  </a:lnTo>
                  <a:lnTo>
                    <a:pt x="140423" y="96799"/>
                  </a:lnTo>
                  <a:lnTo>
                    <a:pt x="140423" y="100749"/>
                  </a:lnTo>
                  <a:lnTo>
                    <a:pt x="140843" y="102158"/>
                  </a:lnTo>
                  <a:lnTo>
                    <a:pt x="142659" y="104419"/>
                  </a:lnTo>
                  <a:lnTo>
                    <a:pt x="164084" y="104419"/>
                  </a:lnTo>
                  <a:lnTo>
                    <a:pt x="164084" y="102019"/>
                  </a:lnTo>
                  <a:close/>
                </a:path>
                <a:path w="417829" h="135889">
                  <a:moveTo>
                    <a:pt x="212674" y="29883"/>
                  </a:moveTo>
                  <a:lnTo>
                    <a:pt x="200977" y="29883"/>
                  </a:lnTo>
                  <a:lnTo>
                    <a:pt x="200977" y="18465"/>
                  </a:lnTo>
                  <a:lnTo>
                    <a:pt x="202666" y="16497"/>
                  </a:lnTo>
                  <a:lnTo>
                    <a:pt x="208178" y="16497"/>
                  </a:lnTo>
                  <a:lnTo>
                    <a:pt x="211963" y="16916"/>
                  </a:lnTo>
                  <a:lnTo>
                    <a:pt x="211963" y="2133"/>
                  </a:lnTo>
                  <a:lnTo>
                    <a:pt x="181254" y="20726"/>
                  </a:lnTo>
                  <a:lnTo>
                    <a:pt x="181254" y="29883"/>
                  </a:lnTo>
                  <a:lnTo>
                    <a:pt x="170548" y="29883"/>
                  </a:lnTo>
                  <a:lnTo>
                    <a:pt x="170548" y="42989"/>
                  </a:lnTo>
                  <a:lnTo>
                    <a:pt x="181254" y="42989"/>
                  </a:lnTo>
                  <a:lnTo>
                    <a:pt x="181254" y="104419"/>
                  </a:lnTo>
                  <a:lnTo>
                    <a:pt x="200977" y="104419"/>
                  </a:lnTo>
                  <a:lnTo>
                    <a:pt x="200977" y="42989"/>
                  </a:lnTo>
                  <a:lnTo>
                    <a:pt x="212674" y="42989"/>
                  </a:lnTo>
                  <a:lnTo>
                    <a:pt x="212674" y="29883"/>
                  </a:lnTo>
                  <a:close/>
                </a:path>
                <a:path w="417829" h="135889">
                  <a:moveTo>
                    <a:pt x="289001" y="61582"/>
                  </a:moveTo>
                  <a:lnTo>
                    <a:pt x="288658" y="59474"/>
                  </a:lnTo>
                  <a:lnTo>
                    <a:pt x="287870" y="54533"/>
                  </a:lnTo>
                  <a:lnTo>
                    <a:pt x="286054" y="49187"/>
                  </a:lnTo>
                  <a:lnTo>
                    <a:pt x="282181" y="42138"/>
                  </a:lnTo>
                  <a:lnTo>
                    <a:pt x="280962" y="39916"/>
                  </a:lnTo>
                  <a:lnTo>
                    <a:pt x="273558" y="32956"/>
                  </a:lnTo>
                  <a:lnTo>
                    <a:pt x="268439" y="30568"/>
                  </a:lnTo>
                  <a:lnTo>
                    <a:pt x="268439" y="59474"/>
                  </a:lnTo>
                  <a:lnTo>
                    <a:pt x="238137" y="59474"/>
                  </a:lnTo>
                  <a:lnTo>
                    <a:pt x="239420" y="47777"/>
                  </a:lnTo>
                  <a:lnTo>
                    <a:pt x="244348" y="42138"/>
                  </a:lnTo>
                  <a:lnTo>
                    <a:pt x="262102" y="42138"/>
                  </a:lnTo>
                  <a:lnTo>
                    <a:pt x="267449" y="48196"/>
                  </a:lnTo>
                  <a:lnTo>
                    <a:pt x="268439" y="59474"/>
                  </a:lnTo>
                  <a:lnTo>
                    <a:pt x="268439" y="30568"/>
                  </a:lnTo>
                  <a:lnTo>
                    <a:pt x="264223" y="28587"/>
                  </a:lnTo>
                  <a:lnTo>
                    <a:pt x="253365" y="27063"/>
                  </a:lnTo>
                  <a:lnTo>
                    <a:pt x="238645" y="29933"/>
                  </a:lnTo>
                  <a:lnTo>
                    <a:pt x="227558" y="38150"/>
                  </a:lnTo>
                  <a:lnTo>
                    <a:pt x="220560" y="51142"/>
                  </a:lnTo>
                  <a:lnTo>
                    <a:pt x="218135" y="68351"/>
                  </a:lnTo>
                  <a:lnTo>
                    <a:pt x="220535" y="84785"/>
                  </a:lnTo>
                  <a:lnTo>
                    <a:pt x="227444" y="97155"/>
                  </a:lnTo>
                  <a:lnTo>
                    <a:pt x="238391" y="104952"/>
                  </a:lnTo>
                  <a:lnTo>
                    <a:pt x="252933" y="107657"/>
                  </a:lnTo>
                  <a:lnTo>
                    <a:pt x="265010" y="105930"/>
                  </a:lnTo>
                  <a:lnTo>
                    <a:pt x="275297" y="100990"/>
                  </a:lnTo>
                  <a:lnTo>
                    <a:pt x="283210" y="93218"/>
                  </a:lnTo>
                  <a:lnTo>
                    <a:pt x="283514" y="92570"/>
                  </a:lnTo>
                  <a:lnTo>
                    <a:pt x="288163" y="83007"/>
                  </a:lnTo>
                  <a:lnTo>
                    <a:pt x="268719" y="83007"/>
                  </a:lnTo>
                  <a:lnTo>
                    <a:pt x="266319" y="89052"/>
                  </a:lnTo>
                  <a:lnTo>
                    <a:pt x="260819" y="92570"/>
                  </a:lnTo>
                  <a:lnTo>
                    <a:pt x="248018" y="92570"/>
                  </a:lnTo>
                  <a:lnTo>
                    <a:pt x="243497" y="90182"/>
                  </a:lnTo>
                  <a:lnTo>
                    <a:pt x="240677" y="85953"/>
                  </a:lnTo>
                  <a:lnTo>
                    <a:pt x="238848" y="83134"/>
                  </a:lnTo>
                  <a:lnTo>
                    <a:pt x="238137" y="79756"/>
                  </a:lnTo>
                  <a:lnTo>
                    <a:pt x="237871" y="72567"/>
                  </a:lnTo>
                  <a:lnTo>
                    <a:pt x="288861" y="72567"/>
                  </a:lnTo>
                  <a:lnTo>
                    <a:pt x="289001" y="70878"/>
                  </a:lnTo>
                  <a:lnTo>
                    <a:pt x="289001" y="61582"/>
                  </a:lnTo>
                  <a:close/>
                </a:path>
                <a:path w="417829" h="135889">
                  <a:moveTo>
                    <a:pt x="335191" y="29883"/>
                  </a:moveTo>
                  <a:lnTo>
                    <a:pt x="324205" y="29883"/>
                  </a:lnTo>
                  <a:lnTo>
                    <a:pt x="324205" y="9448"/>
                  </a:lnTo>
                  <a:lnTo>
                    <a:pt x="304469" y="9448"/>
                  </a:lnTo>
                  <a:lnTo>
                    <a:pt x="304469" y="29883"/>
                  </a:lnTo>
                  <a:lnTo>
                    <a:pt x="294741" y="29883"/>
                  </a:lnTo>
                  <a:lnTo>
                    <a:pt x="294741" y="42989"/>
                  </a:lnTo>
                  <a:lnTo>
                    <a:pt x="304469" y="42989"/>
                  </a:lnTo>
                  <a:lnTo>
                    <a:pt x="304469" y="89763"/>
                  </a:lnTo>
                  <a:lnTo>
                    <a:pt x="305663" y="97612"/>
                  </a:lnTo>
                  <a:lnTo>
                    <a:pt x="309257" y="103212"/>
                  </a:lnTo>
                  <a:lnTo>
                    <a:pt x="315290" y="106553"/>
                  </a:lnTo>
                  <a:lnTo>
                    <a:pt x="323786" y="107657"/>
                  </a:lnTo>
                  <a:lnTo>
                    <a:pt x="328282" y="107657"/>
                  </a:lnTo>
                  <a:lnTo>
                    <a:pt x="331520" y="107238"/>
                  </a:lnTo>
                  <a:lnTo>
                    <a:pt x="335191" y="106108"/>
                  </a:lnTo>
                  <a:lnTo>
                    <a:pt x="335191" y="92303"/>
                  </a:lnTo>
                  <a:lnTo>
                    <a:pt x="332232" y="92735"/>
                  </a:lnTo>
                  <a:lnTo>
                    <a:pt x="325462" y="92735"/>
                  </a:lnTo>
                  <a:lnTo>
                    <a:pt x="324205" y="91173"/>
                  </a:lnTo>
                  <a:lnTo>
                    <a:pt x="324205" y="42989"/>
                  </a:lnTo>
                  <a:lnTo>
                    <a:pt x="335191" y="42989"/>
                  </a:lnTo>
                  <a:lnTo>
                    <a:pt x="335191" y="29883"/>
                  </a:lnTo>
                  <a:close/>
                </a:path>
                <a:path w="417829" h="135889">
                  <a:moveTo>
                    <a:pt x="417461" y="28333"/>
                  </a:moveTo>
                  <a:lnTo>
                    <a:pt x="397154" y="28333"/>
                  </a:lnTo>
                  <a:lnTo>
                    <a:pt x="381393" y="83705"/>
                  </a:lnTo>
                  <a:lnTo>
                    <a:pt x="364617" y="28333"/>
                  </a:lnTo>
                  <a:lnTo>
                    <a:pt x="342925" y="28333"/>
                  </a:lnTo>
                  <a:lnTo>
                    <a:pt x="371246" y="107518"/>
                  </a:lnTo>
                  <a:lnTo>
                    <a:pt x="371246" y="115404"/>
                  </a:lnTo>
                  <a:lnTo>
                    <a:pt x="366318" y="120751"/>
                  </a:lnTo>
                  <a:lnTo>
                    <a:pt x="357428" y="120751"/>
                  </a:lnTo>
                  <a:lnTo>
                    <a:pt x="353771" y="119913"/>
                  </a:lnTo>
                  <a:lnTo>
                    <a:pt x="353771" y="134708"/>
                  </a:lnTo>
                  <a:lnTo>
                    <a:pt x="356743" y="135140"/>
                  </a:lnTo>
                  <a:lnTo>
                    <a:pt x="365874" y="135267"/>
                  </a:lnTo>
                  <a:lnTo>
                    <a:pt x="371525" y="134289"/>
                  </a:lnTo>
                  <a:lnTo>
                    <a:pt x="380542" y="130619"/>
                  </a:lnTo>
                  <a:lnTo>
                    <a:pt x="382930" y="127520"/>
                  </a:lnTo>
                  <a:lnTo>
                    <a:pt x="417461" y="28333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80518" y="1946706"/>
              <a:ext cx="95986" cy="95973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72111" y="2090775"/>
              <a:ext cx="675005" cy="106045"/>
            </a:xfrm>
            <a:custGeom>
              <a:avLst/>
              <a:gdLst/>
              <a:ahLst/>
              <a:cxnLst/>
              <a:rect l="l" t="t" r="r" b="b"/>
              <a:pathLst>
                <a:path w="675004" h="106044">
                  <a:moveTo>
                    <a:pt x="78473" y="31838"/>
                  </a:moveTo>
                  <a:lnTo>
                    <a:pt x="57340" y="1765"/>
                  </a:lnTo>
                  <a:lnTo>
                    <a:pt x="57340" y="22529"/>
                  </a:lnTo>
                  <a:lnTo>
                    <a:pt x="57340" y="43535"/>
                  </a:lnTo>
                  <a:lnTo>
                    <a:pt x="52133" y="48463"/>
                  </a:lnTo>
                  <a:lnTo>
                    <a:pt x="21132" y="48463"/>
                  </a:lnTo>
                  <a:lnTo>
                    <a:pt x="21132" y="17614"/>
                  </a:lnTo>
                  <a:lnTo>
                    <a:pt x="52133" y="17614"/>
                  </a:lnTo>
                  <a:lnTo>
                    <a:pt x="57340" y="22529"/>
                  </a:lnTo>
                  <a:lnTo>
                    <a:pt x="57340" y="1765"/>
                  </a:lnTo>
                  <a:lnTo>
                    <a:pt x="45351" y="0"/>
                  </a:lnTo>
                  <a:lnTo>
                    <a:pt x="0" y="0"/>
                  </a:lnTo>
                  <a:lnTo>
                    <a:pt x="0" y="102704"/>
                  </a:lnTo>
                  <a:lnTo>
                    <a:pt x="21132" y="102704"/>
                  </a:lnTo>
                  <a:lnTo>
                    <a:pt x="21132" y="66078"/>
                  </a:lnTo>
                  <a:lnTo>
                    <a:pt x="47472" y="66078"/>
                  </a:lnTo>
                  <a:lnTo>
                    <a:pt x="60274" y="63665"/>
                  </a:lnTo>
                  <a:lnTo>
                    <a:pt x="70053" y="56781"/>
                  </a:lnTo>
                  <a:lnTo>
                    <a:pt x="74853" y="48463"/>
                  </a:lnTo>
                  <a:lnTo>
                    <a:pt x="76276" y="45986"/>
                  </a:lnTo>
                  <a:lnTo>
                    <a:pt x="78473" y="31838"/>
                  </a:lnTo>
                  <a:close/>
                </a:path>
                <a:path w="675004" h="106044">
                  <a:moveTo>
                    <a:pt x="135356" y="25501"/>
                  </a:moveTo>
                  <a:lnTo>
                    <a:pt x="111823" y="41567"/>
                  </a:lnTo>
                  <a:lnTo>
                    <a:pt x="111823" y="26631"/>
                  </a:lnTo>
                  <a:lnTo>
                    <a:pt x="92087" y="26631"/>
                  </a:lnTo>
                  <a:lnTo>
                    <a:pt x="92087" y="102717"/>
                  </a:lnTo>
                  <a:lnTo>
                    <a:pt x="111823" y="102717"/>
                  </a:lnTo>
                  <a:lnTo>
                    <a:pt x="111823" y="50723"/>
                  </a:lnTo>
                  <a:lnTo>
                    <a:pt x="117602" y="44945"/>
                  </a:lnTo>
                  <a:lnTo>
                    <a:pt x="131254" y="44945"/>
                  </a:lnTo>
                  <a:lnTo>
                    <a:pt x="135356" y="45516"/>
                  </a:lnTo>
                  <a:lnTo>
                    <a:pt x="135356" y="25501"/>
                  </a:lnTo>
                  <a:close/>
                </a:path>
                <a:path w="675004" h="106044">
                  <a:moveTo>
                    <a:pt x="218033" y="66230"/>
                  </a:moveTo>
                  <a:lnTo>
                    <a:pt x="215468" y="48971"/>
                  </a:lnTo>
                  <a:lnTo>
                    <a:pt x="211048" y="41300"/>
                  </a:lnTo>
                  <a:lnTo>
                    <a:pt x="208076" y="36131"/>
                  </a:lnTo>
                  <a:lnTo>
                    <a:pt x="198259" y="29527"/>
                  </a:lnTo>
                  <a:lnTo>
                    <a:pt x="198259" y="65671"/>
                  </a:lnTo>
                  <a:lnTo>
                    <a:pt x="198259" y="66230"/>
                  </a:lnTo>
                  <a:lnTo>
                    <a:pt x="196977" y="75730"/>
                  </a:lnTo>
                  <a:lnTo>
                    <a:pt x="193294" y="83350"/>
                  </a:lnTo>
                  <a:lnTo>
                    <a:pt x="187655" y="88277"/>
                  </a:lnTo>
                  <a:lnTo>
                    <a:pt x="180403" y="90030"/>
                  </a:lnTo>
                  <a:lnTo>
                    <a:pt x="173075" y="88277"/>
                  </a:lnTo>
                  <a:lnTo>
                    <a:pt x="167436" y="83337"/>
                  </a:lnTo>
                  <a:lnTo>
                    <a:pt x="163804" y="75666"/>
                  </a:lnTo>
                  <a:lnTo>
                    <a:pt x="162521" y="65671"/>
                  </a:lnTo>
                  <a:lnTo>
                    <a:pt x="163804" y="55689"/>
                  </a:lnTo>
                  <a:lnTo>
                    <a:pt x="167436" y="47993"/>
                  </a:lnTo>
                  <a:lnTo>
                    <a:pt x="173088" y="43053"/>
                  </a:lnTo>
                  <a:lnTo>
                    <a:pt x="180403" y="41300"/>
                  </a:lnTo>
                  <a:lnTo>
                    <a:pt x="187769" y="43053"/>
                  </a:lnTo>
                  <a:lnTo>
                    <a:pt x="193421" y="48031"/>
                  </a:lnTo>
                  <a:lnTo>
                    <a:pt x="197027" y="55803"/>
                  </a:lnTo>
                  <a:lnTo>
                    <a:pt x="198259" y="65671"/>
                  </a:lnTo>
                  <a:lnTo>
                    <a:pt x="198259" y="29527"/>
                  </a:lnTo>
                  <a:lnTo>
                    <a:pt x="196202" y="28130"/>
                  </a:lnTo>
                  <a:lnTo>
                    <a:pt x="180263" y="25361"/>
                  </a:lnTo>
                  <a:lnTo>
                    <a:pt x="164592" y="28155"/>
                  </a:lnTo>
                  <a:lnTo>
                    <a:pt x="152806" y="36169"/>
                  </a:lnTo>
                  <a:lnTo>
                    <a:pt x="145364" y="48856"/>
                  </a:lnTo>
                  <a:lnTo>
                    <a:pt x="142786" y="65671"/>
                  </a:lnTo>
                  <a:lnTo>
                    <a:pt x="145364" y="82550"/>
                  </a:lnTo>
                  <a:lnTo>
                    <a:pt x="152819" y="95224"/>
                  </a:lnTo>
                  <a:lnTo>
                    <a:pt x="164655" y="103200"/>
                  </a:lnTo>
                  <a:lnTo>
                    <a:pt x="180403" y="105956"/>
                  </a:lnTo>
                  <a:lnTo>
                    <a:pt x="196100" y="103200"/>
                  </a:lnTo>
                  <a:lnTo>
                    <a:pt x="207937" y="95300"/>
                  </a:lnTo>
                  <a:lnTo>
                    <a:pt x="211074" y="90030"/>
                  </a:lnTo>
                  <a:lnTo>
                    <a:pt x="215417" y="82791"/>
                  </a:lnTo>
                  <a:lnTo>
                    <a:pt x="218033" y="66230"/>
                  </a:lnTo>
                  <a:close/>
                </a:path>
                <a:path w="675004" h="106044">
                  <a:moveTo>
                    <a:pt x="265188" y="28181"/>
                  </a:moveTo>
                  <a:lnTo>
                    <a:pt x="254203" y="28181"/>
                  </a:lnTo>
                  <a:lnTo>
                    <a:pt x="254203" y="7747"/>
                  </a:lnTo>
                  <a:lnTo>
                    <a:pt x="234467" y="7747"/>
                  </a:lnTo>
                  <a:lnTo>
                    <a:pt x="234467" y="28181"/>
                  </a:lnTo>
                  <a:lnTo>
                    <a:pt x="224751" y="28181"/>
                  </a:lnTo>
                  <a:lnTo>
                    <a:pt x="224751" y="41287"/>
                  </a:lnTo>
                  <a:lnTo>
                    <a:pt x="234467" y="41287"/>
                  </a:lnTo>
                  <a:lnTo>
                    <a:pt x="234467" y="88061"/>
                  </a:lnTo>
                  <a:lnTo>
                    <a:pt x="235661" y="95910"/>
                  </a:lnTo>
                  <a:lnTo>
                    <a:pt x="239255" y="101511"/>
                  </a:lnTo>
                  <a:lnTo>
                    <a:pt x="245287" y="104851"/>
                  </a:lnTo>
                  <a:lnTo>
                    <a:pt x="253784" y="105956"/>
                  </a:lnTo>
                  <a:lnTo>
                    <a:pt x="258279" y="105956"/>
                  </a:lnTo>
                  <a:lnTo>
                    <a:pt x="261531" y="105537"/>
                  </a:lnTo>
                  <a:lnTo>
                    <a:pt x="265188" y="104406"/>
                  </a:lnTo>
                  <a:lnTo>
                    <a:pt x="265188" y="90589"/>
                  </a:lnTo>
                  <a:lnTo>
                    <a:pt x="262229" y="91020"/>
                  </a:lnTo>
                  <a:lnTo>
                    <a:pt x="255473" y="91020"/>
                  </a:lnTo>
                  <a:lnTo>
                    <a:pt x="254203" y="89471"/>
                  </a:lnTo>
                  <a:lnTo>
                    <a:pt x="254203" y="41287"/>
                  </a:lnTo>
                  <a:lnTo>
                    <a:pt x="265188" y="41287"/>
                  </a:lnTo>
                  <a:lnTo>
                    <a:pt x="265188" y="28181"/>
                  </a:lnTo>
                  <a:close/>
                </a:path>
                <a:path w="675004" h="106044">
                  <a:moveTo>
                    <a:pt x="343077" y="59880"/>
                  </a:moveTo>
                  <a:lnTo>
                    <a:pt x="342734" y="57772"/>
                  </a:lnTo>
                  <a:lnTo>
                    <a:pt x="341947" y="52832"/>
                  </a:lnTo>
                  <a:lnTo>
                    <a:pt x="340131" y="47485"/>
                  </a:lnTo>
                  <a:lnTo>
                    <a:pt x="336257" y="40436"/>
                  </a:lnTo>
                  <a:lnTo>
                    <a:pt x="335026" y="38214"/>
                  </a:lnTo>
                  <a:lnTo>
                    <a:pt x="327634" y="31254"/>
                  </a:lnTo>
                  <a:lnTo>
                    <a:pt x="322516" y="28867"/>
                  </a:lnTo>
                  <a:lnTo>
                    <a:pt x="322516" y="57772"/>
                  </a:lnTo>
                  <a:lnTo>
                    <a:pt x="292214" y="57772"/>
                  </a:lnTo>
                  <a:lnTo>
                    <a:pt x="293497" y="46075"/>
                  </a:lnTo>
                  <a:lnTo>
                    <a:pt x="298424" y="40436"/>
                  </a:lnTo>
                  <a:lnTo>
                    <a:pt x="316166" y="40436"/>
                  </a:lnTo>
                  <a:lnTo>
                    <a:pt x="321525" y="46494"/>
                  </a:lnTo>
                  <a:lnTo>
                    <a:pt x="322516" y="57772"/>
                  </a:lnTo>
                  <a:lnTo>
                    <a:pt x="322516" y="28867"/>
                  </a:lnTo>
                  <a:lnTo>
                    <a:pt x="318300" y="26885"/>
                  </a:lnTo>
                  <a:lnTo>
                    <a:pt x="307441" y="25361"/>
                  </a:lnTo>
                  <a:lnTo>
                    <a:pt x="292709" y="28232"/>
                  </a:lnTo>
                  <a:lnTo>
                    <a:pt x="281635" y="36449"/>
                  </a:lnTo>
                  <a:lnTo>
                    <a:pt x="274637" y="49441"/>
                  </a:lnTo>
                  <a:lnTo>
                    <a:pt x="272211" y="66649"/>
                  </a:lnTo>
                  <a:lnTo>
                    <a:pt x="274612" y="83083"/>
                  </a:lnTo>
                  <a:lnTo>
                    <a:pt x="281520" y="95453"/>
                  </a:lnTo>
                  <a:lnTo>
                    <a:pt x="292468" y="103251"/>
                  </a:lnTo>
                  <a:lnTo>
                    <a:pt x="307009" y="105956"/>
                  </a:lnTo>
                  <a:lnTo>
                    <a:pt x="319087" y="104228"/>
                  </a:lnTo>
                  <a:lnTo>
                    <a:pt x="329374" y="99288"/>
                  </a:lnTo>
                  <a:lnTo>
                    <a:pt x="337286" y="91528"/>
                  </a:lnTo>
                  <a:lnTo>
                    <a:pt x="337604" y="90868"/>
                  </a:lnTo>
                  <a:lnTo>
                    <a:pt x="342239" y="81305"/>
                  </a:lnTo>
                  <a:lnTo>
                    <a:pt x="322783" y="81305"/>
                  </a:lnTo>
                  <a:lnTo>
                    <a:pt x="320395" y="87350"/>
                  </a:lnTo>
                  <a:lnTo>
                    <a:pt x="314896" y="90868"/>
                  </a:lnTo>
                  <a:lnTo>
                    <a:pt x="302082" y="90868"/>
                  </a:lnTo>
                  <a:lnTo>
                    <a:pt x="297573" y="88480"/>
                  </a:lnTo>
                  <a:lnTo>
                    <a:pt x="294754" y="84251"/>
                  </a:lnTo>
                  <a:lnTo>
                    <a:pt x="292925" y="81432"/>
                  </a:lnTo>
                  <a:lnTo>
                    <a:pt x="292214" y="78054"/>
                  </a:lnTo>
                  <a:lnTo>
                    <a:pt x="291947" y="70866"/>
                  </a:lnTo>
                  <a:lnTo>
                    <a:pt x="342938" y="70866"/>
                  </a:lnTo>
                  <a:lnTo>
                    <a:pt x="343077" y="69176"/>
                  </a:lnTo>
                  <a:lnTo>
                    <a:pt x="343077" y="59880"/>
                  </a:lnTo>
                  <a:close/>
                </a:path>
                <a:path w="675004" h="106044">
                  <a:moveTo>
                    <a:pt x="420954" y="55092"/>
                  </a:moveTo>
                  <a:lnTo>
                    <a:pt x="417918" y="42608"/>
                  </a:lnTo>
                  <a:lnTo>
                    <a:pt x="411187" y="33261"/>
                  </a:lnTo>
                  <a:lnTo>
                    <a:pt x="401129" y="27393"/>
                  </a:lnTo>
                  <a:lnTo>
                    <a:pt x="388124" y="25361"/>
                  </a:lnTo>
                  <a:lnTo>
                    <a:pt x="372872" y="28105"/>
                  </a:lnTo>
                  <a:lnTo>
                    <a:pt x="361594" y="36080"/>
                  </a:lnTo>
                  <a:lnTo>
                    <a:pt x="354596" y="48907"/>
                  </a:lnTo>
                  <a:lnTo>
                    <a:pt x="352196" y="66230"/>
                  </a:lnTo>
                  <a:lnTo>
                    <a:pt x="354584" y="83019"/>
                  </a:lnTo>
                  <a:lnTo>
                    <a:pt x="361556" y="95504"/>
                  </a:lnTo>
                  <a:lnTo>
                    <a:pt x="372757" y="103276"/>
                  </a:lnTo>
                  <a:lnTo>
                    <a:pt x="387845" y="105956"/>
                  </a:lnTo>
                  <a:lnTo>
                    <a:pt x="400545" y="103898"/>
                  </a:lnTo>
                  <a:lnTo>
                    <a:pt x="410629" y="97980"/>
                  </a:lnTo>
                  <a:lnTo>
                    <a:pt x="417601" y="88671"/>
                  </a:lnTo>
                  <a:lnTo>
                    <a:pt x="420954" y="76365"/>
                  </a:lnTo>
                  <a:lnTo>
                    <a:pt x="402082" y="76365"/>
                  </a:lnTo>
                  <a:lnTo>
                    <a:pt x="399694" y="86233"/>
                  </a:lnTo>
                  <a:lnTo>
                    <a:pt x="395744" y="90030"/>
                  </a:lnTo>
                  <a:lnTo>
                    <a:pt x="387845" y="90030"/>
                  </a:lnTo>
                  <a:lnTo>
                    <a:pt x="381127" y="88417"/>
                  </a:lnTo>
                  <a:lnTo>
                    <a:pt x="376123" y="83731"/>
                  </a:lnTo>
                  <a:lnTo>
                    <a:pt x="372999" y="76250"/>
                  </a:lnTo>
                  <a:lnTo>
                    <a:pt x="371919" y="66230"/>
                  </a:lnTo>
                  <a:lnTo>
                    <a:pt x="371919" y="58902"/>
                  </a:lnTo>
                  <a:lnTo>
                    <a:pt x="373329" y="52285"/>
                  </a:lnTo>
                  <a:lnTo>
                    <a:pt x="377990" y="43548"/>
                  </a:lnTo>
                  <a:lnTo>
                    <a:pt x="382346" y="41300"/>
                  </a:lnTo>
                  <a:lnTo>
                    <a:pt x="396011" y="41300"/>
                  </a:lnTo>
                  <a:lnTo>
                    <a:pt x="399821" y="45097"/>
                  </a:lnTo>
                  <a:lnTo>
                    <a:pt x="402082" y="55092"/>
                  </a:lnTo>
                  <a:lnTo>
                    <a:pt x="420954" y="55092"/>
                  </a:lnTo>
                  <a:close/>
                </a:path>
                <a:path w="675004" h="106044">
                  <a:moveTo>
                    <a:pt x="468249" y="28181"/>
                  </a:moveTo>
                  <a:lnTo>
                    <a:pt x="457263" y="28181"/>
                  </a:lnTo>
                  <a:lnTo>
                    <a:pt x="457263" y="7747"/>
                  </a:lnTo>
                  <a:lnTo>
                    <a:pt x="437540" y="7747"/>
                  </a:lnTo>
                  <a:lnTo>
                    <a:pt x="437540" y="28181"/>
                  </a:lnTo>
                  <a:lnTo>
                    <a:pt x="427812" y="28181"/>
                  </a:lnTo>
                  <a:lnTo>
                    <a:pt x="427812" y="41287"/>
                  </a:lnTo>
                  <a:lnTo>
                    <a:pt x="437540" y="41287"/>
                  </a:lnTo>
                  <a:lnTo>
                    <a:pt x="437540" y="88061"/>
                  </a:lnTo>
                  <a:lnTo>
                    <a:pt x="438721" y="95910"/>
                  </a:lnTo>
                  <a:lnTo>
                    <a:pt x="442328" y="101511"/>
                  </a:lnTo>
                  <a:lnTo>
                    <a:pt x="448348" y="104851"/>
                  </a:lnTo>
                  <a:lnTo>
                    <a:pt x="456844" y="105956"/>
                  </a:lnTo>
                  <a:lnTo>
                    <a:pt x="461340" y="105956"/>
                  </a:lnTo>
                  <a:lnTo>
                    <a:pt x="464591" y="105537"/>
                  </a:lnTo>
                  <a:lnTo>
                    <a:pt x="468249" y="104406"/>
                  </a:lnTo>
                  <a:lnTo>
                    <a:pt x="468249" y="90589"/>
                  </a:lnTo>
                  <a:lnTo>
                    <a:pt x="465289" y="91020"/>
                  </a:lnTo>
                  <a:lnTo>
                    <a:pt x="458533" y="91020"/>
                  </a:lnTo>
                  <a:lnTo>
                    <a:pt x="457263" y="89471"/>
                  </a:lnTo>
                  <a:lnTo>
                    <a:pt x="457263" y="41287"/>
                  </a:lnTo>
                  <a:lnTo>
                    <a:pt x="468249" y="41287"/>
                  </a:lnTo>
                  <a:lnTo>
                    <a:pt x="468249" y="28181"/>
                  </a:lnTo>
                  <a:close/>
                </a:path>
                <a:path w="675004" h="106044">
                  <a:moveTo>
                    <a:pt x="501624" y="26631"/>
                  </a:moveTo>
                  <a:lnTo>
                    <a:pt x="481901" y="26631"/>
                  </a:lnTo>
                  <a:lnTo>
                    <a:pt x="481901" y="102717"/>
                  </a:lnTo>
                  <a:lnTo>
                    <a:pt x="501624" y="102717"/>
                  </a:lnTo>
                  <a:lnTo>
                    <a:pt x="501624" y="26631"/>
                  </a:lnTo>
                  <a:close/>
                </a:path>
                <a:path w="675004" h="106044">
                  <a:moveTo>
                    <a:pt x="501624" y="0"/>
                  </a:moveTo>
                  <a:lnTo>
                    <a:pt x="481901" y="0"/>
                  </a:lnTo>
                  <a:lnTo>
                    <a:pt x="481901" y="17614"/>
                  </a:lnTo>
                  <a:lnTo>
                    <a:pt x="501624" y="17614"/>
                  </a:lnTo>
                  <a:lnTo>
                    <a:pt x="501624" y="0"/>
                  </a:lnTo>
                  <a:close/>
                </a:path>
                <a:path w="675004" h="106044">
                  <a:moveTo>
                    <a:pt x="591781" y="66230"/>
                  </a:moveTo>
                  <a:lnTo>
                    <a:pt x="589229" y="48971"/>
                  </a:lnTo>
                  <a:lnTo>
                    <a:pt x="584796" y="41300"/>
                  </a:lnTo>
                  <a:lnTo>
                    <a:pt x="581825" y="36131"/>
                  </a:lnTo>
                  <a:lnTo>
                    <a:pt x="572020" y="29527"/>
                  </a:lnTo>
                  <a:lnTo>
                    <a:pt x="572020" y="65671"/>
                  </a:lnTo>
                  <a:lnTo>
                    <a:pt x="572020" y="66230"/>
                  </a:lnTo>
                  <a:lnTo>
                    <a:pt x="570738" y="75730"/>
                  </a:lnTo>
                  <a:lnTo>
                    <a:pt x="567055" y="83350"/>
                  </a:lnTo>
                  <a:lnTo>
                    <a:pt x="561416" y="88277"/>
                  </a:lnTo>
                  <a:lnTo>
                    <a:pt x="554164" y="90030"/>
                  </a:lnTo>
                  <a:lnTo>
                    <a:pt x="546823" y="88277"/>
                  </a:lnTo>
                  <a:lnTo>
                    <a:pt x="541185" y="83337"/>
                  </a:lnTo>
                  <a:lnTo>
                    <a:pt x="537552" y="75666"/>
                  </a:lnTo>
                  <a:lnTo>
                    <a:pt x="536270" y="65671"/>
                  </a:lnTo>
                  <a:lnTo>
                    <a:pt x="537552" y="55689"/>
                  </a:lnTo>
                  <a:lnTo>
                    <a:pt x="541197" y="47993"/>
                  </a:lnTo>
                  <a:lnTo>
                    <a:pt x="546849" y="43053"/>
                  </a:lnTo>
                  <a:lnTo>
                    <a:pt x="554164" y="41300"/>
                  </a:lnTo>
                  <a:lnTo>
                    <a:pt x="561530" y="43053"/>
                  </a:lnTo>
                  <a:lnTo>
                    <a:pt x="567182" y="48031"/>
                  </a:lnTo>
                  <a:lnTo>
                    <a:pt x="570788" y="55803"/>
                  </a:lnTo>
                  <a:lnTo>
                    <a:pt x="572020" y="65671"/>
                  </a:lnTo>
                  <a:lnTo>
                    <a:pt x="572020" y="29527"/>
                  </a:lnTo>
                  <a:lnTo>
                    <a:pt x="569963" y="28130"/>
                  </a:lnTo>
                  <a:lnTo>
                    <a:pt x="554024" y="25361"/>
                  </a:lnTo>
                  <a:lnTo>
                    <a:pt x="538353" y="28155"/>
                  </a:lnTo>
                  <a:lnTo>
                    <a:pt x="526554" y="36169"/>
                  </a:lnTo>
                  <a:lnTo>
                    <a:pt x="519112" y="48856"/>
                  </a:lnTo>
                  <a:lnTo>
                    <a:pt x="516534" y="65671"/>
                  </a:lnTo>
                  <a:lnTo>
                    <a:pt x="519112" y="82550"/>
                  </a:lnTo>
                  <a:lnTo>
                    <a:pt x="526567" y="95224"/>
                  </a:lnTo>
                  <a:lnTo>
                    <a:pt x="538403" y="103200"/>
                  </a:lnTo>
                  <a:lnTo>
                    <a:pt x="554164" y="105956"/>
                  </a:lnTo>
                  <a:lnTo>
                    <a:pt x="569849" y="103200"/>
                  </a:lnTo>
                  <a:lnTo>
                    <a:pt x="581685" y="95300"/>
                  </a:lnTo>
                  <a:lnTo>
                    <a:pt x="584835" y="90030"/>
                  </a:lnTo>
                  <a:lnTo>
                    <a:pt x="589165" y="82791"/>
                  </a:lnTo>
                  <a:lnTo>
                    <a:pt x="591781" y="66230"/>
                  </a:lnTo>
                  <a:close/>
                </a:path>
                <a:path w="675004" h="106044">
                  <a:moveTo>
                    <a:pt x="674598" y="51714"/>
                  </a:moveTo>
                  <a:lnTo>
                    <a:pt x="672909" y="40474"/>
                  </a:lnTo>
                  <a:lnTo>
                    <a:pt x="667969" y="32207"/>
                  </a:lnTo>
                  <a:lnTo>
                    <a:pt x="659968" y="27114"/>
                  </a:lnTo>
                  <a:lnTo>
                    <a:pt x="649097" y="25361"/>
                  </a:lnTo>
                  <a:lnTo>
                    <a:pt x="641972" y="26073"/>
                  </a:lnTo>
                  <a:lnTo>
                    <a:pt x="635927" y="28270"/>
                  </a:lnTo>
                  <a:lnTo>
                    <a:pt x="630758" y="32080"/>
                  </a:lnTo>
                  <a:lnTo>
                    <a:pt x="626275" y="37617"/>
                  </a:lnTo>
                  <a:lnTo>
                    <a:pt x="626275" y="26631"/>
                  </a:lnTo>
                  <a:lnTo>
                    <a:pt x="606539" y="26631"/>
                  </a:lnTo>
                  <a:lnTo>
                    <a:pt x="606539" y="102717"/>
                  </a:lnTo>
                  <a:lnTo>
                    <a:pt x="626275" y="102717"/>
                  </a:lnTo>
                  <a:lnTo>
                    <a:pt x="626275" y="48044"/>
                  </a:lnTo>
                  <a:lnTo>
                    <a:pt x="632460" y="42138"/>
                  </a:lnTo>
                  <a:lnTo>
                    <a:pt x="650646" y="42138"/>
                  </a:lnTo>
                  <a:lnTo>
                    <a:pt x="654875" y="46786"/>
                  </a:lnTo>
                  <a:lnTo>
                    <a:pt x="654875" y="102717"/>
                  </a:lnTo>
                  <a:lnTo>
                    <a:pt x="674598" y="102717"/>
                  </a:lnTo>
                  <a:lnTo>
                    <a:pt x="674598" y="51714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9724" y="337858"/>
              <a:ext cx="336550" cy="419734"/>
            </a:xfrm>
            <a:custGeom>
              <a:avLst/>
              <a:gdLst/>
              <a:ahLst/>
              <a:cxnLst/>
              <a:rect l="l" t="t" r="r" b="b"/>
              <a:pathLst>
                <a:path w="336550" h="419734">
                  <a:moveTo>
                    <a:pt x="67398" y="362775"/>
                  </a:moveTo>
                  <a:lnTo>
                    <a:pt x="63614" y="362775"/>
                  </a:lnTo>
                  <a:lnTo>
                    <a:pt x="63614" y="419557"/>
                  </a:lnTo>
                  <a:lnTo>
                    <a:pt x="74968" y="419557"/>
                  </a:lnTo>
                  <a:lnTo>
                    <a:pt x="74968" y="386626"/>
                  </a:lnTo>
                  <a:lnTo>
                    <a:pt x="88341" y="386626"/>
                  </a:lnTo>
                  <a:lnTo>
                    <a:pt x="67398" y="362775"/>
                  </a:lnTo>
                  <a:close/>
                </a:path>
                <a:path w="336550" h="419734">
                  <a:moveTo>
                    <a:pt x="120421" y="386626"/>
                  </a:moveTo>
                  <a:lnTo>
                    <a:pt x="109029" y="386626"/>
                  </a:lnTo>
                  <a:lnTo>
                    <a:pt x="109067" y="419557"/>
                  </a:lnTo>
                  <a:lnTo>
                    <a:pt x="120421" y="419557"/>
                  </a:lnTo>
                  <a:lnTo>
                    <a:pt x="120421" y="386626"/>
                  </a:lnTo>
                  <a:close/>
                </a:path>
                <a:path w="336550" h="419734">
                  <a:moveTo>
                    <a:pt x="88341" y="386626"/>
                  </a:moveTo>
                  <a:lnTo>
                    <a:pt x="74968" y="386626"/>
                  </a:lnTo>
                  <a:lnTo>
                    <a:pt x="91998" y="405549"/>
                  </a:lnTo>
                  <a:lnTo>
                    <a:pt x="105280" y="390791"/>
                  </a:lnTo>
                  <a:lnTo>
                    <a:pt x="91998" y="390791"/>
                  </a:lnTo>
                  <a:lnTo>
                    <a:pt x="88341" y="386626"/>
                  </a:lnTo>
                  <a:close/>
                </a:path>
                <a:path w="336550" h="419734">
                  <a:moveTo>
                    <a:pt x="120421" y="362775"/>
                  </a:moveTo>
                  <a:lnTo>
                    <a:pt x="116636" y="362775"/>
                  </a:lnTo>
                  <a:lnTo>
                    <a:pt x="91998" y="390791"/>
                  </a:lnTo>
                  <a:lnTo>
                    <a:pt x="105280" y="390791"/>
                  </a:lnTo>
                  <a:lnTo>
                    <a:pt x="109029" y="386626"/>
                  </a:lnTo>
                  <a:lnTo>
                    <a:pt x="120421" y="386626"/>
                  </a:lnTo>
                  <a:lnTo>
                    <a:pt x="120421" y="362775"/>
                  </a:lnTo>
                  <a:close/>
                </a:path>
                <a:path w="336550" h="419734">
                  <a:moveTo>
                    <a:pt x="174510" y="191300"/>
                  </a:moveTo>
                  <a:lnTo>
                    <a:pt x="52031" y="313778"/>
                  </a:lnTo>
                  <a:lnTo>
                    <a:pt x="75869" y="337616"/>
                  </a:lnTo>
                  <a:lnTo>
                    <a:pt x="198348" y="215150"/>
                  </a:lnTo>
                  <a:lnTo>
                    <a:pt x="174510" y="191300"/>
                  </a:lnTo>
                  <a:close/>
                </a:path>
                <a:path w="336550" h="419734">
                  <a:moveTo>
                    <a:pt x="220027" y="236816"/>
                  </a:moveTo>
                  <a:lnTo>
                    <a:pt x="146316" y="310527"/>
                  </a:lnTo>
                  <a:lnTo>
                    <a:pt x="170167" y="334378"/>
                  </a:lnTo>
                  <a:lnTo>
                    <a:pt x="243865" y="260667"/>
                  </a:lnTo>
                  <a:lnTo>
                    <a:pt x="220027" y="236816"/>
                  </a:lnTo>
                  <a:close/>
                </a:path>
                <a:path w="336550" h="419734">
                  <a:moveTo>
                    <a:pt x="265544" y="282346"/>
                  </a:moveTo>
                  <a:lnTo>
                    <a:pt x="239534" y="308355"/>
                  </a:lnTo>
                  <a:lnTo>
                    <a:pt x="263385" y="332206"/>
                  </a:lnTo>
                  <a:lnTo>
                    <a:pt x="289394" y="306184"/>
                  </a:lnTo>
                  <a:lnTo>
                    <a:pt x="265544" y="282346"/>
                  </a:lnTo>
                  <a:close/>
                </a:path>
                <a:path w="336550" h="419734">
                  <a:moveTo>
                    <a:pt x="29273" y="242239"/>
                  </a:moveTo>
                  <a:lnTo>
                    <a:pt x="5422" y="266090"/>
                  </a:lnTo>
                  <a:lnTo>
                    <a:pt x="31432" y="292099"/>
                  </a:lnTo>
                  <a:lnTo>
                    <a:pt x="55270" y="268262"/>
                  </a:lnTo>
                  <a:lnTo>
                    <a:pt x="29273" y="242239"/>
                  </a:lnTo>
                  <a:close/>
                </a:path>
                <a:path w="336550" h="419734">
                  <a:moveTo>
                    <a:pt x="214058" y="136563"/>
                  </a:moveTo>
                  <a:lnTo>
                    <a:pt x="190220" y="160413"/>
                  </a:lnTo>
                  <a:lnTo>
                    <a:pt x="312686" y="282879"/>
                  </a:lnTo>
                  <a:lnTo>
                    <a:pt x="336537" y="259041"/>
                  </a:lnTo>
                  <a:lnTo>
                    <a:pt x="214058" y="136563"/>
                  </a:lnTo>
                  <a:close/>
                </a:path>
                <a:path w="336550" h="419734">
                  <a:moveTo>
                    <a:pt x="27101" y="149034"/>
                  </a:moveTo>
                  <a:lnTo>
                    <a:pt x="3251" y="172872"/>
                  </a:lnTo>
                  <a:lnTo>
                    <a:pt x="76949" y="246583"/>
                  </a:lnTo>
                  <a:lnTo>
                    <a:pt x="100799" y="222732"/>
                  </a:lnTo>
                  <a:lnTo>
                    <a:pt x="27101" y="149034"/>
                  </a:lnTo>
                  <a:close/>
                </a:path>
                <a:path w="336550" h="419734">
                  <a:moveTo>
                    <a:pt x="23850" y="54736"/>
                  </a:moveTo>
                  <a:lnTo>
                    <a:pt x="0" y="78587"/>
                  </a:lnTo>
                  <a:lnTo>
                    <a:pt x="122478" y="201053"/>
                  </a:lnTo>
                  <a:lnTo>
                    <a:pt x="146316" y="177215"/>
                  </a:lnTo>
                  <a:lnTo>
                    <a:pt x="23850" y="54736"/>
                  </a:lnTo>
                  <a:close/>
                </a:path>
                <a:path w="336550" h="419734">
                  <a:moveTo>
                    <a:pt x="259587" y="91046"/>
                  </a:moveTo>
                  <a:lnTo>
                    <a:pt x="235737" y="114884"/>
                  </a:lnTo>
                  <a:lnTo>
                    <a:pt x="309448" y="188594"/>
                  </a:lnTo>
                  <a:lnTo>
                    <a:pt x="333286" y="164744"/>
                  </a:lnTo>
                  <a:lnTo>
                    <a:pt x="259587" y="91046"/>
                  </a:lnTo>
                  <a:close/>
                </a:path>
                <a:path w="336550" h="419734">
                  <a:moveTo>
                    <a:pt x="260667" y="0"/>
                  </a:moveTo>
                  <a:lnTo>
                    <a:pt x="138188" y="122478"/>
                  </a:lnTo>
                  <a:lnTo>
                    <a:pt x="162039" y="146316"/>
                  </a:lnTo>
                  <a:lnTo>
                    <a:pt x="284518" y="23837"/>
                  </a:lnTo>
                  <a:lnTo>
                    <a:pt x="260667" y="0"/>
                  </a:lnTo>
                  <a:close/>
                </a:path>
                <a:path w="336550" h="419734">
                  <a:moveTo>
                    <a:pt x="166370" y="3251"/>
                  </a:moveTo>
                  <a:lnTo>
                    <a:pt x="92671" y="76961"/>
                  </a:lnTo>
                  <a:lnTo>
                    <a:pt x="116522" y="100799"/>
                  </a:lnTo>
                  <a:lnTo>
                    <a:pt x="190220" y="27101"/>
                  </a:lnTo>
                  <a:lnTo>
                    <a:pt x="166370" y="3251"/>
                  </a:lnTo>
                  <a:close/>
                </a:path>
                <a:path w="336550" h="419734">
                  <a:moveTo>
                    <a:pt x="305104" y="45516"/>
                  </a:moveTo>
                  <a:lnTo>
                    <a:pt x="281266" y="69367"/>
                  </a:lnTo>
                  <a:lnTo>
                    <a:pt x="307276" y="95376"/>
                  </a:lnTo>
                  <a:lnTo>
                    <a:pt x="331127" y="71539"/>
                  </a:lnTo>
                  <a:lnTo>
                    <a:pt x="305104" y="45516"/>
                  </a:lnTo>
                  <a:close/>
                </a:path>
                <a:path w="336550" h="419734">
                  <a:moveTo>
                    <a:pt x="73164" y="5422"/>
                  </a:moveTo>
                  <a:lnTo>
                    <a:pt x="47155" y="31432"/>
                  </a:lnTo>
                  <a:lnTo>
                    <a:pt x="70993" y="55283"/>
                  </a:lnTo>
                  <a:lnTo>
                    <a:pt x="97015" y="29260"/>
                  </a:lnTo>
                  <a:lnTo>
                    <a:pt x="73164" y="5422"/>
                  </a:lnTo>
                  <a:close/>
                </a:path>
                <a:path w="336550" h="419734">
                  <a:moveTo>
                    <a:pt x="178320" y="362775"/>
                  </a:moveTo>
                  <a:lnTo>
                    <a:pt x="166966" y="362775"/>
                  </a:lnTo>
                  <a:lnTo>
                    <a:pt x="144246" y="419557"/>
                  </a:lnTo>
                  <a:lnTo>
                    <a:pt x="156362" y="419557"/>
                  </a:lnTo>
                  <a:lnTo>
                    <a:pt x="159766" y="410857"/>
                  </a:lnTo>
                  <a:lnTo>
                    <a:pt x="197529" y="410857"/>
                  </a:lnTo>
                  <a:lnTo>
                    <a:pt x="192993" y="399503"/>
                  </a:lnTo>
                  <a:lnTo>
                    <a:pt x="164312" y="399503"/>
                  </a:lnTo>
                  <a:lnTo>
                    <a:pt x="172948" y="377926"/>
                  </a:lnTo>
                  <a:lnTo>
                    <a:pt x="184373" y="377926"/>
                  </a:lnTo>
                  <a:lnTo>
                    <a:pt x="178320" y="362775"/>
                  </a:lnTo>
                  <a:close/>
                </a:path>
                <a:path w="336550" h="419734">
                  <a:moveTo>
                    <a:pt x="197529" y="410857"/>
                  </a:moveTo>
                  <a:lnTo>
                    <a:pt x="185508" y="410857"/>
                  </a:lnTo>
                  <a:lnTo>
                    <a:pt x="188912" y="419557"/>
                  </a:lnTo>
                  <a:lnTo>
                    <a:pt x="200990" y="419519"/>
                  </a:lnTo>
                  <a:lnTo>
                    <a:pt x="197529" y="410857"/>
                  </a:lnTo>
                  <a:close/>
                </a:path>
                <a:path w="336550" h="419734">
                  <a:moveTo>
                    <a:pt x="184373" y="377926"/>
                  </a:moveTo>
                  <a:lnTo>
                    <a:pt x="172948" y="377926"/>
                  </a:lnTo>
                  <a:lnTo>
                    <a:pt x="181343" y="399503"/>
                  </a:lnTo>
                  <a:lnTo>
                    <a:pt x="192993" y="399503"/>
                  </a:lnTo>
                  <a:lnTo>
                    <a:pt x="184373" y="377926"/>
                  </a:lnTo>
                  <a:close/>
                </a:path>
                <a:path w="336550" h="419734">
                  <a:moveTo>
                    <a:pt x="272935" y="362775"/>
                  </a:moveTo>
                  <a:lnTo>
                    <a:pt x="224929" y="362775"/>
                  </a:lnTo>
                  <a:lnTo>
                    <a:pt x="224929" y="419557"/>
                  </a:lnTo>
                  <a:lnTo>
                    <a:pt x="236283" y="419557"/>
                  </a:lnTo>
                  <a:lnTo>
                    <a:pt x="236283" y="396049"/>
                  </a:lnTo>
                  <a:lnTo>
                    <a:pt x="261404" y="396049"/>
                  </a:lnTo>
                  <a:lnTo>
                    <a:pt x="261404" y="385495"/>
                  </a:lnTo>
                  <a:lnTo>
                    <a:pt x="236283" y="385495"/>
                  </a:lnTo>
                  <a:lnTo>
                    <a:pt x="236283" y="373379"/>
                  </a:lnTo>
                  <a:lnTo>
                    <a:pt x="272935" y="373379"/>
                  </a:lnTo>
                  <a:lnTo>
                    <a:pt x="272935" y="3627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24048" y="801997"/>
            <a:ext cx="948055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b="1" spc="15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75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b="1" spc="-10" dirty="0">
                <a:solidFill>
                  <a:srgbClr val="FFFFFF"/>
                </a:solidFill>
                <a:latin typeface="Arial"/>
                <a:cs typeface="Arial"/>
              </a:rPr>
              <a:t>TEXTILES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45048" y="307295"/>
            <a:ext cx="6510020" cy="2253615"/>
            <a:chOff x="745048" y="307295"/>
            <a:chExt cx="6510020" cy="2253615"/>
          </a:xfrm>
        </p:grpSpPr>
        <p:sp>
          <p:nvSpPr>
            <p:cNvPr id="10" name="object 10"/>
            <p:cNvSpPr/>
            <p:nvPr/>
          </p:nvSpPr>
          <p:spPr>
            <a:xfrm>
              <a:off x="5036794" y="790105"/>
              <a:ext cx="2218055" cy="1771014"/>
            </a:xfrm>
            <a:custGeom>
              <a:avLst/>
              <a:gdLst/>
              <a:ahLst/>
              <a:cxnLst/>
              <a:rect l="l" t="t" r="r" b="b"/>
              <a:pathLst>
                <a:path w="2218054" h="1771014">
                  <a:moveTo>
                    <a:pt x="1108964" y="0"/>
                  </a:moveTo>
                  <a:lnTo>
                    <a:pt x="1055233" y="1020"/>
                  </a:lnTo>
                  <a:lnTo>
                    <a:pt x="1002162" y="4052"/>
                  </a:lnTo>
                  <a:lnTo>
                    <a:pt x="949809" y="9048"/>
                  </a:lnTo>
                  <a:lnTo>
                    <a:pt x="898233" y="15961"/>
                  </a:lnTo>
                  <a:lnTo>
                    <a:pt x="847491" y="24747"/>
                  </a:lnTo>
                  <a:lnTo>
                    <a:pt x="797641" y="35357"/>
                  </a:lnTo>
                  <a:lnTo>
                    <a:pt x="748742" y="47747"/>
                  </a:lnTo>
                  <a:lnTo>
                    <a:pt x="700851" y="61869"/>
                  </a:lnTo>
                  <a:lnTo>
                    <a:pt x="654027" y="77677"/>
                  </a:lnTo>
                  <a:lnTo>
                    <a:pt x="608328" y="95124"/>
                  </a:lnTo>
                  <a:lnTo>
                    <a:pt x="563811" y="114165"/>
                  </a:lnTo>
                  <a:lnTo>
                    <a:pt x="520536" y="134753"/>
                  </a:lnTo>
                  <a:lnTo>
                    <a:pt x="478559" y="156842"/>
                  </a:lnTo>
                  <a:lnTo>
                    <a:pt x="437940" y="180385"/>
                  </a:lnTo>
                  <a:lnTo>
                    <a:pt x="398736" y="205335"/>
                  </a:lnTo>
                  <a:lnTo>
                    <a:pt x="361005" y="231648"/>
                  </a:lnTo>
                  <a:lnTo>
                    <a:pt x="324805" y="259275"/>
                  </a:lnTo>
                  <a:lnTo>
                    <a:pt x="290195" y="288171"/>
                  </a:lnTo>
                  <a:lnTo>
                    <a:pt x="257233" y="318289"/>
                  </a:lnTo>
                  <a:lnTo>
                    <a:pt x="225976" y="349583"/>
                  </a:lnTo>
                  <a:lnTo>
                    <a:pt x="196482" y="382007"/>
                  </a:lnTo>
                  <a:lnTo>
                    <a:pt x="168811" y="415515"/>
                  </a:lnTo>
                  <a:lnTo>
                    <a:pt x="143019" y="450059"/>
                  </a:lnTo>
                  <a:lnTo>
                    <a:pt x="119166" y="485593"/>
                  </a:lnTo>
                  <a:lnTo>
                    <a:pt x="97309" y="522072"/>
                  </a:lnTo>
                  <a:lnTo>
                    <a:pt x="77505" y="559449"/>
                  </a:lnTo>
                  <a:lnTo>
                    <a:pt x="59814" y="597676"/>
                  </a:lnTo>
                  <a:lnTo>
                    <a:pt x="44294" y="636709"/>
                  </a:lnTo>
                  <a:lnTo>
                    <a:pt x="31001" y="676501"/>
                  </a:lnTo>
                  <a:lnTo>
                    <a:pt x="19996" y="717005"/>
                  </a:lnTo>
                  <a:lnTo>
                    <a:pt x="11334" y="758174"/>
                  </a:lnTo>
                  <a:lnTo>
                    <a:pt x="5076" y="799963"/>
                  </a:lnTo>
                  <a:lnTo>
                    <a:pt x="1278" y="842326"/>
                  </a:lnTo>
                  <a:lnTo>
                    <a:pt x="0" y="885215"/>
                  </a:lnTo>
                  <a:lnTo>
                    <a:pt x="1278" y="928105"/>
                  </a:lnTo>
                  <a:lnTo>
                    <a:pt x="5076" y="970468"/>
                  </a:lnTo>
                  <a:lnTo>
                    <a:pt x="11334" y="1012258"/>
                  </a:lnTo>
                  <a:lnTo>
                    <a:pt x="19996" y="1053429"/>
                  </a:lnTo>
                  <a:lnTo>
                    <a:pt x="31001" y="1093933"/>
                  </a:lnTo>
                  <a:lnTo>
                    <a:pt x="44294" y="1133725"/>
                  </a:lnTo>
                  <a:lnTo>
                    <a:pt x="59814" y="1172758"/>
                  </a:lnTo>
                  <a:lnTo>
                    <a:pt x="77505" y="1210986"/>
                  </a:lnTo>
                  <a:lnTo>
                    <a:pt x="97309" y="1248363"/>
                  </a:lnTo>
                  <a:lnTo>
                    <a:pt x="119166" y="1284842"/>
                  </a:lnTo>
                  <a:lnTo>
                    <a:pt x="143019" y="1320377"/>
                  </a:lnTo>
                  <a:lnTo>
                    <a:pt x="168811" y="1354921"/>
                  </a:lnTo>
                  <a:lnTo>
                    <a:pt x="196482" y="1388428"/>
                  </a:lnTo>
                  <a:lnTo>
                    <a:pt x="225976" y="1420852"/>
                  </a:lnTo>
                  <a:lnTo>
                    <a:pt x="257233" y="1452146"/>
                  </a:lnTo>
                  <a:lnTo>
                    <a:pt x="290195" y="1482264"/>
                  </a:lnTo>
                  <a:lnTo>
                    <a:pt x="324805" y="1511160"/>
                  </a:lnTo>
                  <a:lnTo>
                    <a:pt x="361005" y="1538787"/>
                  </a:lnTo>
                  <a:lnTo>
                    <a:pt x="398736" y="1565099"/>
                  </a:lnTo>
                  <a:lnTo>
                    <a:pt x="437940" y="1590049"/>
                  </a:lnTo>
                  <a:lnTo>
                    <a:pt x="478559" y="1613591"/>
                  </a:lnTo>
                  <a:lnTo>
                    <a:pt x="520536" y="1635680"/>
                  </a:lnTo>
                  <a:lnTo>
                    <a:pt x="563811" y="1656267"/>
                  </a:lnTo>
                  <a:lnTo>
                    <a:pt x="608328" y="1675308"/>
                  </a:lnTo>
                  <a:lnTo>
                    <a:pt x="654027" y="1692755"/>
                  </a:lnTo>
                  <a:lnTo>
                    <a:pt x="700851" y="1708563"/>
                  </a:lnTo>
                  <a:lnTo>
                    <a:pt x="748742" y="1722684"/>
                  </a:lnTo>
                  <a:lnTo>
                    <a:pt x="797641" y="1735073"/>
                  </a:lnTo>
                  <a:lnTo>
                    <a:pt x="847491" y="1745684"/>
                  </a:lnTo>
                  <a:lnTo>
                    <a:pt x="898233" y="1754469"/>
                  </a:lnTo>
                  <a:lnTo>
                    <a:pt x="949809" y="1761382"/>
                  </a:lnTo>
                  <a:lnTo>
                    <a:pt x="1002162" y="1766378"/>
                  </a:lnTo>
                  <a:lnTo>
                    <a:pt x="1055233" y="1769410"/>
                  </a:lnTo>
                  <a:lnTo>
                    <a:pt x="1108964" y="1770430"/>
                  </a:lnTo>
                  <a:lnTo>
                    <a:pt x="1162692" y="1769410"/>
                  </a:lnTo>
                  <a:lnTo>
                    <a:pt x="1215761" y="1766378"/>
                  </a:lnTo>
                  <a:lnTo>
                    <a:pt x="1268112" y="1761382"/>
                  </a:lnTo>
                  <a:lnTo>
                    <a:pt x="1319687" y="1754469"/>
                  </a:lnTo>
                  <a:lnTo>
                    <a:pt x="1370427" y="1745684"/>
                  </a:lnTo>
                  <a:lnTo>
                    <a:pt x="1420276" y="1735073"/>
                  </a:lnTo>
                  <a:lnTo>
                    <a:pt x="1469174" y="1722684"/>
                  </a:lnTo>
                  <a:lnTo>
                    <a:pt x="1517064" y="1708563"/>
                  </a:lnTo>
                  <a:lnTo>
                    <a:pt x="1563887" y="1692755"/>
                  </a:lnTo>
                  <a:lnTo>
                    <a:pt x="1609585" y="1675308"/>
                  </a:lnTo>
                  <a:lnTo>
                    <a:pt x="1654101" y="1656267"/>
                  </a:lnTo>
                  <a:lnTo>
                    <a:pt x="1697376" y="1635680"/>
                  </a:lnTo>
                  <a:lnTo>
                    <a:pt x="1739352" y="1613591"/>
                  </a:lnTo>
                  <a:lnTo>
                    <a:pt x="1779972" y="1590049"/>
                  </a:lnTo>
                  <a:lnTo>
                    <a:pt x="1819176" y="1565099"/>
                  </a:lnTo>
                  <a:lnTo>
                    <a:pt x="1856906" y="1538787"/>
                  </a:lnTo>
                  <a:lnTo>
                    <a:pt x="1893106" y="1511160"/>
                  </a:lnTo>
                  <a:lnTo>
                    <a:pt x="1927716" y="1482264"/>
                  </a:lnTo>
                  <a:lnTo>
                    <a:pt x="1960679" y="1452146"/>
                  </a:lnTo>
                  <a:lnTo>
                    <a:pt x="1991936" y="1420852"/>
                  </a:lnTo>
                  <a:lnTo>
                    <a:pt x="2021429" y="1388428"/>
                  </a:lnTo>
                  <a:lnTo>
                    <a:pt x="2049101" y="1354921"/>
                  </a:lnTo>
                  <a:lnTo>
                    <a:pt x="2074893" y="1320377"/>
                  </a:lnTo>
                  <a:lnTo>
                    <a:pt x="2098746" y="1284842"/>
                  </a:lnTo>
                  <a:lnTo>
                    <a:pt x="2120604" y="1248363"/>
                  </a:lnTo>
                  <a:lnTo>
                    <a:pt x="2140408" y="1210986"/>
                  </a:lnTo>
                  <a:lnTo>
                    <a:pt x="2158099" y="1172758"/>
                  </a:lnTo>
                  <a:lnTo>
                    <a:pt x="2173620" y="1133725"/>
                  </a:lnTo>
                  <a:lnTo>
                    <a:pt x="2186912" y="1093933"/>
                  </a:lnTo>
                  <a:lnTo>
                    <a:pt x="2197918" y="1053429"/>
                  </a:lnTo>
                  <a:lnTo>
                    <a:pt x="2206580" y="1012258"/>
                  </a:lnTo>
                  <a:lnTo>
                    <a:pt x="2212838" y="970468"/>
                  </a:lnTo>
                  <a:lnTo>
                    <a:pt x="2216636" y="928105"/>
                  </a:lnTo>
                  <a:lnTo>
                    <a:pt x="2217915" y="885215"/>
                  </a:lnTo>
                  <a:lnTo>
                    <a:pt x="2216636" y="842326"/>
                  </a:lnTo>
                  <a:lnTo>
                    <a:pt x="2212838" y="799963"/>
                  </a:lnTo>
                  <a:lnTo>
                    <a:pt x="2206580" y="758174"/>
                  </a:lnTo>
                  <a:lnTo>
                    <a:pt x="2197918" y="717005"/>
                  </a:lnTo>
                  <a:lnTo>
                    <a:pt x="2186912" y="676501"/>
                  </a:lnTo>
                  <a:lnTo>
                    <a:pt x="2173620" y="636709"/>
                  </a:lnTo>
                  <a:lnTo>
                    <a:pt x="2158099" y="597676"/>
                  </a:lnTo>
                  <a:lnTo>
                    <a:pt x="2140408" y="559449"/>
                  </a:lnTo>
                  <a:lnTo>
                    <a:pt x="2120604" y="522072"/>
                  </a:lnTo>
                  <a:lnTo>
                    <a:pt x="2098746" y="485593"/>
                  </a:lnTo>
                  <a:lnTo>
                    <a:pt x="2074893" y="450059"/>
                  </a:lnTo>
                  <a:lnTo>
                    <a:pt x="2049101" y="415515"/>
                  </a:lnTo>
                  <a:lnTo>
                    <a:pt x="2021429" y="382007"/>
                  </a:lnTo>
                  <a:lnTo>
                    <a:pt x="1991936" y="349583"/>
                  </a:lnTo>
                  <a:lnTo>
                    <a:pt x="1960679" y="318289"/>
                  </a:lnTo>
                  <a:lnTo>
                    <a:pt x="1927716" y="288171"/>
                  </a:lnTo>
                  <a:lnTo>
                    <a:pt x="1893106" y="259275"/>
                  </a:lnTo>
                  <a:lnTo>
                    <a:pt x="1856906" y="231647"/>
                  </a:lnTo>
                  <a:lnTo>
                    <a:pt x="1819176" y="205335"/>
                  </a:lnTo>
                  <a:lnTo>
                    <a:pt x="1779972" y="180385"/>
                  </a:lnTo>
                  <a:lnTo>
                    <a:pt x="1739352" y="156842"/>
                  </a:lnTo>
                  <a:lnTo>
                    <a:pt x="1697376" y="134753"/>
                  </a:lnTo>
                  <a:lnTo>
                    <a:pt x="1654101" y="114165"/>
                  </a:lnTo>
                  <a:lnTo>
                    <a:pt x="1609585" y="95124"/>
                  </a:lnTo>
                  <a:lnTo>
                    <a:pt x="1563887" y="77677"/>
                  </a:lnTo>
                  <a:lnTo>
                    <a:pt x="1517064" y="61869"/>
                  </a:lnTo>
                  <a:lnTo>
                    <a:pt x="1469174" y="47747"/>
                  </a:lnTo>
                  <a:lnTo>
                    <a:pt x="1420276" y="35357"/>
                  </a:lnTo>
                  <a:lnTo>
                    <a:pt x="1370427" y="24747"/>
                  </a:lnTo>
                  <a:lnTo>
                    <a:pt x="1319687" y="15961"/>
                  </a:lnTo>
                  <a:lnTo>
                    <a:pt x="1268112" y="9048"/>
                  </a:lnTo>
                  <a:lnTo>
                    <a:pt x="1215761" y="4052"/>
                  </a:lnTo>
                  <a:lnTo>
                    <a:pt x="1162692" y="1020"/>
                  </a:lnTo>
                  <a:lnTo>
                    <a:pt x="11089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5045" y="1047063"/>
              <a:ext cx="381000" cy="135255"/>
            </a:xfrm>
            <a:custGeom>
              <a:avLst/>
              <a:gdLst/>
              <a:ahLst/>
              <a:cxnLst/>
              <a:rect l="l" t="t" r="r" b="b"/>
              <a:pathLst>
                <a:path w="381000" h="135255">
                  <a:moveTo>
                    <a:pt x="131152" y="0"/>
                  </a:moveTo>
                  <a:lnTo>
                    <a:pt x="89408" y="0"/>
                  </a:lnTo>
                  <a:lnTo>
                    <a:pt x="65760" y="107149"/>
                  </a:lnTo>
                  <a:lnTo>
                    <a:pt x="41376" y="0"/>
                  </a:lnTo>
                  <a:lnTo>
                    <a:pt x="0" y="0"/>
                  </a:lnTo>
                  <a:lnTo>
                    <a:pt x="0" y="134670"/>
                  </a:lnTo>
                  <a:lnTo>
                    <a:pt x="27698" y="134670"/>
                  </a:lnTo>
                  <a:lnTo>
                    <a:pt x="27698" y="29730"/>
                  </a:lnTo>
                  <a:lnTo>
                    <a:pt x="51904" y="134670"/>
                  </a:lnTo>
                  <a:lnTo>
                    <a:pt x="79616" y="134670"/>
                  </a:lnTo>
                  <a:lnTo>
                    <a:pt x="103441" y="29730"/>
                  </a:lnTo>
                  <a:lnTo>
                    <a:pt x="103441" y="134670"/>
                  </a:lnTo>
                  <a:lnTo>
                    <a:pt x="131152" y="134670"/>
                  </a:lnTo>
                  <a:lnTo>
                    <a:pt x="131152" y="0"/>
                  </a:lnTo>
                  <a:close/>
                </a:path>
                <a:path w="381000" h="135255">
                  <a:moveTo>
                    <a:pt x="269824" y="134670"/>
                  </a:moveTo>
                  <a:lnTo>
                    <a:pt x="260426" y="107505"/>
                  </a:lnTo>
                  <a:lnTo>
                    <a:pt x="252450" y="84429"/>
                  </a:lnTo>
                  <a:lnTo>
                    <a:pt x="234251" y="31775"/>
                  </a:lnTo>
                  <a:lnTo>
                    <a:pt x="224929" y="4813"/>
                  </a:lnTo>
                  <a:lnTo>
                    <a:pt x="224929" y="84429"/>
                  </a:lnTo>
                  <a:lnTo>
                    <a:pt x="189839" y="84429"/>
                  </a:lnTo>
                  <a:lnTo>
                    <a:pt x="207378" y="31775"/>
                  </a:lnTo>
                  <a:lnTo>
                    <a:pt x="224929" y="84429"/>
                  </a:lnTo>
                  <a:lnTo>
                    <a:pt x="224929" y="4813"/>
                  </a:lnTo>
                  <a:lnTo>
                    <a:pt x="223266" y="0"/>
                  </a:lnTo>
                  <a:lnTo>
                    <a:pt x="192608" y="0"/>
                  </a:lnTo>
                  <a:lnTo>
                    <a:pt x="144754" y="134670"/>
                  </a:lnTo>
                  <a:lnTo>
                    <a:pt x="173024" y="134670"/>
                  </a:lnTo>
                  <a:lnTo>
                    <a:pt x="182079" y="107505"/>
                  </a:lnTo>
                  <a:lnTo>
                    <a:pt x="232511" y="107505"/>
                  </a:lnTo>
                  <a:lnTo>
                    <a:pt x="241376" y="134670"/>
                  </a:lnTo>
                  <a:lnTo>
                    <a:pt x="269824" y="134670"/>
                  </a:lnTo>
                  <a:close/>
                </a:path>
                <a:path w="381000" h="135255">
                  <a:moveTo>
                    <a:pt x="380606" y="50"/>
                  </a:moveTo>
                  <a:lnTo>
                    <a:pt x="286016" y="50"/>
                  </a:lnTo>
                  <a:lnTo>
                    <a:pt x="286016" y="22910"/>
                  </a:lnTo>
                  <a:lnTo>
                    <a:pt x="286016" y="53390"/>
                  </a:lnTo>
                  <a:lnTo>
                    <a:pt x="286016" y="76250"/>
                  </a:lnTo>
                  <a:lnTo>
                    <a:pt x="286016" y="134670"/>
                  </a:lnTo>
                  <a:lnTo>
                    <a:pt x="313715" y="134670"/>
                  </a:lnTo>
                  <a:lnTo>
                    <a:pt x="313715" y="76250"/>
                  </a:lnTo>
                  <a:lnTo>
                    <a:pt x="372656" y="76250"/>
                  </a:lnTo>
                  <a:lnTo>
                    <a:pt x="372656" y="53390"/>
                  </a:lnTo>
                  <a:lnTo>
                    <a:pt x="313715" y="53390"/>
                  </a:lnTo>
                  <a:lnTo>
                    <a:pt x="313715" y="22910"/>
                  </a:lnTo>
                  <a:lnTo>
                    <a:pt x="380606" y="22910"/>
                  </a:lnTo>
                  <a:lnTo>
                    <a:pt x="380606" y="50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33920" y="1044854"/>
              <a:ext cx="123825" cy="141605"/>
            </a:xfrm>
            <a:custGeom>
              <a:avLst/>
              <a:gdLst/>
              <a:ahLst/>
              <a:cxnLst/>
              <a:rect l="l" t="t" r="r" b="b"/>
              <a:pathLst>
                <a:path w="123825" h="141605">
                  <a:moveTo>
                    <a:pt x="123583" y="137261"/>
                  </a:moveTo>
                  <a:lnTo>
                    <a:pt x="106959" y="137261"/>
                  </a:lnTo>
                  <a:lnTo>
                    <a:pt x="103644" y="119519"/>
                  </a:lnTo>
                  <a:lnTo>
                    <a:pt x="95471" y="129288"/>
                  </a:lnTo>
                  <a:lnTo>
                    <a:pt x="86223" y="136009"/>
                  </a:lnTo>
                  <a:lnTo>
                    <a:pt x="75523" y="139888"/>
                  </a:lnTo>
                  <a:lnTo>
                    <a:pt x="62991" y="141135"/>
                  </a:lnTo>
                  <a:lnTo>
                    <a:pt x="37794" y="135849"/>
                  </a:lnTo>
                  <a:lnTo>
                    <a:pt x="17846" y="121159"/>
                  </a:lnTo>
                  <a:lnTo>
                    <a:pt x="4724" y="98813"/>
                  </a:lnTo>
                  <a:lnTo>
                    <a:pt x="0" y="70561"/>
                  </a:lnTo>
                  <a:lnTo>
                    <a:pt x="4733" y="41849"/>
                  </a:lnTo>
                  <a:lnTo>
                    <a:pt x="18056" y="19559"/>
                  </a:lnTo>
                  <a:lnTo>
                    <a:pt x="38651" y="5129"/>
                  </a:lnTo>
                  <a:lnTo>
                    <a:pt x="65201" y="0"/>
                  </a:lnTo>
                  <a:lnTo>
                    <a:pt x="87579" y="3148"/>
                  </a:lnTo>
                  <a:lnTo>
                    <a:pt x="105346" y="12166"/>
                  </a:lnTo>
                  <a:lnTo>
                    <a:pt x="117636" y="26414"/>
                  </a:lnTo>
                  <a:lnTo>
                    <a:pt x="123583" y="45250"/>
                  </a:lnTo>
                  <a:lnTo>
                    <a:pt x="97535" y="45250"/>
                  </a:lnTo>
                  <a:lnTo>
                    <a:pt x="95135" y="38239"/>
                  </a:lnTo>
                  <a:lnTo>
                    <a:pt x="93103" y="35090"/>
                  </a:lnTo>
                  <a:lnTo>
                    <a:pt x="89230" y="31775"/>
                  </a:lnTo>
                  <a:lnTo>
                    <a:pt x="83134" y="26403"/>
                  </a:lnTo>
                  <a:lnTo>
                    <a:pt x="75006" y="23647"/>
                  </a:lnTo>
                  <a:lnTo>
                    <a:pt x="65392" y="23647"/>
                  </a:lnTo>
                  <a:lnTo>
                    <a:pt x="49528" y="26843"/>
                  </a:lnTo>
                  <a:lnTo>
                    <a:pt x="37684" y="36048"/>
                  </a:lnTo>
                  <a:lnTo>
                    <a:pt x="30273" y="50693"/>
                  </a:lnTo>
                  <a:lnTo>
                    <a:pt x="27711" y="70205"/>
                  </a:lnTo>
                  <a:lnTo>
                    <a:pt x="30545" y="89284"/>
                  </a:lnTo>
                  <a:lnTo>
                    <a:pt x="38471" y="104238"/>
                  </a:lnTo>
                  <a:lnTo>
                    <a:pt x="50621" y="113996"/>
                  </a:lnTo>
                  <a:lnTo>
                    <a:pt x="66128" y="117487"/>
                  </a:lnTo>
                  <a:lnTo>
                    <a:pt x="73942" y="116610"/>
                  </a:lnTo>
                  <a:lnTo>
                    <a:pt x="100304" y="87566"/>
                  </a:lnTo>
                  <a:lnTo>
                    <a:pt x="69646" y="87566"/>
                  </a:lnTo>
                  <a:lnTo>
                    <a:pt x="69646" y="64477"/>
                  </a:lnTo>
                  <a:lnTo>
                    <a:pt x="123583" y="64477"/>
                  </a:lnTo>
                  <a:lnTo>
                    <a:pt x="123583" y="137261"/>
                  </a:lnTo>
                  <a:close/>
                </a:path>
              </a:pathLst>
            </a:custGeom>
            <a:ln w="5613">
              <a:solidFill>
                <a:srgbClr val="153B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83156" y="1044257"/>
              <a:ext cx="273761" cy="144538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73073" y="1018285"/>
              <a:ext cx="174345" cy="182473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22961" y="1344460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59">
                  <a:moveTo>
                    <a:pt x="0" y="0"/>
                  </a:moveTo>
                  <a:lnTo>
                    <a:pt x="6057" y="3898"/>
                  </a:lnTo>
                  <a:lnTo>
                    <a:pt x="10604" y="6743"/>
                  </a:lnTo>
                  <a:lnTo>
                    <a:pt x="12877" y="8140"/>
                  </a:lnTo>
                  <a:lnTo>
                    <a:pt x="14020" y="8839"/>
                  </a:lnTo>
                  <a:lnTo>
                    <a:pt x="14579" y="9194"/>
                  </a:lnTo>
                  <a:lnTo>
                    <a:pt x="13957" y="9182"/>
                  </a:lnTo>
                  <a:lnTo>
                    <a:pt x="16789" y="9677"/>
                  </a:lnTo>
                  <a:lnTo>
                    <a:pt x="13322" y="9271"/>
                  </a:lnTo>
                  <a:lnTo>
                    <a:pt x="28016" y="266"/>
                  </a:lnTo>
                </a:path>
              </a:pathLst>
            </a:custGeom>
            <a:ln w="13792">
              <a:solidFill>
                <a:srgbClr val="99DA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75363" y="403491"/>
              <a:ext cx="735330" cy="931544"/>
            </a:xfrm>
            <a:custGeom>
              <a:avLst/>
              <a:gdLst/>
              <a:ahLst/>
              <a:cxnLst/>
              <a:rect l="l" t="t" r="r" b="b"/>
              <a:pathLst>
                <a:path w="735329" h="931544">
                  <a:moveTo>
                    <a:pt x="404367" y="922769"/>
                  </a:moveTo>
                  <a:lnTo>
                    <a:pt x="449663" y="890982"/>
                  </a:lnTo>
                  <a:lnTo>
                    <a:pt x="483793" y="864882"/>
                  </a:lnTo>
                  <a:lnTo>
                    <a:pt x="533106" y="823421"/>
                  </a:lnTo>
                  <a:lnTo>
                    <a:pt x="564539" y="794156"/>
                  </a:lnTo>
                  <a:lnTo>
                    <a:pt x="594533" y="763462"/>
                  </a:lnTo>
                  <a:lnTo>
                    <a:pt x="622832" y="731228"/>
                  </a:lnTo>
                  <a:lnTo>
                    <a:pt x="649184" y="697430"/>
                  </a:lnTo>
                  <a:lnTo>
                    <a:pt x="673137" y="661936"/>
                  </a:lnTo>
                  <a:lnTo>
                    <a:pt x="693879" y="624540"/>
                  </a:lnTo>
                  <a:lnTo>
                    <a:pt x="710945" y="585419"/>
                  </a:lnTo>
                  <a:lnTo>
                    <a:pt x="723544" y="544696"/>
                  </a:lnTo>
                  <a:lnTo>
                    <a:pt x="730744" y="502755"/>
                  </a:lnTo>
                  <a:lnTo>
                    <a:pt x="732268" y="460032"/>
                  </a:lnTo>
                  <a:lnTo>
                    <a:pt x="732598" y="416979"/>
                  </a:lnTo>
                  <a:lnTo>
                    <a:pt x="733919" y="244716"/>
                  </a:lnTo>
                  <a:lnTo>
                    <a:pt x="734579" y="158585"/>
                  </a:lnTo>
                  <a:lnTo>
                    <a:pt x="734516" y="151536"/>
                  </a:lnTo>
                  <a:lnTo>
                    <a:pt x="734948" y="143916"/>
                  </a:lnTo>
                  <a:lnTo>
                    <a:pt x="734490" y="137363"/>
                  </a:lnTo>
                  <a:lnTo>
                    <a:pt x="734465" y="131064"/>
                  </a:lnTo>
                  <a:lnTo>
                    <a:pt x="705570" y="98203"/>
                  </a:lnTo>
                  <a:lnTo>
                    <a:pt x="669181" y="76700"/>
                  </a:lnTo>
                  <a:lnTo>
                    <a:pt x="630051" y="59665"/>
                  </a:lnTo>
                  <a:lnTo>
                    <a:pt x="579492" y="42118"/>
                  </a:lnTo>
                  <a:lnTo>
                    <a:pt x="538288" y="30238"/>
                  </a:lnTo>
                  <a:lnTo>
                    <a:pt x="496651" y="19924"/>
                  </a:lnTo>
                  <a:lnTo>
                    <a:pt x="454671" y="11125"/>
                  </a:lnTo>
                  <a:lnTo>
                    <a:pt x="412414" y="4053"/>
                  </a:lnTo>
                  <a:lnTo>
                    <a:pt x="370127" y="0"/>
                  </a:lnTo>
                  <a:lnTo>
                    <a:pt x="359642" y="0"/>
                  </a:lnTo>
                  <a:lnTo>
                    <a:pt x="349074" y="522"/>
                  </a:lnTo>
                  <a:lnTo>
                    <a:pt x="306630" y="5253"/>
                  </a:lnTo>
                  <a:lnTo>
                    <a:pt x="264367" y="12346"/>
                  </a:lnTo>
                  <a:lnTo>
                    <a:pt x="222383" y="21131"/>
                  </a:lnTo>
                  <a:lnTo>
                    <a:pt x="180772" y="31491"/>
                  </a:lnTo>
                  <a:lnTo>
                    <a:pt x="139659" y="43570"/>
                  </a:lnTo>
                  <a:lnTo>
                    <a:pt x="99330" y="57855"/>
                  </a:lnTo>
                  <a:lnTo>
                    <a:pt x="60433" y="75241"/>
                  </a:lnTo>
                  <a:lnTo>
                    <a:pt x="25064" y="97966"/>
                  </a:lnTo>
                  <a:lnTo>
                    <a:pt x="3999" y="130467"/>
                  </a:lnTo>
                  <a:lnTo>
                    <a:pt x="3428" y="137033"/>
                  </a:lnTo>
                  <a:lnTo>
                    <a:pt x="3694" y="144653"/>
                  </a:lnTo>
                  <a:lnTo>
                    <a:pt x="3516" y="151688"/>
                  </a:lnTo>
                  <a:lnTo>
                    <a:pt x="2539" y="237820"/>
                  </a:lnTo>
                  <a:lnTo>
                    <a:pt x="621" y="410070"/>
                  </a:lnTo>
                  <a:lnTo>
                    <a:pt x="138" y="453136"/>
                  </a:lnTo>
                  <a:lnTo>
                    <a:pt x="0" y="463910"/>
                  </a:lnTo>
                  <a:lnTo>
                    <a:pt x="105" y="474608"/>
                  </a:lnTo>
                  <a:lnTo>
                    <a:pt x="3304" y="517021"/>
                  </a:lnTo>
                  <a:lnTo>
                    <a:pt x="12565" y="558592"/>
                  </a:lnTo>
                  <a:lnTo>
                    <a:pt x="26741" y="598811"/>
                  </a:lnTo>
                  <a:lnTo>
                    <a:pt x="45013" y="637431"/>
                  </a:lnTo>
                  <a:lnTo>
                    <a:pt x="66751" y="674296"/>
                  </a:lnTo>
                  <a:lnTo>
                    <a:pt x="91312" y="709398"/>
                  </a:lnTo>
                  <a:lnTo>
                    <a:pt x="132117" y="759108"/>
                  </a:lnTo>
                  <a:lnTo>
                    <a:pt x="161528" y="790359"/>
                  </a:lnTo>
                  <a:lnTo>
                    <a:pt x="192404" y="820209"/>
                  </a:lnTo>
                  <a:lnTo>
                    <a:pt x="224484" y="848766"/>
                  </a:lnTo>
                  <a:lnTo>
                    <a:pt x="257626" y="876108"/>
                  </a:lnTo>
                  <a:lnTo>
                    <a:pt x="291730" y="902258"/>
                  </a:lnTo>
                  <a:lnTo>
                    <a:pt x="326770" y="927125"/>
                  </a:lnTo>
                  <a:lnTo>
                    <a:pt x="333361" y="931532"/>
                  </a:lnTo>
                </a:path>
              </a:pathLst>
            </a:custGeom>
            <a:ln w="13792">
              <a:solidFill>
                <a:srgbClr val="99DAF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25171" y="1402232"/>
              <a:ext cx="22860" cy="8255"/>
            </a:xfrm>
            <a:custGeom>
              <a:avLst/>
              <a:gdLst/>
              <a:ahLst/>
              <a:cxnLst/>
              <a:rect l="l" t="t" r="r" b="b"/>
              <a:pathLst>
                <a:path w="22859" h="8255">
                  <a:moveTo>
                    <a:pt x="0" y="0"/>
                  </a:moveTo>
                  <a:lnTo>
                    <a:pt x="11811" y="7378"/>
                  </a:lnTo>
                  <a:lnTo>
                    <a:pt x="11112" y="7378"/>
                  </a:lnTo>
                  <a:lnTo>
                    <a:pt x="14262" y="7924"/>
                  </a:lnTo>
                  <a:lnTo>
                    <a:pt x="10401" y="7467"/>
                  </a:lnTo>
                  <a:lnTo>
                    <a:pt x="22275" y="203"/>
                  </a:lnTo>
                </a:path>
              </a:pathLst>
            </a:custGeom>
            <a:ln w="10439">
              <a:solidFill>
                <a:srgbClr val="54A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34797" y="354546"/>
              <a:ext cx="816610" cy="1034415"/>
            </a:xfrm>
            <a:custGeom>
              <a:avLst/>
              <a:gdLst/>
              <a:ahLst/>
              <a:cxnLst/>
              <a:rect l="l" t="t" r="r" b="b"/>
              <a:pathLst>
                <a:path w="816609" h="1034415">
                  <a:moveTo>
                    <a:pt x="453289" y="1021803"/>
                  </a:moveTo>
                  <a:lnTo>
                    <a:pt x="499321" y="989357"/>
                  </a:lnTo>
                  <a:lnTo>
                    <a:pt x="537220" y="960375"/>
                  </a:lnTo>
                  <a:lnTo>
                    <a:pt x="591980" y="914340"/>
                  </a:lnTo>
                  <a:lnTo>
                    <a:pt x="626882" y="881846"/>
                  </a:lnTo>
                  <a:lnTo>
                    <a:pt x="660189" y="847766"/>
                  </a:lnTo>
                  <a:lnTo>
                    <a:pt x="691617" y="811974"/>
                  </a:lnTo>
                  <a:lnTo>
                    <a:pt x="720857" y="774438"/>
                  </a:lnTo>
                  <a:lnTo>
                    <a:pt x="747459" y="735025"/>
                  </a:lnTo>
                  <a:lnTo>
                    <a:pt x="770495" y="693499"/>
                  </a:lnTo>
                  <a:lnTo>
                    <a:pt x="789445" y="650049"/>
                  </a:lnTo>
                  <a:lnTo>
                    <a:pt x="803438" y="604839"/>
                  </a:lnTo>
                  <a:lnTo>
                    <a:pt x="811429" y="558266"/>
                  </a:lnTo>
                  <a:lnTo>
                    <a:pt x="813118" y="510844"/>
                  </a:lnTo>
                  <a:lnTo>
                    <a:pt x="813486" y="463016"/>
                  </a:lnTo>
                  <a:lnTo>
                    <a:pt x="814960" y="271729"/>
                  </a:lnTo>
                  <a:lnTo>
                    <a:pt x="815696" y="176098"/>
                  </a:lnTo>
                  <a:lnTo>
                    <a:pt x="815620" y="168275"/>
                  </a:lnTo>
                  <a:lnTo>
                    <a:pt x="816103" y="159804"/>
                  </a:lnTo>
                  <a:lnTo>
                    <a:pt x="815582" y="152526"/>
                  </a:lnTo>
                  <a:lnTo>
                    <a:pt x="815557" y="145541"/>
                  </a:lnTo>
                  <a:lnTo>
                    <a:pt x="783477" y="109050"/>
                  </a:lnTo>
                  <a:lnTo>
                    <a:pt x="743073" y="85177"/>
                  </a:lnTo>
                  <a:lnTo>
                    <a:pt x="699623" y="66267"/>
                  </a:lnTo>
                  <a:lnTo>
                    <a:pt x="643483" y="46775"/>
                  </a:lnTo>
                  <a:lnTo>
                    <a:pt x="597726" y="33578"/>
                  </a:lnTo>
                  <a:lnTo>
                    <a:pt x="551492" y="22129"/>
                  </a:lnTo>
                  <a:lnTo>
                    <a:pt x="504876" y="12357"/>
                  </a:lnTo>
                  <a:lnTo>
                    <a:pt x="457952" y="4502"/>
                  </a:lnTo>
                  <a:lnTo>
                    <a:pt x="410998" y="0"/>
                  </a:lnTo>
                  <a:lnTo>
                    <a:pt x="399354" y="4"/>
                  </a:lnTo>
                  <a:lnTo>
                    <a:pt x="352261" y="4219"/>
                  </a:lnTo>
                  <a:lnTo>
                    <a:pt x="293560" y="13715"/>
                  </a:lnTo>
                  <a:lnTo>
                    <a:pt x="246943" y="23469"/>
                  </a:lnTo>
                  <a:lnTo>
                    <a:pt x="200732" y="34972"/>
                  </a:lnTo>
                  <a:lnTo>
                    <a:pt x="155071" y="48383"/>
                  </a:lnTo>
                  <a:lnTo>
                    <a:pt x="110295" y="64250"/>
                  </a:lnTo>
                  <a:lnTo>
                    <a:pt x="67107" y="83553"/>
                  </a:lnTo>
                  <a:lnTo>
                    <a:pt x="27833" y="108783"/>
                  </a:lnTo>
                  <a:lnTo>
                    <a:pt x="4446" y="144881"/>
                  </a:lnTo>
                  <a:lnTo>
                    <a:pt x="3798" y="152158"/>
                  </a:lnTo>
                  <a:lnTo>
                    <a:pt x="4115" y="160629"/>
                  </a:lnTo>
                  <a:lnTo>
                    <a:pt x="3900" y="168440"/>
                  </a:lnTo>
                  <a:lnTo>
                    <a:pt x="2820" y="264083"/>
                  </a:lnTo>
                  <a:lnTo>
                    <a:pt x="686" y="455358"/>
                  </a:lnTo>
                  <a:lnTo>
                    <a:pt x="153" y="503173"/>
                  </a:lnTo>
                  <a:lnTo>
                    <a:pt x="0" y="515134"/>
                  </a:lnTo>
                  <a:lnTo>
                    <a:pt x="115" y="527011"/>
                  </a:lnTo>
                  <a:lnTo>
                    <a:pt x="3672" y="574103"/>
                  </a:lnTo>
                  <a:lnTo>
                    <a:pt x="13962" y="620263"/>
                  </a:lnTo>
                  <a:lnTo>
                    <a:pt x="29706" y="664935"/>
                  </a:lnTo>
                  <a:lnTo>
                    <a:pt x="49988" y="707822"/>
                  </a:lnTo>
                  <a:lnTo>
                    <a:pt x="74129" y="748749"/>
                  </a:lnTo>
                  <a:lnTo>
                    <a:pt x="101398" y="787727"/>
                  </a:lnTo>
                  <a:lnTo>
                    <a:pt x="146713" y="842926"/>
                  </a:lnTo>
                  <a:lnTo>
                    <a:pt x="179372" y="877627"/>
                  </a:lnTo>
                  <a:lnTo>
                    <a:pt x="213655" y="910775"/>
                  </a:lnTo>
                  <a:lnTo>
                    <a:pt x="249276" y="942492"/>
                  </a:lnTo>
                  <a:lnTo>
                    <a:pt x="286068" y="972846"/>
                  </a:lnTo>
                  <a:lnTo>
                    <a:pt x="323927" y="1001877"/>
                  </a:lnTo>
                  <a:lnTo>
                    <a:pt x="362852" y="1029500"/>
                  </a:lnTo>
                  <a:lnTo>
                    <a:pt x="370206" y="1034414"/>
                  </a:lnTo>
                </a:path>
              </a:pathLst>
            </a:custGeom>
            <a:ln w="10439">
              <a:solidFill>
                <a:srgbClr val="54A4D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27672" y="1454988"/>
              <a:ext cx="16510" cy="6350"/>
            </a:xfrm>
            <a:custGeom>
              <a:avLst/>
              <a:gdLst/>
              <a:ahLst/>
              <a:cxnLst/>
              <a:rect l="l" t="t" r="r" b="b"/>
              <a:pathLst>
                <a:path w="16509" h="6350">
                  <a:moveTo>
                    <a:pt x="0" y="0"/>
                  </a:moveTo>
                  <a:lnTo>
                    <a:pt x="3962" y="2489"/>
                  </a:lnTo>
                  <a:lnTo>
                    <a:pt x="6718" y="4191"/>
                  </a:lnTo>
                  <a:lnTo>
                    <a:pt x="8102" y="5029"/>
                  </a:lnTo>
                  <a:lnTo>
                    <a:pt x="8788" y="5448"/>
                  </a:lnTo>
                  <a:lnTo>
                    <a:pt x="8026" y="5448"/>
                  </a:lnTo>
                  <a:lnTo>
                    <a:pt x="11455" y="6045"/>
                  </a:lnTo>
                  <a:lnTo>
                    <a:pt x="7251" y="5549"/>
                  </a:lnTo>
                  <a:lnTo>
                    <a:pt x="16078" y="152"/>
                  </a:lnTo>
                </a:path>
              </a:pathLst>
            </a:custGeom>
            <a:ln w="6896">
              <a:solidFill>
                <a:srgbClr val="3988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98208" y="310743"/>
              <a:ext cx="889000" cy="1127760"/>
            </a:xfrm>
            <a:custGeom>
              <a:avLst/>
              <a:gdLst/>
              <a:ahLst/>
              <a:cxnLst/>
              <a:rect l="l" t="t" r="r" b="b"/>
              <a:pathLst>
                <a:path w="889000" h="1127760">
                  <a:moveTo>
                    <a:pt x="497727" y="1110869"/>
                  </a:moveTo>
                  <a:lnTo>
                    <a:pt x="544102" y="1078089"/>
                  </a:lnTo>
                  <a:lnTo>
                    <a:pt x="585406" y="1046513"/>
                  </a:lnTo>
                  <a:lnTo>
                    <a:pt x="645074" y="996345"/>
                  </a:lnTo>
                  <a:lnTo>
                    <a:pt x="683104" y="960932"/>
                  </a:lnTo>
                  <a:lnTo>
                    <a:pt x="719394" y="923795"/>
                  </a:lnTo>
                  <a:lnTo>
                    <a:pt x="753632" y="884796"/>
                  </a:lnTo>
                  <a:lnTo>
                    <a:pt x="785515" y="843892"/>
                  </a:lnTo>
                  <a:lnTo>
                    <a:pt x="814503" y="800950"/>
                  </a:lnTo>
                  <a:lnTo>
                    <a:pt x="839600" y="755689"/>
                  </a:lnTo>
                  <a:lnTo>
                    <a:pt x="860248" y="708342"/>
                  </a:lnTo>
                  <a:lnTo>
                    <a:pt x="875498" y="659083"/>
                  </a:lnTo>
                  <a:lnTo>
                    <a:pt x="884213" y="608330"/>
                  </a:lnTo>
                  <a:lnTo>
                    <a:pt x="885974" y="569684"/>
                  </a:lnTo>
                  <a:lnTo>
                    <a:pt x="886055" y="556653"/>
                  </a:lnTo>
                  <a:lnTo>
                    <a:pt x="886448" y="504545"/>
                  </a:lnTo>
                  <a:lnTo>
                    <a:pt x="888049" y="296100"/>
                  </a:lnTo>
                  <a:lnTo>
                    <a:pt x="888849" y="191884"/>
                  </a:lnTo>
                  <a:lnTo>
                    <a:pt x="888879" y="185393"/>
                  </a:lnTo>
                  <a:lnTo>
                    <a:pt x="888977" y="178825"/>
                  </a:lnTo>
                  <a:lnTo>
                    <a:pt x="888983" y="172367"/>
                  </a:lnTo>
                  <a:lnTo>
                    <a:pt x="888734" y="166204"/>
                  </a:lnTo>
                  <a:lnTo>
                    <a:pt x="888709" y="158584"/>
                  </a:lnTo>
                  <a:lnTo>
                    <a:pt x="863676" y="126650"/>
                  </a:lnTo>
                  <a:lnTo>
                    <a:pt x="832387" y="104909"/>
                  </a:lnTo>
                  <a:lnTo>
                    <a:pt x="798056" y="87299"/>
                  </a:lnTo>
                  <a:lnTo>
                    <a:pt x="762372" y="72196"/>
                  </a:lnTo>
                  <a:lnTo>
                    <a:pt x="725852" y="58975"/>
                  </a:lnTo>
                  <a:lnTo>
                    <a:pt x="676346" y="43538"/>
                  </a:lnTo>
                  <a:lnTo>
                    <a:pt x="626212" y="30113"/>
                  </a:lnTo>
                  <a:lnTo>
                    <a:pt x="575606" y="18558"/>
                  </a:lnTo>
                  <a:lnTo>
                    <a:pt x="524642" y="8910"/>
                  </a:lnTo>
                  <a:lnTo>
                    <a:pt x="473405" y="1803"/>
                  </a:lnTo>
                  <a:lnTo>
                    <a:pt x="447854" y="0"/>
                  </a:lnTo>
                  <a:lnTo>
                    <a:pt x="435167" y="6"/>
                  </a:lnTo>
                  <a:lnTo>
                    <a:pt x="396698" y="3035"/>
                  </a:lnTo>
                  <a:lnTo>
                    <a:pt x="358226" y="8309"/>
                  </a:lnTo>
                  <a:lnTo>
                    <a:pt x="319888" y="14934"/>
                  </a:lnTo>
                  <a:lnTo>
                    <a:pt x="269088" y="25563"/>
                  </a:lnTo>
                  <a:lnTo>
                    <a:pt x="218735" y="38102"/>
                  </a:lnTo>
                  <a:lnTo>
                    <a:pt x="168985" y="52712"/>
                  </a:lnTo>
                  <a:lnTo>
                    <a:pt x="132271" y="65379"/>
                  </a:lnTo>
                  <a:lnTo>
                    <a:pt x="96369" y="79971"/>
                  </a:lnTo>
                  <a:lnTo>
                    <a:pt x="61848" y="97163"/>
                  </a:lnTo>
                  <a:lnTo>
                    <a:pt x="21202" y="127018"/>
                  </a:lnTo>
                  <a:lnTo>
                    <a:pt x="4840" y="157861"/>
                  </a:lnTo>
                  <a:lnTo>
                    <a:pt x="4486" y="164025"/>
                  </a:lnTo>
                  <a:lnTo>
                    <a:pt x="4371" y="170486"/>
                  </a:lnTo>
                  <a:lnTo>
                    <a:pt x="4345" y="177054"/>
                  </a:lnTo>
                  <a:lnTo>
                    <a:pt x="4256" y="183540"/>
                  </a:lnTo>
                  <a:lnTo>
                    <a:pt x="3087" y="287756"/>
                  </a:lnTo>
                  <a:lnTo>
                    <a:pt x="750" y="496189"/>
                  </a:lnTo>
                  <a:lnTo>
                    <a:pt x="166" y="548297"/>
                  </a:lnTo>
                  <a:lnTo>
                    <a:pt x="0" y="561335"/>
                  </a:lnTo>
                  <a:lnTo>
                    <a:pt x="128" y="574278"/>
                  </a:lnTo>
                  <a:lnTo>
                    <a:pt x="495" y="587159"/>
                  </a:lnTo>
                  <a:lnTo>
                    <a:pt x="4009" y="625598"/>
                  </a:lnTo>
                  <a:lnTo>
                    <a:pt x="15214" y="675890"/>
                  </a:lnTo>
                  <a:lnTo>
                    <a:pt x="32360" y="724561"/>
                  </a:lnTo>
                  <a:lnTo>
                    <a:pt x="54472" y="771296"/>
                  </a:lnTo>
                  <a:lnTo>
                    <a:pt x="80773" y="815898"/>
                  </a:lnTo>
                  <a:lnTo>
                    <a:pt x="110495" y="858367"/>
                  </a:lnTo>
                  <a:lnTo>
                    <a:pt x="159870" y="918516"/>
                  </a:lnTo>
                  <a:lnTo>
                    <a:pt x="195457" y="956330"/>
                  </a:lnTo>
                  <a:lnTo>
                    <a:pt x="232812" y="992451"/>
                  </a:lnTo>
                  <a:lnTo>
                    <a:pt x="271616" y="1027010"/>
                  </a:lnTo>
                  <a:lnTo>
                    <a:pt x="311731" y="1060094"/>
                  </a:lnTo>
                  <a:lnTo>
                    <a:pt x="352998" y="1091730"/>
                  </a:lnTo>
                  <a:lnTo>
                    <a:pt x="384680" y="1114459"/>
                  </a:lnTo>
                  <a:lnTo>
                    <a:pt x="395390" y="1121829"/>
                  </a:lnTo>
                  <a:lnTo>
                    <a:pt x="403518" y="1127252"/>
                  </a:lnTo>
                </a:path>
              </a:pathLst>
            </a:custGeom>
            <a:ln w="6896">
              <a:solidFill>
                <a:srgbClr val="3988C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67538" y="674166"/>
              <a:ext cx="310235" cy="85445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55536" y="675500"/>
              <a:ext cx="162369" cy="84112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61231" y="658151"/>
              <a:ext cx="363643" cy="647399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464439" y="437629"/>
              <a:ext cx="156552" cy="195173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26579" y="1044918"/>
              <a:ext cx="39370" cy="40640"/>
            </a:xfrm>
            <a:custGeom>
              <a:avLst/>
              <a:gdLst/>
              <a:ahLst/>
              <a:cxnLst/>
              <a:rect l="l" t="t" r="r" b="b"/>
              <a:pathLst>
                <a:path w="39370" h="40640">
                  <a:moveTo>
                    <a:pt x="19407" y="0"/>
                  </a:moveTo>
                  <a:lnTo>
                    <a:pt x="4857" y="6280"/>
                  </a:lnTo>
                  <a:lnTo>
                    <a:pt x="0" y="20097"/>
                  </a:lnTo>
                  <a:lnTo>
                    <a:pt x="4846" y="33914"/>
                  </a:lnTo>
                  <a:lnTo>
                    <a:pt x="19407" y="40195"/>
                  </a:lnTo>
                  <a:lnTo>
                    <a:pt x="33964" y="33914"/>
                  </a:lnTo>
                  <a:lnTo>
                    <a:pt x="38823" y="20097"/>
                  </a:lnTo>
                  <a:lnTo>
                    <a:pt x="33975" y="6280"/>
                  </a:lnTo>
                  <a:lnTo>
                    <a:pt x="19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46906" y="978166"/>
              <a:ext cx="918210" cy="0"/>
            </a:xfrm>
            <a:custGeom>
              <a:avLst/>
              <a:gdLst/>
              <a:ahLst/>
              <a:cxnLst/>
              <a:rect l="l" t="t" r="r" b="b"/>
              <a:pathLst>
                <a:path w="918210">
                  <a:moveTo>
                    <a:pt x="0" y="0"/>
                  </a:moveTo>
                  <a:lnTo>
                    <a:pt x="917638" y="0"/>
                  </a:lnTo>
                </a:path>
              </a:pathLst>
            </a:custGeom>
            <a:ln w="6350">
              <a:solidFill>
                <a:srgbClr val="153B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13370" y="1396383"/>
            <a:ext cx="4130675" cy="100520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3970" marR="488315">
              <a:lnSpc>
                <a:spcPts val="2390"/>
              </a:lnSpc>
              <a:spcBef>
                <a:spcPts val="370"/>
              </a:spcBef>
            </a:pPr>
            <a:r>
              <a:rPr sz="2150" b="0" spc="10" dirty="0">
                <a:solidFill>
                  <a:srgbClr val="153B6C"/>
                </a:solidFill>
                <a:latin typeface="Roboto"/>
                <a:cs typeface="Roboto"/>
              </a:rPr>
              <a:t>What </a:t>
            </a:r>
            <a:r>
              <a:rPr sz="2150" b="0" spc="-30" dirty="0">
                <a:solidFill>
                  <a:srgbClr val="153B6C"/>
                </a:solidFill>
                <a:latin typeface="Roboto"/>
                <a:cs typeface="Roboto"/>
              </a:rPr>
              <a:t>does </a:t>
            </a:r>
            <a:r>
              <a:rPr sz="2150" b="0" spc="-100" dirty="0">
                <a:solidFill>
                  <a:srgbClr val="153B6C"/>
                </a:solidFill>
                <a:latin typeface="Roboto"/>
                <a:cs typeface="Roboto"/>
              </a:rPr>
              <a:t>it </a:t>
            </a:r>
            <a:r>
              <a:rPr sz="2150" b="0" spc="-75" dirty="0">
                <a:solidFill>
                  <a:srgbClr val="153B6C"/>
                </a:solidFill>
                <a:latin typeface="Roboto"/>
                <a:cs typeface="Roboto"/>
              </a:rPr>
              <a:t>take </a:t>
            </a:r>
            <a:r>
              <a:rPr sz="2150" b="0" spc="-40" dirty="0">
                <a:solidFill>
                  <a:srgbClr val="153B6C"/>
                </a:solidFill>
                <a:latin typeface="Roboto"/>
                <a:cs typeface="Roboto"/>
              </a:rPr>
              <a:t>to </a:t>
            </a:r>
            <a:r>
              <a:rPr sz="2150" b="0" spc="-15" dirty="0">
                <a:solidFill>
                  <a:srgbClr val="153B6C"/>
                </a:solidFill>
                <a:latin typeface="Roboto"/>
                <a:cs typeface="Roboto"/>
              </a:rPr>
              <a:t>become </a:t>
            </a:r>
            <a:r>
              <a:rPr sz="2150" b="0" spc="10" dirty="0">
                <a:solidFill>
                  <a:srgbClr val="153B6C"/>
                </a:solidFill>
                <a:latin typeface="Roboto"/>
                <a:cs typeface="Roboto"/>
              </a:rPr>
              <a:t>a  </a:t>
            </a:r>
            <a:r>
              <a:rPr sz="2150" b="0" spc="-85" dirty="0">
                <a:solidFill>
                  <a:srgbClr val="153B6C"/>
                </a:solidFill>
                <a:latin typeface="Roboto"/>
                <a:cs typeface="Roboto"/>
              </a:rPr>
              <a:t>Level </a:t>
            </a:r>
            <a:r>
              <a:rPr sz="2150" b="0" spc="-50" dirty="0">
                <a:solidFill>
                  <a:srgbClr val="153B6C"/>
                </a:solidFill>
                <a:latin typeface="Roboto"/>
                <a:cs typeface="Roboto"/>
              </a:rPr>
              <a:t>3 </a:t>
            </a:r>
            <a:r>
              <a:rPr sz="2150" b="0" spc="-65" dirty="0">
                <a:solidFill>
                  <a:srgbClr val="153B6C"/>
                </a:solidFill>
                <a:latin typeface="Roboto"/>
                <a:cs typeface="Roboto"/>
              </a:rPr>
              <a:t>surgical</a:t>
            </a:r>
            <a:r>
              <a:rPr sz="2150" b="0" spc="80" dirty="0">
                <a:solidFill>
                  <a:srgbClr val="153B6C"/>
                </a:solidFill>
                <a:latin typeface="Roboto"/>
                <a:cs typeface="Roboto"/>
              </a:rPr>
              <a:t> </a:t>
            </a:r>
            <a:r>
              <a:rPr sz="2150" b="0" spc="-30" dirty="0">
                <a:solidFill>
                  <a:srgbClr val="153B6C"/>
                </a:solidFill>
                <a:latin typeface="Roboto"/>
                <a:cs typeface="Roboto"/>
              </a:rPr>
              <a:t>gown?</a:t>
            </a:r>
            <a:endParaRPr sz="2150" dirty="0">
              <a:latin typeface="Roboto"/>
              <a:cs typeface="Roboto"/>
            </a:endParaRPr>
          </a:p>
          <a:p>
            <a:pPr marL="12700" marR="5080">
              <a:lnSpc>
                <a:spcPct val="102899"/>
              </a:lnSpc>
              <a:spcBef>
                <a:spcPts val="310"/>
              </a:spcBef>
            </a:pPr>
            <a:r>
              <a:rPr sz="950" b="1" spc="-190" dirty="0">
                <a:solidFill>
                  <a:srgbClr val="37A5DD"/>
                </a:solidFill>
                <a:latin typeface="DejaVu Sans"/>
                <a:cs typeface="DejaVu Sans"/>
              </a:rPr>
              <a:t>Protec</a:t>
            </a:r>
            <a:r>
              <a:rPr lang="en-IN" sz="950" b="1" spc="-190" dirty="0">
                <a:solidFill>
                  <a:srgbClr val="37A5DD"/>
                </a:solidFill>
                <a:latin typeface="DejaVu Sans"/>
                <a:cs typeface="DejaVu Sans"/>
              </a:rPr>
              <a:t>ti</a:t>
            </a:r>
            <a:r>
              <a:rPr sz="950" b="1" spc="-190" dirty="0" err="1">
                <a:solidFill>
                  <a:srgbClr val="37A5DD"/>
                </a:solidFill>
                <a:latin typeface="DejaVu Sans"/>
                <a:cs typeface="DejaVu Sans"/>
              </a:rPr>
              <a:t>ve</a:t>
            </a:r>
            <a:r>
              <a:rPr sz="950" b="1" spc="-190" dirty="0">
                <a:solidFill>
                  <a:srgbClr val="37A5DD"/>
                </a:solidFill>
                <a:latin typeface="DejaVu Sans"/>
                <a:cs typeface="DejaVu Sans"/>
              </a:rPr>
              <a:t> </a:t>
            </a:r>
            <a:r>
              <a:rPr lang="en-IN" sz="950" b="1" spc="-190" dirty="0">
                <a:solidFill>
                  <a:srgbClr val="37A5DD"/>
                </a:solidFill>
                <a:latin typeface="DejaVu Sans"/>
                <a:cs typeface="DejaVu Sans"/>
              </a:rPr>
              <a:t> </a:t>
            </a:r>
            <a:r>
              <a:rPr sz="950" b="1" spc="-140" dirty="0">
                <a:solidFill>
                  <a:srgbClr val="37A5DD"/>
                </a:solidFill>
                <a:latin typeface="DejaVu Sans"/>
                <a:cs typeface="DejaVu Sans"/>
              </a:rPr>
              <a:t>apparel, including </a:t>
            </a:r>
            <a:r>
              <a:rPr sz="950" b="1" spc="-145" dirty="0">
                <a:solidFill>
                  <a:srgbClr val="37A5DD"/>
                </a:solidFill>
                <a:latin typeface="DejaVu Sans"/>
                <a:cs typeface="DejaVu Sans"/>
              </a:rPr>
              <a:t>surgical </a:t>
            </a:r>
            <a:r>
              <a:rPr sz="950" b="1" spc="-160" dirty="0">
                <a:solidFill>
                  <a:srgbClr val="37A5DD"/>
                </a:solidFill>
                <a:latin typeface="DejaVu Sans"/>
                <a:cs typeface="DejaVu Sans"/>
              </a:rPr>
              <a:t>gowns, </a:t>
            </a:r>
            <a:r>
              <a:rPr sz="950" b="1" spc="-145" dirty="0">
                <a:solidFill>
                  <a:srgbClr val="37A5DD"/>
                </a:solidFill>
                <a:latin typeface="DejaVu Sans"/>
                <a:cs typeface="DejaVu Sans"/>
              </a:rPr>
              <a:t>are </a:t>
            </a:r>
            <a:r>
              <a:rPr sz="950" b="1" spc="-160" dirty="0">
                <a:solidFill>
                  <a:srgbClr val="37A5DD"/>
                </a:solidFill>
                <a:latin typeface="DejaVu Sans"/>
                <a:cs typeface="DejaVu Sans"/>
              </a:rPr>
              <a:t>governed by a </a:t>
            </a:r>
            <a:r>
              <a:rPr sz="950" b="1" spc="-150" dirty="0">
                <a:solidFill>
                  <a:srgbClr val="37A5DD"/>
                </a:solidFill>
                <a:latin typeface="DejaVu Sans"/>
                <a:cs typeface="DejaVu Sans"/>
              </a:rPr>
              <a:t>set </a:t>
            </a:r>
            <a:r>
              <a:rPr sz="950" b="1" spc="-120" dirty="0">
                <a:solidFill>
                  <a:srgbClr val="37A5DD"/>
                </a:solidFill>
                <a:latin typeface="DejaVu Sans"/>
                <a:cs typeface="DejaVu Sans"/>
              </a:rPr>
              <a:t>of </a:t>
            </a:r>
            <a:r>
              <a:rPr sz="950" b="1" spc="-155" dirty="0">
                <a:solidFill>
                  <a:srgbClr val="37A5DD"/>
                </a:solidFill>
                <a:latin typeface="DejaVu Sans"/>
                <a:cs typeface="DejaVu Sans"/>
              </a:rPr>
              <a:t>standards  and </a:t>
            </a:r>
            <a:r>
              <a:rPr sz="950" b="1" spc="-140" dirty="0">
                <a:solidFill>
                  <a:srgbClr val="37A5DD"/>
                </a:solidFill>
                <a:latin typeface="DejaVu Sans"/>
                <a:cs typeface="DejaVu Sans"/>
              </a:rPr>
              <a:t>test </a:t>
            </a:r>
            <a:r>
              <a:rPr sz="950" b="1" spc="-160" dirty="0">
                <a:solidFill>
                  <a:srgbClr val="37A5DD"/>
                </a:solidFill>
                <a:latin typeface="DejaVu Sans"/>
                <a:cs typeface="DejaVu Sans"/>
              </a:rPr>
              <a:t>methods </a:t>
            </a:r>
            <a:r>
              <a:rPr sz="950" b="1" spc="-135" dirty="0">
                <a:solidFill>
                  <a:srgbClr val="37A5DD"/>
                </a:solidFill>
                <a:latin typeface="DejaVu Sans"/>
                <a:cs typeface="DejaVu Sans"/>
              </a:rPr>
              <a:t>that </a:t>
            </a:r>
            <a:r>
              <a:rPr sz="950" b="1" spc="-110" dirty="0">
                <a:solidFill>
                  <a:srgbClr val="37A5DD"/>
                </a:solidFill>
                <a:latin typeface="DejaVu Sans"/>
                <a:cs typeface="DejaVu Sans"/>
              </a:rPr>
              <a:t>all </a:t>
            </a:r>
            <a:r>
              <a:rPr sz="950" b="1" spc="-150" dirty="0">
                <a:solidFill>
                  <a:srgbClr val="37A5DD"/>
                </a:solidFill>
                <a:latin typeface="DejaVu Sans"/>
                <a:cs typeface="DejaVu Sans"/>
              </a:rPr>
              <a:t>manufacturers </a:t>
            </a:r>
            <a:r>
              <a:rPr sz="950" b="1" spc="-165" dirty="0">
                <a:solidFill>
                  <a:srgbClr val="37A5DD"/>
                </a:solidFill>
                <a:latin typeface="DejaVu Sans"/>
                <a:cs typeface="DejaVu Sans"/>
              </a:rPr>
              <a:t>must</a:t>
            </a:r>
            <a:r>
              <a:rPr sz="950" b="1" spc="-100" dirty="0">
                <a:solidFill>
                  <a:srgbClr val="37A5DD"/>
                </a:solidFill>
                <a:latin typeface="DejaVu Sans"/>
                <a:cs typeface="DejaVu Sans"/>
              </a:rPr>
              <a:t> </a:t>
            </a:r>
            <a:r>
              <a:rPr sz="950" b="1" spc="-150" dirty="0">
                <a:solidFill>
                  <a:srgbClr val="37A5DD"/>
                </a:solidFill>
                <a:latin typeface="DejaVu Sans"/>
                <a:cs typeface="DejaVu Sans"/>
              </a:rPr>
              <a:t>meet.</a:t>
            </a:r>
            <a:endParaRPr sz="950" dirty="0">
              <a:latin typeface="DejaVu Sans"/>
              <a:cs typeface="DejaVu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96098" y="7309751"/>
            <a:ext cx="2536190" cy="1082675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150" b="0" spc="-70" dirty="0">
                <a:solidFill>
                  <a:srgbClr val="153B6C"/>
                </a:solidFill>
                <a:latin typeface="Roboto"/>
                <a:cs typeface="Roboto"/>
              </a:rPr>
              <a:t>Testing </a:t>
            </a:r>
            <a:r>
              <a:rPr sz="2150" b="0" spc="-50" dirty="0">
                <a:solidFill>
                  <a:srgbClr val="153B6C"/>
                </a:solidFill>
                <a:latin typeface="Roboto"/>
                <a:cs typeface="Roboto"/>
              </a:rPr>
              <a:t>the</a:t>
            </a:r>
            <a:r>
              <a:rPr sz="2150" b="0" spc="15" dirty="0">
                <a:solidFill>
                  <a:srgbClr val="153B6C"/>
                </a:solidFill>
                <a:latin typeface="Roboto"/>
                <a:cs typeface="Roboto"/>
              </a:rPr>
              <a:t> </a:t>
            </a:r>
            <a:r>
              <a:rPr sz="2150" b="0" dirty="0">
                <a:solidFill>
                  <a:srgbClr val="153B6C"/>
                </a:solidFill>
                <a:latin typeface="Roboto"/>
                <a:cs typeface="Roboto"/>
              </a:rPr>
              <a:t>gown</a:t>
            </a:r>
            <a:endParaRPr sz="2150">
              <a:latin typeface="Roboto"/>
              <a:cs typeface="Roboto"/>
            </a:endParaRPr>
          </a:p>
          <a:p>
            <a:pPr marL="48260" marR="5080">
              <a:lnSpc>
                <a:spcPct val="135800"/>
              </a:lnSpc>
              <a:spcBef>
                <a:spcPts val="254"/>
              </a:spcBef>
            </a:pP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Standards call for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a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surgical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gown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to meet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the  requirements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mentioned above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in the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critical zones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in 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order to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be labeled a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Level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3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surgical</a:t>
            </a:r>
            <a:r>
              <a:rPr sz="800" spc="-2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gown.</a:t>
            </a:r>
            <a:endParaRPr sz="800">
              <a:latin typeface="RobotoRegular"/>
              <a:cs typeface="RobotoRegular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68581" y="7554855"/>
            <a:ext cx="817880" cy="8934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95"/>
              </a:spcBef>
            </a:pPr>
            <a:r>
              <a:rPr sz="950" b="1" spc="-190" dirty="0">
                <a:solidFill>
                  <a:srgbClr val="37A5DD"/>
                </a:solidFill>
                <a:latin typeface="DejaVu Sans"/>
                <a:cs typeface="DejaVu Sans"/>
              </a:rPr>
              <a:t>Cri�cal </a:t>
            </a:r>
            <a:r>
              <a:rPr sz="950" b="1" spc="-160" dirty="0">
                <a:solidFill>
                  <a:srgbClr val="37A5DD"/>
                </a:solidFill>
                <a:latin typeface="DejaVu Sans"/>
                <a:cs typeface="DejaVu Sans"/>
              </a:rPr>
              <a:t>zones  </a:t>
            </a:r>
            <a:r>
              <a:rPr sz="950" b="1" spc="-135" dirty="0">
                <a:solidFill>
                  <a:srgbClr val="37A5DD"/>
                </a:solidFill>
                <a:latin typeface="DejaVu Sans"/>
                <a:cs typeface="DejaVu Sans"/>
              </a:rPr>
              <a:t>that </a:t>
            </a:r>
            <a:r>
              <a:rPr sz="950" b="1" spc="-165" dirty="0">
                <a:solidFill>
                  <a:srgbClr val="37A5DD"/>
                </a:solidFill>
                <a:latin typeface="DejaVu Sans"/>
                <a:cs typeface="DejaVu Sans"/>
              </a:rPr>
              <a:t>must</a:t>
            </a:r>
            <a:r>
              <a:rPr sz="950" b="1" spc="-175" dirty="0">
                <a:solidFill>
                  <a:srgbClr val="37A5DD"/>
                </a:solidFill>
                <a:latin typeface="DejaVu Sans"/>
                <a:cs typeface="DejaVu Sans"/>
              </a:rPr>
              <a:t> </a:t>
            </a:r>
            <a:r>
              <a:rPr sz="950" b="1" spc="-155" dirty="0">
                <a:solidFill>
                  <a:srgbClr val="37A5DD"/>
                </a:solidFill>
                <a:latin typeface="DejaVu Sans"/>
                <a:cs typeface="DejaVu Sans"/>
              </a:rPr>
              <a:t>pass:</a:t>
            </a:r>
            <a:endParaRPr sz="950">
              <a:latin typeface="DejaVu Sans"/>
              <a:cs typeface="DejaVu Sans"/>
            </a:endParaRPr>
          </a:p>
          <a:p>
            <a:pPr marL="47625" marR="208915" algn="just">
              <a:lnSpc>
                <a:spcPts val="1530"/>
              </a:lnSpc>
              <a:spcBef>
                <a:spcPts val="55"/>
              </a:spcBef>
            </a:pPr>
            <a:r>
              <a:rPr sz="800" b="0" spc="-20" dirty="0">
                <a:solidFill>
                  <a:srgbClr val="153B6C"/>
                </a:solidFill>
                <a:latin typeface="Roboto"/>
                <a:cs typeface="Roboto"/>
              </a:rPr>
              <a:t>Front </a:t>
            </a:r>
            <a:r>
              <a:rPr sz="800" b="0" spc="-25" dirty="0">
                <a:solidFill>
                  <a:srgbClr val="153B6C"/>
                </a:solidFill>
                <a:latin typeface="Roboto"/>
                <a:cs typeface="Roboto"/>
              </a:rPr>
              <a:t>chest  </a:t>
            </a:r>
            <a:r>
              <a:rPr sz="800" b="0" spc="-45" dirty="0">
                <a:solidFill>
                  <a:srgbClr val="153B6C"/>
                </a:solidFill>
                <a:latin typeface="Roboto"/>
                <a:cs typeface="Roboto"/>
              </a:rPr>
              <a:t>Sleeve</a:t>
            </a:r>
            <a:r>
              <a:rPr sz="800" b="0" spc="-75" dirty="0">
                <a:solidFill>
                  <a:srgbClr val="153B6C"/>
                </a:solidFill>
                <a:latin typeface="Roboto"/>
                <a:cs typeface="Roboto"/>
              </a:rPr>
              <a:t> </a:t>
            </a:r>
            <a:r>
              <a:rPr sz="800" b="0" spc="-5" dirty="0">
                <a:solidFill>
                  <a:srgbClr val="153B6C"/>
                </a:solidFill>
                <a:latin typeface="Roboto"/>
                <a:cs typeface="Roboto"/>
              </a:rPr>
              <a:t>seam  </a:t>
            </a:r>
            <a:r>
              <a:rPr sz="800" b="0" spc="-45" dirty="0">
                <a:solidFill>
                  <a:srgbClr val="153B6C"/>
                </a:solidFill>
                <a:latin typeface="Roboto"/>
                <a:cs typeface="Roboto"/>
              </a:rPr>
              <a:t>Sleeve</a:t>
            </a:r>
            <a:endParaRPr sz="800">
              <a:latin typeface="Roboto"/>
              <a:cs typeface="Robo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161068" y="3558691"/>
            <a:ext cx="1254125" cy="221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275" dirty="0">
                <a:solidFill>
                  <a:srgbClr val="37A5DD"/>
                </a:solidFill>
                <a:latin typeface="DejaVu Sans"/>
                <a:cs typeface="DejaVu Sans"/>
              </a:rPr>
              <a:t>Protec</a:t>
            </a:r>
            <a:r>
              <a:rPr lang="en-IN" sz="1350" b="1" spc="-275" dirty="0">
                <a:solidFill>
                  <a:srgbClr val="37A5DD"/>
                </a:solidFill>
                <a:latin typeface="DejaVu Sans"/>
                <a:cs typeface="DejaVu Sans"/>
              </a:rPr>
              <a:t>ti</a:t>
            </a:r>
            <a:r>
              <a:rPr sz="1350" b="1" spc="-275" dirty="0">
                <a:solidFill>
                  <a:srgbClr val="37A5DD"/>
                </a:solidFill>
                <a:latin typeface="DejaVu Sans"/>
                <a:cs typeface="DejaVu Sans"/>
              </a:rPr>
              <a:t>on</a:t>
            </a:r>
            <a:r>
              <a:rPr sz="1350" b="1" spc="-229" dirty="0">
                <a:solidFill>
                  <a:srgbClr val="37A5DD"/>
                </a:solidFill>
                <a:latin typeface="DejaVu Sans"/>
                <a:cs typeface="DejaVu Sans"/>
              </a:rPr>
              <a:t> Levels</a:t>
            </a:r>
            <a:endParaRPr sz="1350" dirty="0">
              <a:latin typeface="DejaVu Sans"/>
              <a:cs typeface="DejaVu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53285" y="5033695"/>
            <a:ext cx="6896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30" dirty="0">
                <a:solidFill>
                  <a:srgbClr val="153B6C"/>
                </a:solidFill>
                <a:latin typeface="Roboto"/>
                <a:cs typeface="Roboto"/>
              </a:rPr>
              <a:t>least</a:t>
            </a:r>
            <a:r>
              <a:rPr sz="800" b="0" spc="-40" dirty="0">
                <a:solidFill>
                  <a:srgbClr val="153B6C"/>
                </a:solidFill>
                <a:latin typeface="Roboto"/>
                <a:cs typeface="Roboto"/>
              </a:rPr>
              <a:t> </a:t>
            </a:r>
            <a:r>
              <a:rPr sz="800" b="0" spc="-35" dirty="0">
                <a:solidFill>
                  <a:srgbClr val="153B6C"/>
                </a:solidFill>
                <a:latin typeface="Roboto"/>
                <a:cs typeface="Roboto"/>
              </a:rPr>
              <a:t>protective</a:t>
            </a:r>
            <a:endParaRPr sz="800">
              <a:latin typeface="Roboto"/>
              <a:cs typeface="Robot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53685" y="5033695"/>
            <a:ext cx="7105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solidFill>
                  <a:srgbClr val="153B6C"/>
                </a:solidFill>
                <a:latin typeface="Roboto"/>
                <a:cs typeface="Roboto"/>
              </a:rPr>
              <a:t>most</a:t>
            </a:r>
            <a:r>
              <a:rPr sz="800" b="0" spc="-40" dirty="0">
                <a:solidFill>
                  <a:srgbClr val="153B6C"/>
                </a:solidFill>
                <a:latin typeface="Roboto"/>
                <a:cs typeface="Roboto"/>
              </a:rPr>
              <a:t> </a:t>
            </a:r>
            <a:r>
              <a:rPr sz="800" b="0" spc="-35" dirty="0">
                <a:solidFill>
                  <a:srgbClr val="153B6C"/>
                </a:solidFill>
                <a:latin typeface="Roboto"/>
                <a:cs typeface="Roboto"/>
              </a:rPr>
              <a:t>protective</a:t>
            </a:r>
            <a:endParaRPr sz="800">
              <a:latin typeface="Roboto"/>
              <a:cs typeface="Robot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703829" y="8534425"/>
            <a:ext cx="779145" cy="368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800"/>
              </a:lnSpc>
              <a:spcBef>
                <a:spcPts val="100"/>
              </a:spcBef>
            </a:pPr>
            <a:r>
              <a:rPr sz="800" b="0" spc="-20" dirty="0">
                <a:solidFill>
                  <a:srgbClr val="153B6C"/>
                </a:solidFill>
                <a:latin typeface="Roboto"/>
                <a:cs typeface="Roboto"/>
              </a:rPr>
              <a:t>Front </a:t>
            </a:r>
            <a:r>
              <a:rPr sz="800" b="0" spc="-40" dirty="0">
                <a:solidFill>
                  <a:srgbClr val="153B6C"/>
                </a:solidFill>
                <a:latin typeface="Roboto"/>
                <a:cs typeface="Roboto"/>
              </a:rPr>
              <a:t>belt*  </a:t>
            </a:r>
            <a:r>
              <a:rPr sz="800" b="0" spc="-15" dirty="0">
                <a:solidFill>
                  <a:srgbClr val="153B6C"/>
                </a:solidFill>
                <a:latin typeface="Roboto"/>
                <a:cs typeface="Roboto"/>
              </a:rPr>
              <a:t>attachment</a:t>
            </a:r>
            <a:r>
              <a:rPr sz="800" b="0" spc="-50" dirty="0">
                <a:solidFill>
                  <a:srgbClr val="153B6C"/>
                </a:solidFill>
                <a:latin typeface="Roboto"/>
                <a:cs typeface="Roboto"/>
              </a:rPr>
              <a:t> </a:t>
            </a:r>
            <a:r>
              <a:rPr sz="800" b="0" spc="-30" dirty="0">
                <a:solidFill>
                  <a:srgbClr val="153B6C"/>
                </a:solidFill>
                <a:latin typeface="Roboto"/>
                <a:cs typeface="Roboto"/>
              </a:rPr>
              <a:t>point</a:t>
            </a:r>
            <a:endParaRPr sz="800">
              <a:latin typeface="Roboto"/>
              <a:cs typeface="Robot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13370" y="2572973"/>
            <a:ext cx="6070600" cy="522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5800"/>
              </a:lnSpc>
              <a:spcBef>
                <a:spcPts val="95"/>
              </a:spcBef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MAFGuard has established a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classification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system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(levels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1-4)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for protective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apparel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used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in health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care facilities,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including surgical 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gowns, based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on liquid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barrier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performance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using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standardised test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methods.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These test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methods are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recognised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worldwide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and  </a:t>
            </a:r>
            <a:r>
              <a:rPr sz="800" spc="10" dirty="0">
                <a:solidFill>
                  <a:srgbClr val="153B6C"/>
                </a:solidFill>
                <a:latin typeface="RobotoRegular"/>
                <a:cs typeface="RobotoRegular"/>
              </a:rPr>
              <a:t>MAF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ensures that each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of </a:t>
            </a:r>
            <a:r>
              <a:rPr sz="800" spc="-10" dirty="0">
                <a:solidFill>
                  <a:srgbClr val="153B6C"/>
                </a:solidFill>
                <a:latin typeface="RobotoRegular"/>
                <a:cs typeface="RobotoRegular"/>
              </a:rPr>
              <a:t>it’s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products are carefully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tested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using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these specific</a:t>
            </a:r>
            <a:r>
              <a:rPr sz="800" spc="-1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tests.</a:t>
            </a:r>
            <a:endParaRPr sz="800">
              <a:latin typeface="RobotoRegular"/>
              <a:cs typeface="RobotoRegular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19138" y="7456120"/>
            <a:ext cx="2037714" cy="2443480"/>
            <a:chOff x="619138" y="7456120"/>
            <a:chExt cx="2037714" cy="2443480"/>
          </a:xfrm>
        </p:grpSpPr>
        <p:sp>
          <p:nvSpPr>
            <p:cNvPr id="36" name="object 36"/>
            <p:cNvSpPr/>
            <p:nvPr/>
          </p:nvSpPr>
          <p:spPr>
            <a:xfrm>
              <a:off x="619138" y="7456120"/>
              <a:ext cx="1711452" cy="2442972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21091" y="7982090"/>
              <a:ext cx="1136015" cy="0"/>
            </a:xfrm>
            <a:custGeom>
              <a:avLst/>
              <a:gdLst/>
              <a:ahLst/>
              <a:cxnLst/>
              <a:rect l="l" t="t" r="r" b="b"/>
              <a:pathLst>
                <a:path w="1136014">
                  <a:moveTo>
                    <a:pt x="113567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31099" y="7952575"/>
              <a:ext cx="110134" cy="59029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299309" y="8170164"/>
              <a:ext cx="357505" cy="0"/>
            </a:xfrm>
            <a:custGeom>
              <a:avLst/>
              <a:gdLst/>
              <a:ahLst/>
              <a:cxnLst/>
              <a:rect l="l" t="t" r="r" b="b"/>
              <a:pathLst>
                <a:path w="357505">
                  <a:moveTo>
                    <a:pt x="35745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209291" y="8140649"/>
              <a:ext cx="110147" cy="59029"/>
            </a:xfrm>
            <a:prstGeom prst="rect">
              <a:avLst/>
            </a:pr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169604" y="8377682"/>
              <a:ext cx="487680" cy="0"/>
            </a:xfrm>
            <a:custGeom>
              <a:avLst/>
              <a:gdLst/>
              <a:ahLst/>
              <a:cxnLst/>
              <a:rect l="l" t="t" r="r" b="b"/>
              <a:pathLst>
                <a:path w="487680">
                  <a:moveTo>
                    <a:pt x="48715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079599" y="8348154"/>
              <a:ext cx="110134" cy="59042"/>
            </a:xfrm>
            <a:prstGeom prst="rect">
              <a:avLst/>
            </a:pr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99309" y="8675992"/>
              <a:ext cx="357505" cy="0"/>
            </a:xfrm>
            <a:custGeom>
              <a:avLst/>
              <a:gdLst/>
              <a:ahLst/>
              <a:cxnLst/>
              <a:rect l="l" t="t" r="r" b="b"/>
              <a:pathLst>
                <a:path w="357505">
                  <a:moveTo>
                    <a:pt x="35745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209291" y="8646465"/>
              <a:ext cx="110147" cy="59042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1668570" y="3956742"/>
            <a:ext cx="3894454" cy="1045844"/>
            <a:chOff x="1668570" y="3956742"/>
            <a:chExt cx="3894454" cy="1045844"/>
          </a:xfrm>
        </p:grpSpPr>
        <p:sp>
          <p:nvSpPr>
            <p:cNvPr id="46" name="object 46"/>
            <p:cNvSpPr/>
            <p:nvPr/>
          </p:nvSpPr>
          <p:spPr>
            <a:xfrm>
              <a:off x="2260650" y="4476889"/>
              <a:ext cx="2545715" cy="0"/>
            </a:xfrm>
            <a:custGeom>
              <a:avLst/>
              <a:gdLst/>
              <a:ahLst/>
              <a:cxnLst/>
              <a:rect l="l" t="t" r="r" b="b"/>
              <a:pathLst>
                <a:path w="2545715">
                  <a:moveTo>
                    <a:pt x="0" y="0"/>
                  </a:moveTo>
                  <a:lnTo>
                    <a:pt x="2545397" y="0"/>
                  </a:lnTo>
                </a:path>
              </a:pathLst>
            </a:custGeom>
            <a:ln w="12700">
              <a:solidFill>
                <a:srgbClr val="153B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785918" y="4447374"/>
              <a:ext cx="110489" cy="59055"/>
            </a:xfrm>
            <a:custGeom>
              <a:avLst/>
              <a:gdLst/>
              <a:ahLst/>
              <a:cxnLst/>
              <a:rect l="l" t="t" r="r" b="b"/>
              <a:pathLst>
                <a:path w="110489" h="59054">
                  <a:moveTo>
                    <a:pt x="0" y="0"/>
                  </a:moveTo>
                  <a:lnTo>
                    <a:pt x="0" y="59029"/>
                  </a:lnTo>
                  <a:lnTo>
                    <a:pt x="110147" y="295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685099" y="4163161"/>
              <a:ext cx="633095" cy="633095"/>
            </a:xfrm>
            <a:custGeom>
              <a:avLst/>
              <a:gdLst/>
              <a:ahLst/>
              <a:cxnLst/>
              <a:rect l="l" t="t" r="r" b="b"/>
              <a:pathLst>
                <a:path w="633094" h="633095">
                  <a:moveTo>
                    <a:pt x="316471" y="0"/>
                  </a:moveTo>
                  <a:lnTo>
                    <a:pt x="269703" y="3431"/>
                  </a:lnTo>
                  <a:lnTo>
                    <a:pt x="225067" y="13398"/>
                  </a:lnTo>
                  <a:lnTo>
                    <a:pt x="183051" y="29412"/>
                  </a:lnTo>
                  <a:lnTo>
                    <a:pt x="144145" y="50983"/>
                  </a:lnTo>
                  <a:lnTo>
                    <a:pt x="108839" y="77622"/>
                  </a:lnTo>
                  <a:lnTo>
                    <a:pt x="77622" y="108839"/>
                  </a:lnTo>
                  <a:lnTo>
                    <a:pt x="50983" y="144145"/>
                  </a:lnTo>
                  <a:lnTo>
                    <a:pt x="29412" y="183051"/>
                  </a:lnTo>
                  <a:lnTo>
                    <a:pt x="13398" y="225067"/>
                  </a:lnTo>
                  <a:lnTo>
                    <a:pt x="3431" y="269703"/>
                  </a:lnTo>
                  <a:lnTo>
                    <a:pt x="0" y="316471"/>
                  </a:lnTo>
                  <a:lnTo>
                    <a:pt x="3431" y="363238"/>
                  </a:lnTo>
                  <a:lnTo>
                    <a:pt x="13398" y="407875"/>
                  </a:lnTo>
                  <a:lnTo>
                    <a:pt x="29412" y="449891"/>
                  </a:lnTo>
                  <a:lnTo>
                    <a:pt x="50983" y="488796"/>
                  </a:lnTo>
                  <a:lnTo>
                    <a:pt x="77622" y="524102"/>
                  </a:lnTo>
                  <a:lnTo>
                    <a:pt x="108839" y="555320"/>
                  </a:lnTo>
                  <a:lnTo>
                    <a:pt x="144145" y="581959"/>
                  </a:lnTo>
                  <a:lnTo>
                    <a:pt x="183051" y="603530"/>
                  </a:lnTo>
                  <a:lnTo>
                    <a:pt x="225067" y="619544"/>
                  </a:lnTo>
                  <a:lnTo>
                    <a:pt x="269703" y="629511"/>
                  </a:lnTo>
                  <a:lnTo>
                    <a:pt x="316471" y="632942"/>
                  </a:lnTo>
                  <a:lnTo>
                    <a:pt x="363236" y="629511"/>
                  </a:lnTo>
                  <a:lnTo>
                    <a:pt x="407870" y="619544"/>
                  </a:lnTo>
                  <a:lnTo>
                    <a:pt x="449885" y="603530"/>
                  </a:lnTo>
                  <a:lnTo>
                    <a:pt x="488791" y="581959"/>
                  </a:lnTo>
                  <a:lnTo>
                    <a:pt x="524097" y="555320"/>
                  </a:lnTo>
                  <a:lnTo>
                    <a:pt x="555315" y="524102"/>
                  </a:lnTo>
                  <a:lnTo>
                    <a:pt x="581955" y="488796"/>
                  </a:lnTo>
                  <a:lnTo>
                    <a:pt x="603528" y="449891"/>
                  </a:lnTo>
                  <a:lnTo>
                    <a:pt x="619543" y="407875"/>
                  </a:lnTo>
                  <a:lnTo>
                    <a:pt x="629511" y="363238"/>
                  </a:lnTo>
                  <a:lnTo>
                    <a:pt x="632942" y="316471"/>
                  </a:lnTo>
                  <a:lnTo>
                    <a:pt x="629511" y="269703"/>
                  </a:lnTo>
                  <a:lnTo>
                    <a:pt x="619543" y="225067"/>
                  </a:lnTo>
                  <a:lnTo>
                    <a:pt x="603528" y="183051"/>
                  </a:lnTo>
                  <a:lnTo>
                    <a:pt x="581955" y="144145"/>
                  </a:lnTo>
                  <a:lnTo>
                    <a:pt x="555315" y="108839"/>
                  </a:lnTo>
                  <a:lnTo>
                    <a:pt x="524097" y="77622"/>
                  </a:lnTo>
                  <a:lnTo>
                    <a:pt x="488791" y="50983"/>
                  </a:lnTo>
                  <a:lnTo>
                    <a:pt x="449885" y="29412"/>
                  </a:lnTo>
                  <a:lnTo>
                    <a:pt x="407870" y="13398"/>
                  </a:lnTo>
                  <a:lnTo>
                    <a:pt x="363236" y="3431"/>
                  </a:lnTo>
                  <a:lnTo>
                    <a:pt x="316471" y="0"/>
                  </a:lnTo>
                  <a:close/>
                </a:path>
              </a:pathLst>
            </a:custGeom>
            <a:solidFill>
              <a:srgbClr val="C0DF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85099" y="4163161"/>
              <a:ext cx="633095" cy="633095"/>
            </a:xfrm>
            <a:custGeom>
              <a:avLst/>
              <a:gdLst/>
              <a:ahLst/>
              <a:cxnLst/>
              <a:rect l="l" t="t" r="r" b="b"/>
              <a:pathLst>
                <a:path w="633094" h="633095">
                  <a:moveTo>
                    <a:pt x="632942" y="316471"/>
                  </a:moveTo>
                  <a:lnTo>
                    <a:pt x="629511" y="363238"/>
                  </a:lnTo>
                  <a:lnTo>
                    <a:pt x="619543" y="407875"/>
                  </a:lnTo>
                  <a:lnTo>
                    <a:pt x="603528" y="449891"/>
                  </a:lnTo>
                  <a:lnTo>
                    <a:pt x="581955" y="488796"/>
                  </a:lnTo>
                  <a:lnTo>
                    <a:pt x="555315" y="524102"/>
                  </a:lnTo>
                  <a:lnTo>
                    <a:pt x="524097" y="555320"/>
                  </a:lnTo>
                  <a:lnTo>
                    <a:pt x="488791" y="581959"/>
                  </a:lnTo>
                  <a:lnTo>
                    <a:pt x="449885" y="603530"/>
                  </a:lnTo>
                  <a:lnTo>
                    <a:pt x="407870" y="619544"/>
                  </a:lnTo>
                  <a:lnTo>
                    <a:pt x="363236" y="629511"/>
                  </a:lnTo>
                  <a:lnTo>
                    <a:pt x="316471" y="632942"/>
                  </a:lnTo>
                  <a:lnTo>
                    <a:pt x="269703" y="629511"/>
                  </a:lnTo>
                  <a:lnTo>
                    <a:pt x="225067" y="619544"/>
                  </a:lnTo>
                  <a:lnTo>
                    <a:pt x="183051" y="603530"/>
                  </a:lnTo>
                  <a:lnTo>
                    <a:pt x="144145" y="581959"/>
                  </a:lnTo>
                  <a:lnTo>
                    <a:pt x="108839" y="555320"/>
                  </a:lnTo>
                  <a:lnTo>
                    <a:pt x="77622" y="524102"/>
                  </a:lnTo>
                  <a:lnTo>
                    <a:pt x="50983" y="488796"/>
                  </a:lnTo>
                  <a:lnTo>
                    <a:pt x="29412" y="449891"/>
                  </a:lnTo>
                  <a:lnTo>
                    <a:pt x="13398" y="407875"/>
                  </a:lnTo>
                  <a:lnTo>
                    <a:pt x="3431" y="363238"/>
                  </a:lnTo>
                  <a:lnTo>
                    <a:pt x="0" y="316471"/>
                  </a:lnTo>
                  <a:lnTo>
                    <a:pt x="3431" y="269703"/>
                  </a:lnTo>
                  <a:lnTo>
                    <a:pt x="13398" y="225067"/>
                  </a:lnTo>
                  <a:lnTo>
                    <a:pt x="29412" y="183051"/>
                  </a:lnTo>
                  <a:lnTo>
                    <a:pt x="50983" y="144145"/>
                  </a:lnTo>
                  <a:lnTo>
                    <a:pt x="77622" y="108839"/>
                  </a:lnTo>
                  <a:lnTo>
                    <a:pt x="108839" y="77622"/>
                  </a:lnTo>
                  <a:lnTo>
                    <a:pt x="144145" y="50983"/>
                  </a:lnTo>
                  <a:lnTo>
                    <a:pt x="183051" y="29412"/>
                  </a:lnTo>
                  <a:lnTo>
                    <a:pt x="225067" y="13398"/>
                  </a:lnTo>
                  <a:lnTo>
                    <a:pt x="269703" y="3431"/>
                  </a:lnTo>
                  <a:lnTo>
                    <a:pt x="316471" y="0"/>
                  </a:lnTo>
                  <a:lnTo>
                    <a:pt x="363236" y="3431"/>
                  </a:lnTo>
                  <a:lnTo>
                    <a:pt x="407870" y="13398"/>
                  </a:lnTo>
                  <a:lnTo>
                    <a:pt x="449885" y="29412"/>
                  </a:lnTo>
                  <a:lnTo>
                    <a:pt x="488791" y="50983"/>
                  </a:lnTo>
                  <a:lnTo>
                    <a:pt x="524097" y="77622"/>
                  </a:lnTo>
                  <a:lnTo>
                    <a:pt x="555315" y="108839"/>
                  </a:lnTo>
                  <a:lnTo>
                    <a:pt x="581955" y="144145"/>
                  </a:lnTo>
                  <a:lnTo>
                    <a:pt x="603528" y="183051"/>
                  </a:lnTo>
                  <a:lnTo>
                    <a:pt x="619543" y="225067"/>
                  </a:lnTo>
                  <a:lnTo>
                    <a:pt x="629511" y="269703"/>
                  </a:lnTo>
                  <a:lnTo>
                    <a:pt x="632942" y="316471"/>
                  </a:lnTo>
                  <a:close/>
                </a:path>
              </a:pathLst>
            </a:custGeom>
            <a:ln w="33058">
              <a:solidFill>
                <a:srgbClr val="153B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647175" y="4163161"/>
              <a:ext cx="633095" cy="633095"/>
            </a:xfrm>
            <a:custGeom>
              <a:avLst/>
              <a:gdLst/>
              <a:ahLst/>
              <a:cxnLst/>
              <a:rect l="l" t="t" r="r" b="b"/>
              <a:pathLst>
                <a:path w="633095" h="633095">
                  <a:moveTo>
                    <a:pt x="316471" y="0"/>
                  </a:moveTo>
                  <a:lnTo>
                    <a:pt x="269703" y="3431"/>
                  </a:lnTo>
                  <a:lnTo>
                    <a:pt x="225067" y="13398"/>
                  </a:lnTo>
                  <a:lnTo>
                    <a:pt x="183051" y="29412"/>
                  </a:lnTo>
                  <a:lnTo>
                    <a:pt x="144145" y="50983"/>
                  </a:lnTo>
                  <a:lnTo>
                    <a:pt x="108839" y="77622"/>
                  </a:lnTo>
                  <a:lnTo>
                    <a:pt x="77622" y="108839"/>
                  </a:lnTo>
                  <a:lnTo>
                    <a:pt x="50983" y="144145"/>
                  </a:lnTo>
                  <a:lnTo>
                    <a:pt x="29412" y="183051"/>
                  </a:lnTo>
                  <a:lnTo>
                    <a:pt x="13398" y="225067"/>
                  </a:lnTo>
                  <a:lnTo>
                    <a:pt x="3431" y="269703"/>
                  </a:lnTo>
                  <a:lnTo>
                    <a:pt x="0" y="316471"/>
                  </a:lnTo>
                  <a:lnTo>
                    <a:pt x="3431" y="363238"/>
                  </a:lnTo>
                  <a:lnTo>
                    <a:pt x="13398" y="407875"/>
                  </a:lnTo>
                  <a:lnTo>
                    <a:pt x="29412" y="449891"/>
                  </a:lnTo>
                  <a:lnTo>
                    <a:pt x="50983" y="488796"/>
                  </a:lnTo>
                  <a:lnTo>
                    <a:pt x="77622" y="524102"/>
                  </a:lnTo>
                  <a:lnTo>
                    <a:pt x="108839" y="555320"/>
                  </a:lnTo>
                  <a:lnTo>
                    <a:pt x="144145" y="581959"/>
                  </a:lnTo>
                  <a:lnTo>
                    <a:pt x="183051" y="603530"/>
                  </a:lnTo>
                  <a:lnTo>
                    <a:pt x="225067" y="619544"/>
                  </a:lnTo>
                  <a:lnTo>
                    <a:pt x="269703" y="629511"/>
                  </a:lnTo>
                  <a:lnTo>
                    <a:pt x="316471" y="632942"/>
                  </a:lnTo>
                  <a:lnTo>
                    <a:pt x="363236" y="629511"/>
                  </a:lnTo>
                  <a:lnTo>
                    <a:pt x="407870" y="619544"/>
                  </a:lnTo>
                  <a:lnTo>
                    <a:pt x="449885" y="603530"/>
                  </a:lnTo>
                  <a:lnTo>
                    <a:pt x="488791" y="581959"/>
                  </a:lnTo>
                  <a:lnTo>
                    <a:pt x="524097" y="555320"/>
                  </a:lnTo>
                  <a:lnTo>
                    <a:pt x="555315" y="524102"/>
                  </a:lnTo>
                  <a:lnTo>
                    <a:pt x="581955" y="488796"/>
                  </a:lnTo>
                  <a:lnTo>
                    <a:pt x="603528" y="449891"/>
                  </a:lnTo>
                  <a:lnTo>
                    <a:pt x="619543" y="407875"/>
                  </a:lnTo>
                  <a:lnTo>
                    <a:pt x="629511" y="363238"/>
                  </a:lnTo>
                  <a:lnTo>
                    <a:pt x="632942" y="316471"/>
                  </a:lnTo>
                  <a:lnTo>
                    <a:pt x="629511" y="269703"/>
                  </a:lnTo>
                  <a:lnTo>
                    <a:pt x="619543" y="225067"/>
                  </a:lnTo>
                  <a:lnTo>
                    <a:pt x="603528" y="183051"/>
                  </a:lnTo>
                  <a:lnTo>
                    <a:pt x="581955" y="144145"/>
                  </a:lnTo>
                  <a:lnTo>
                    <a:pt x="555315" y="108839"/>
                  </a:lnTo>
                  <a:lnTo>
                    <a:pt x="524097" y="77622"/>
                  </a:lnTo>
                  <a:lnTo>
                    <a:pt x="488791" y="50983"/>
                  </a:lnTo>
                  <a:lnTo>
                    <a:pt x="449885" y="29412"/>
                  </a:lnTo>
                  <a:lnTo>
                    <a:pt x="407870" y="13398"/>
                  </a:lnTo>
                  <a:lnTo>
                    <a:pt x="363236" y="3431"/>
                  </a:lnTo>
                  <a:lnTo>
                    <a:pt x="316471" y="0"/>
                  </a:lnTo>
                  <a:close/>
                </a:path>
              </a:pathLst>
            </a:custGeom>
            <a:solidFill>
              <a:srgbClr val="7FC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647175" y="4163161"/>
              <a:ext cx="633095" cy="633095"/>
            </a:xfrm>
            <a:custGeom>
              <a:avLst/>
              <a:gdLst/>
              <a:ahLst/>
              <a:cxnLst/>
              <a:rect l="l" t="t" r="r" b="b"/>
              <a:pathLst>
                <a:path w="633095" h="633095">
                  <a:moveTo>
                    <a:pt x="632942" y="316471"/>
                  </a:moveTo>
                  <a:lnTo>
                    <a:pt x="629511" y="363238"/>
                  </a:lnTo>
                  <a:lnTo>
                    <a:pt x="619543" y="407875"/>
                  </a:lnTo>
                  <a:lnTo>
                    <a:pt x="603528" y="449891"/>
                  </a:lnTo>
                  <a:lnTo>
                    <a:pt x="581955" y="488796"/>
                  </a:lnTo>
                  <a:lnTo>
                    <a:pt x="555315" y="524102"/>
                  </a:lnTo>
                  <a:lnTo>
                    <a:pt x="524097" y="555320"/>
                  </a:lnTo>
                  <a:lnTo>
                    <a:pt x="488791" y="581959"/>
                  </a:lnTo>
                  <a:lnTo>
                    <a:pt x="449885" y="603530"/>
                  </a:lnTo>
                  <a:lnTo>
                    <a:pt x="407870" y="619544"/>
                  </a:lnTo>
                  <a:lnTo>
                    <a:pt x="363236" y="629511"/>
                  </a:lnTo>
                  <a:lnTo>
                    <a:pt x="316471" y="632942"/>
                  </a:lnTo>
                  <a:lnTo>
                    <a:pt x="269703" y="629511"/>
                  </a:lnTo>
                  <a:lnTo>
                    <a:pt x="225067" y="619544"/>
                  </a:lnTo>
                  <a:lnTo>
                    <a:pt x="183051" y="603530"/>
                  </a:lnTo>
                  <a:lnTo>
                    <a:pt x="144145" y="581959"/>
                  </a:lnTo>
                  <a:lnTo>
                    <a:pt x="108839" y="555320"/>
                  </a:lnTo>
                  <a:lnTo>
                    <a:pt x="77622" y="524102"/>
                  </a:lnTo>
                  <a:lnTo>
                    <a:pt x="50983" y="488796"/>
                  </a:lnTo>
                  <a:lnTo>
                    <a:pt x="29412" y="449891"/>
                  </a:lnTo>
                  <a:lnTo>
                    <a:pt x="13398" y="407875"/>
                  </a:lnTo>
                  <a:lnTo>
                    <a:pt x="3431" y="363238"/>
                  </a:lnTo>
                  <a:lnTo>
                    <a:pt x="0" y="316471"/>
                  </a:lnTo>
                  <a:lnTo>
                    <a:pt x="3431" y="269703"/>
                  </a:lnTo>
                  <a:lnTo>
                    <a:pt x="13398" y="225067"/>
                  </a:lnTo>
                  <a:lnTo>
                    <a:pt x="29412" y="183051"/>
                  </a:lnTo>
                  <a:lnTo>
                    <a:pt x="50983" y="144145"/>
                  </a:lnTo>
                  <a:lnTo>
                    <a:pt x="77622" y="108839"/>
                  </a:lnTo>
                  <a:lnTo>
                    <a:pt x="108839" y="77622"/>
                  </a:lnTo>
                  <a:lnTo>
                    <a:pt x="144145" y="50983"/>
                  </a:lnTo>
                  <a:lnTo>
                    <a:pt x="183051" y="29412"/>
                  </a:lnTo>
                  <a:lnTo>
                    <a:pt x="225067" y="13398"/>
                  </a:lnTo>
                  <a:lnTo>
                    <a:pt x="269703" y="3431"/>
                  </a:lnTo>
                  <a:lnTo>
                    <a:pt x="316471" y="0"/>
                  </a:lnTo>
                  <a:lnTo>
                    <a:pt x="363236" y="3431"/>
                  </a:lnTo>
                  <a:lnTo>
                    <a:pt x="407870" y="13398"/>
                  </a:lnTo>
                  <a:lnTo>
                    <a:pt x="449885" y="29412"/>
                  </a:lnTo>
                  <a:lnTo>
                    <a:pt x="488791" y="50983"/>
                  </a:lnTo>
                  <a:lnTo>
                    <a:pt x="524097" y="77622"/>
                  </a:lnTo>
                  <a:lnTo>
                    <a:pt x="555315" y="108839"/>
                  </a:lnTo>
                  <a:lnTo>
                    <a:pt x="581955" y="144145"/>
                  </a:lnTo>
                  <a:lnTo>
                    <a:pt x="603528" y="183051"/>
                  </a:lnTo>
                  <a:lnTo>
                    <a:pt x="619543" y="225067"/>
                  </a:lnTo>
                  <a:lnTo>
                    <a:pt x="629511" y="269703"/>
                  </a:lnTo>
                  <a:lnTo>
                    <a:pt x="632942" y="316471"/>
                  </a:lnTo>
                  <a:close/>
                </a:path>
              </a:pathLst>
            </a:custGeom>
            <a:ln w="33058">
              <a:solidFill>
                <a:srgbClr val="153B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596589" y="3973271"/>
              <a:ext cx="1012825" cy="1012825"/>
            </a:xfrm>
            <a:custGeom>
              <a:avLst/>
              <a:gdLst/>
              <a:ahLst/>
              <a:cxnLst/>
              <a:rect l="l" t="t" r="r" b="b"/>
              <a:pathLst>
                <a:path w="1012825" h="1012825">
                  <a:moveTo>
                    <a:pt x="506348" y="0"/>
                  </a:moveTo>
                  <a:lnTo>
                    <a:pt x="457583" y="2317"/>
                  </a:lnTo>
                  <a:lnTo>
                    <a:pt x="410129" y="9130"/>
                  </a:lnTo>
                  <a:lnTo>
                    <a:pt x="364199" y="20225"/>
                  </a:lnTo>
                  <a:lnTo>
                    <a:pt x="320005" y="35390"/>
                  </a:lnTo>
                  <a:lnTo>
                    <a:pt x="277759" y="54413"/>
                  </a:lnTo>
                  <a:lnTo>
                    <a:pt x="237673" y="77081"/>
                  </a:lnTo>
                  <a:lnTo>
                    <a:pt x="199961" y="103183"/>
                  </a:lnTo>
                  <a:lnTo>
                    <a:pt x="164832" y="132507"/>
                  </a:lnTo>
                  <a:lnTo>
                    <a:pt x="132501" y="164839"/>
                  </a:lnTo>
                  <a:lnTo>
                    <a:pt x="103179" y="199969"/>
                  </a:lnTo>
                  <a:lnTo>
                    <a:pt x="77078" y="237683"/>
                  </a:lnTo>
                  <a:lnTo>
                    <a:pt x="54410" y="277769"/>
                  </a:lnTo>
                  <a:lnTo>
                    <a:pt x="35388" y="320016"/>
                  </a:lnTo>
                  <a:lnTo>
                    <a:pt x="20224" y="364211"/>
                  </a:lnTo>
                  <a:lnTo>
                    <a:pt x="9130" y="410141"/>
                  </a:lnTo>
                  <a:lnTo>
                    <a:pt x="2317" y="457595"/>
                  </a:lnTo>
                  <a:lnTo>
                    <a:pt x="0" y="506361"/>
                  </a:lnTo>
                  <a:lnTo>
                    <a:pt x="2317" y="555127"/>
                  </a:lnTo>
                  <a:lnTo>
                    <a:pt x="9130" y="602581"/>
                  </a:lnTo>
                  <a:lnTo>
                    <a:pt x="20224" y="648512"/>
                  </a:lnTo>
                  <a:lnTo>
                    <a:pt x="35388" y="692707"/>
                  </a:lnTo>
                  <a:lnTo>
                    <a:pt x="54410" y="734953"/>
                  </a:lnTo>
                  <a:lnTo>
                    <a:pt x="77078" y="775040"/>
                  </a:lnTo>
                  <a:lnTo>
                    <a:pt x="103179" y="812754"/>
                  </a:lnTo>
                  <a:lnTo>
                    <a:pt x="132501" y="847883"/>
                  </a:lnTo>
                  <a:lnTo>
                    <a:pt x="164832" y="880216"/>
                  </a:lnTo>
                  <a:lnTo>
                    <a:pt x="199961" y="909539"/>
                  </a:lnTo>
                  <a:lnTo>
                    <a:pt x="237673" y="935641"/>
                  </a:lnTo>
                  <a:lnTo>
                    <a:pt x="277759" y="958310"/>
                  </a:lnTo>
                  <a:lnTo>
                    <a:pt x="320005" y="977333"/>
                  </a:lnTo>
                  <a:lnTo>
                    <a:pt x="364199" y="992498"/>
                  </a:lnTo>
                  <a:lnTo>
                    <a:pt x="410129" y="1003592"/>
                  </a:lnTo>
                  <a:lnTo>
                    <a:pt x="457583" y="1010405"/>
                  </a:lnTo>
                  <a:lnTo>
                    <a:pt x="506348" y="1012723"/>
                  </a:lnTo>
                  <a:lnTo>
                    <a:pt x="555114" y="1010405"/>
                  </a:lnTo>
                  <a:lnTo>
                    <a:pt x="602569" y="1003592"/>
                  </a:lnTo>
                  <a:lnTo>
                    <a:pt x="648499" y="992498"/>
                  </a:lnTo>
                  <a:lnTo>
                    <a:pt x="692694" y="977333"/>
                  </a:lnTo>
                  <a:lnTo>
                    <a:pt x="734941" y="958310"/>
                  </a:lnTo>
                  <a:lnTo>
                    <a:pt x="775027" y="935641"/>
                  </a:lnTo>
                  <a:lnTo>
                    <a:pt x="812741" y="909539"/>
                  </a:lnTo>
                  <a:lnTo>
                    <a:pt x="847870" y="880216"/>
                  </a:lnTo>
                  <a:lnTo>
                    <a:pt x="880203" y="847883"/>
                  </a:lnTo>
                  <a:lnTo>
                    <a:pt x="909526" y="812754"/>
                  </a:lnTo>
                  <a:lnTo>
                    <a:pt x="935628" y="775040"/>
                  </a:lnTo>
                  <a:lnTo>
                    <a:pt x="958297" y="734953"/>
                  </a:lnTo>
                  <a:lnTo>
                    <a:pt x="977320" y="692707"/>
                  </a:lnTo>
                  <a:lnTo>
                    <a:pt x="992485" y="648512"/>
                  </a:lnTo>
                  <a:lnTo>
                    <a:pt x="1003580" y="602581"/>
                  </a:lnTo>
                  <a:lnTo>
                    <a:pt x="1010392" y="555127"/>
                  </a:lnTo>
                  <a:lnTo>
                    <a:pt x="1012710" y="506361"/>
                  </a:lnTo>
                  <a:lnTo>
                    <a:pt x="1010392" y="457595"/>
                  </a:lnTo>
                  <a:lnTo>
                    <a:pt x="1003580" y="410141"/>
                  </a:lnTo>
                  <a:lnTo>
                    <a:pt x="992485" y="364211"/>
                  </a:lnTo>
                  <a:lnTo>
                    <a:pt x="977320" y="320016"/>
                  </a:lnTo>
                  <a:lnTo>
                    <a:pt x="958297" y="277769"/>
                  </a:lnTo>
                  <a:lnTo>
                    <a:pt x="935628" y="237683"/>
                  </a:lnTo>
                  <a:lnTo>
                    <a:pt x="909526" y="199969"/>
                  </a:lnTo>
                  <a:lnTo>
                    <a:pt x="880203" y="164839"/>
                  </a:lnTo>
                  <a:lnTo>
                    <a:pt x="847870" y="132507"/>
                  </a:lnTo>
                  <a:lnTo>
                    <a:pt x="812741" y="103183"/>
                  </a:lnTo>
                  <a:lnTo>
                    <a:pt x="775027" y="77081"/>
                  </a:lnTo>
                  <a:lnTo>
                    <a:pt x="734941" y="54413"/>
                  </a:lnTo>
                  <a:lnTo>
                    <a:pt x="692694" y="35390"/>
                  </a:lnTo>
                  <a:lnTo>
                    <a:pt x="648499" y="20225"/>
                  </a:lnTo>
                  <a:lnTo>
                    <a:pt x="602569" y="9130"/>
                  </a:lnTo>
                  <a:lnTo>
                    <a:pt x="555114" y="2317"/>
                  </a:lnTo>
                  <a:lnTo>
                    <a:pt x="506348" y="0"/>
                  </a:lnTo>
                  <a:close/>
                </a:path>
              </a:pathLst>
            </a:custGeom>
            <a:solidFill>
              <a:srgbClr val="51B2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596589" y="3973271"/>
              <a:ext cx="1012825" cy="1012825"/>
            </a:xfrm>
            <a:custGeom>
              <a:avLst/>
              <a:gdLst/>
              <a:ahLst/>
              <a:cxnLst/>
              <a:rect l="l" t="t" r="r" b="b"/>
              <a:pathLst>
                <a:path w="1012825" h="1012825">
                  <a:moveTo>
                    <a:pt x="1012710" y="506361"/>
                  </a:moveTo>
                  <a:lnTo>
                    <a:pt x="1010392" y="555127"/>
                  </a:lnTo>
                  <a:lnTo>
                    <a:pt x="1003580" y="602581"/>
                  </a:lnTo>
                  <a:lnTo>
                    <a:pt x="992485" y="648512"/>
                  </a:lnTo>
                  <a:lnTo>
                    <a:pt x="977320" y="692707"/>
                  </a:lnTo>
                  <a:lnTo>
                    <a:pt x="958297" y="734953"/>
                  </a:lnTo>
                  <a:lnTo>
                    <a:pt x="935628" y="775040"/>
                  </a:lnTo>
                  <a:lnTo>
                    <a:pt x="909526" y="812754"/>
                  </a:lnTo>
                  <a:lnTo>
                    <a:pt x="880203" y="847883"/>
                  </a:lnTo>
                  <a:lnTo>
                    <a:pt x="847870" y="880216"/>
                  </a:lnTo>
                  <a:lnTo>
                    <a:pt x="812741" y="909539"/>
                  </a:lnTo>
                  <a:lnTo>
                    <a:pt x="775027" y="935641"/>
                  </a:lnTo>
                  <a:lnTo>
                    <a:pt x="734941" y="958310"/>
                  </a:lnTo>
                  <a:lnTo>
                    <a:pt x="692694" y="977333"/>
                  </a:lnTo>
                  <a:lnTo>
                    <a:pt x="648499" y="992498"/>
                  </a:lnTo>
                  <a:lnTo>
                    <a:pt x="602569" y="1003592"/>
                  </a:lnTo>
                  <a:lnTo>
                    <a:pt x="555114" y="1010405"/>
                  </a:lnTo>
                  <a:lnTo>
                    <a:pt x="506348" y="1012723"/>
                  </a:lnTo>
                  <a:lnTo>
                    <a:pt x="457583" y="1010405"/>
                  </a:lnTo>
                  <a:lnTo>
                    <a:pt x="410129" y="1003592"/>
                  </a:lnTo>
                  <a:lnTo>
                    <a:pt x="364199" y="992498"/>
                  </a:lnTo>
                  <a:lnTo>
                    <a:pt x="320005" y="977333"/>
                  </a:lnTo>
                  <a:lnTo>
                    <a:pt x="277759" y="958310"/>
                  </a:lnTo>
                  <a:lnTo>
                    <a:pt x="237673" y="935641"/>
                  </a:lnTo>
                  <a:lnTo>
                    <a:pt x="199961" y="909539"/>
                  </a:lnTo>
                  <a:lnTo>
                    <a:pt x="164832" y="880216"/>
                  </a:lnTo>
                  <a:lnTo>
                    <a:pt x="132501" y="847883"/>
                  </a:lnTo>
                  <a:lnTo>
                    <a:pt x="103179" y="812754"/>
                  </a:lnTo>
                  <a:lnTo>
                    <a:pt x="77078" y="775040"/>
                  </a:lnTo>
                  <a:lnTo>
                    <a:pt x="54410" y="734953"/>
                  </a:lnTo>
                  <a:lnTo>
                    <a:pt x="35388" y="692707"/>
                  </a:lnTo>
                  <a:lnTo>
                    <a:pt x="20224" y="648512"/>
                  </a:lnTo>
                  <a:lnTo>
                    <a:pt x="9130" y="602581"/>
                  </a:lnTo>
                  <a:lnTo>
                    <a:pt x="2317" y="555127"/>
                  </a:lnTo>
                  <a:lnTo>
                    <a:pt x="0" y="506361"/>
                  </a:lnTo>
                  <a:lnTo>
                    <a:pt x="2317" y="457595"/>
                  </a:lnTo>
                  <a:lnTo>
                    <a:pt x="9130" y="410141"/>
                  </a:lnTo>
                  <a:lnTo>
                    <a:pt x="20224" y="364211"/>
                  </a:lnTo>
                  <a:lnTo>
                    <a:pt x="35388" y="320016"/>
                  </a:lnTo>
                  <a:lnTo>
                    <a:pt x="54410" y="277769"/>
                  </a:lnTo>
                  <a:lnTo>
                    <a:pt x="77078" y="237683"/>
                  </a:lnTo>
                  <a:lnTo>
                    <a:pt x="103179" y="199969"/>
                  </a:lnTo>
                  <a:lnTo>
                    <a:pt x="132501" y="164839"/>
                  </a:lnTo>
                  <a:lnTo>
                    <a:pt x="164832" y="132507"/>
                  </a:lnTo>
                  <a:lnTo>
                    <a:pt x="199961" y="103183"/>
                  </a:lnTo>
                  <a:lnTo>
                    <a:pt x="237673" y="77081"/>
                  </a:lnTo>
                  <a:lnTo>
                    <a:pt x="277759" y="54413"/>
                  </a:lnTo>
                  <a:lnTo>
                    <a:pt x="320005" y="35390"/>
                  </a:lnTo>
                  <a:lnTo>
                    <a:pt x="364199" y="20225"/>
                  </a:lnTo>
                  <a:lnTo>
                    <a:pt x="410129" y="9130"/>
                  </a:lnTo>
                  <a:lnTo>
                    <a:pt x="457583" y="2317"/>
                  </a:lnTo>
                  <a:lnTo>
                    <a:pt x="506348" y="0"/>
                  </a:lnTo>
                  <a:lnTo>
                    <a:pt x="555114" y="2317"/>
                  </a:lnTo>
                  <a:lnTo>
                    <a:pt x="602569" y="9130"/>
                  </a:lnTo>
                  <a:lnTo>
                    <a:pt x="648499" y="20225"/>
                  </a:lnTo>
                  <a:lnTo>
                    <a:pt x="692694" y="35390"/>
                  </a:lnTo>
                  <a:lnTo>
                    <a:pt x="734941" y="54413"/>
                  </a:lnTo>
                  <a:lnTo>
                    <a:pt x="775027" y="77081"/>
                  </a:lnTo>
                  <a:lnTo>
                    <a:pt x="812741" y="103183"/>
                  </a:lnTo>
                  <a:lnTo>
                    <a:pt x="847870" y="132507"/>
                  </a:lnTo>
                  <a:lnTo>
                    <a:pt x="880203" y="164839"/>
                  </a:lnTo>
                  <a:lnTo>
                    <a:pt x="909526" y="199969"/>
                  </a:lnTo>
                  <a:lnTo>
                    <a:pt x="935628" y="237683"/>
                  </a:lnTo>
                  <a:lnTo>
                    <a:pt x="958297" y="277769"/>
                  </a:lnTo>
                  <a:lnTo>
                    <a:pt x="977320" y="320016"/>
                  </a:lnTo>
                  <a:lnTo>
                    <a:pt x="992485" y="364211"/>
                  </a:lnTo>
                  <a:lnTo>
                    <a:pt x="1003580" y="410141"/>
                  </a:lnTo>
                  <a:lnTo>
                    <a:pt x="1010392" y="457595"/>
                  </a:lnTo>
                  <a:lnTo>
                    <a:pt x="1012710" y="506361"/>
                  </a:lnTo>
                  <a:close/>
                </a:path>
              </a:pathLst>
            </a:custGeom>
            <a:ln w="33058">
              <a:solidFill>
                <a:srgbClr val="153B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13122" y="4163161"/>
              <a:ext cx="633095" cy="633095"/>
            </a:xfrm>
            <a:custGeom>
              <a:avLst/>
              <a:gdLst/>
              <a:ahLst/>
              <a:cxnLst/>
              <a:rect l="l" t="t" r="r" b="b"/>
              <a:pathLst>
                <a:path w="633095" h="633095">
                  <a:moveTo>
                    <a:pt x="316471" y="0"/>
                  </a:moveTo>
                  <a:lnTo>
                    <a:pt x="269703" y="3431"/>
                  </a:lnTo>
                  <a:lnTo>
                    <a:pt x="225067" y="13398"/>
                  </a:lnTo>
                  <a:lnTo>
                    <a:pt x="183051" y="29412"/>
                  </a:lnTo>
                  <a:lnTo>
                    <a:pt x="144145" y="50983"/>
                  </a:lnTo>
                  <a:lnTo>
                    <a:pt x="108839" y="77622"/>
                  </a:lnTo>
                  <a:lnTo>
                    <a:pt x="77622" y="108839"/>
                  </a:lnTo>
                  <a:lnTo>
                    <a:pt x="50983" y="144145"/>
                  </a:lnTo>
                  <a:lnTo>
                    <a:pt x="29412" y="183051"/>
                  </a:lnTo>
                  <a:lnTo>
                    <a:pt x="13398" y="225067"/>
                  </a:lnTo>
                  <a:lnTo>
                    <a:pt x="3431" y="269703"/>
                  </a:lnTo>
                  <a:lnTo>
                    <a:pt x="0" y="316471"/>
                  </a:lnTo>
                  <a:lnTo>
                    <a:pt x="3431" y="363238"/>
                  </a:lnTo>
                  <a:lnTo>
                    <a:pt x="13398" y="407875"/>
                  </a:lnTo>
                  <a:lnTo>
                    <a:pt x="29412" y="449891"/>
                  </a:lnTo>
                  <a:lnTo>
                    <a:pt x="50983" y="488796"/>
                  </a:lnTo>
                  <a:lnTo>
                    <a:pt x="77622" y="524102"/>
                  </a:lnTo>
                  <a:lnTo>
                    <a:pt x="108839" y="555320"/>
                  </a:lnTo>
                  <a:lnTo>
                    <a:pt x="144145" y="581959"/>
                  </a:lnTo>
                  <a:lnTo>
                    <a:pt x="183051" y="603530"/>
                  </a:lnTo>
                  <a:lnTo>
                    <a:pt x="225067" y="619544"/>
                  </a:lnTo>
                  <a:lnTo>
                    <a:pt x="269703" y="629511"/>
                  </a:lnTo>
                  <a:lnTo>
                    <a:pt x="316471" y="632942"/>
                  </a:lnTo>
                  <a:lnTo>
                    <a:pt x="363238" y="629511"/>
                  </a:lnTo>
                  <a:lnTo>
                    <a:pt x="407875" y="619544"/>
                  </a:lnTo>
                  <a:lnTo>
                    <a:pt x="449891" y="603530"/>
                  </a:lnTo>
                  <a:lnTo>
                    <a:pt x="488796" y="581959"/>
                  </a:lnTo>
                  <a:lnTo>
                    <a:pt x="524102" y="555320"/>
                  </a:lnTo>
                  <a:lnTo>
                    <a:pt x="555320" y="524102"/>
                  </a:lnTo>
                  <a:lnTo>
                    <a:pt x="581959" y="488796"/>
                  </a:lnTo>
                  <a:lnTo>
                    <a:pt x="603530" y="449891"/>
                  </a:lnTo>
                  <a:lnTo>
                    <a:pt x="619544" y="407875"/>
                  </a:lnTo>
                  <a:lnTo>
                    <a:pt x="629511" y="363238"/>
                  </a:lnTo>
                  <a:lnTo>
                    <a:pt x="632942" y="316471"/>
                  </a:lnTo>
                  <a:lnTo>
                    <a:pt x="629511" y="269703"/>
                  </a:lnTo>
                  <a:lnTo>
                    <a:pt x="619544" y="225067"/>
                  </a:lnTo>
                  <a:lnTo>
                    <a:pt x="603530" y="183051"/>
                  </a:lnTo>
                  <a:lnTo>
                    <a:pt x="581959" y="144145"/>
                  </a:lnTo>
                  <a:lnTo>
                    <a:pt x="555320" y="108839"/>
                  </a:lnTo>
                  <a:lnTo>
                    <a:pt x="524102" y="77622"/>
                  </a:lnTo>
                  <a:lnTo>
                    <a:pt x="488796" y="50983"/>
                  </a:lnTo>
                  <a:lnTo>
                    <a:pt x="449891" y="29412"/>
                  </a:lnTo>
                  <a:lnTo>
                    <a:pt x="407875" y="13398"/>
                  </a:lnTo>
                  <a:lnTo>
                    <a:pt x="363238" y="3431"/>
                  </a:lnTo>
                  <a:lnTo>
                    <a:pt x="316471" y="0"/>
                  </a:lnTo>
                  <a:close/>
                </a:path>
              </a:pathLst>
            </a:custGeom>
            <a:solidFill>
              <a:srgbClr val="37A5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913122" y="4163161"/>
              <a:ext cx="633095" cy="633095"/>
            </a:xfrm>
            <a:custGeom>
              <a:avLst/>
              <a:gdLst/>
              <a:ahLst/>
              <a:cxnLst/>
              <a:rect l="l" t="t" r="r" b="b"/>
              <a:pathLst>
                <a:path w="633095" h="633095">
                  <a:moveTo>
                    <a:pt x="632942" y="316471"/>
                  </a:moveTo>
                  <a:lnTo>
                    <a:pt x="629511" y="363238"/>
                  </a:lnTo>
                  <a:lnTo>
                    <a:pt x="619544" y="407875"/>
                  </a:lnTo>
                  <a:lnTo>
                    <a:pt x="603530" y="449891"/>
                  </a:lnTo>
                  <a:lnTo>
                    <a:pt x="581959" y="488796"/>
                  </a:lnTo>
                  <a:lnTo>
                    <a:pt x="555320" y="524102"/>
                  </a:lnTo>
                  <a:lnTo>
                    <a:pt x="524102" y="555320"/>
                  </a:lnTo>
                  <a:lnTo>
                    <a:pt x="488796" y="581959"/>
                  </a:lnTo>
                  <a:lnTo>
                    <a:pt x="449891" y="603530"/>
                  </a:lnTo>
                  <a:lnTo>
                    <a:pt x="407875" y="619544"/>
                  </a:lnTo>
                  <a:lnTo>
                    <a:pt x="363238" y="629511"/>
                  </a:lnTo>
                  <a:lnTo>
                    <a:pt x="316471" y="632942"/>
                  </a:lnTo>
                  <a:lnTo>
                    <a:pt x="269703" y="629511"/>
                  </a:lnTo>
                  <a:lnTo>
                    <a:pt x="225067" y="619544"/>
                  </a:lnTo>
                  <a:lnTo>
                    <a:pt x="183051" y="603530"/>
                  </a:lnTo>
                  <a:lnTo>
                    <a:pt x="144145" y="581959"/>
                  </a:lnTo>
                  <a:lnTo>
                    <a:pt x="108839" y="555320"/>
                  </a:lnTo>
                  <a:lnTo>
                    <a:pt x="77622" y="524102"/>
                  </a:lnTo>
                  <a:lnTo>
                    <a:pt x="50983" y="488796"/>
                  </a:lnTo>
                  <a:lnTo>
                    <a:pt x="29412" y="449891"/>
                  </a:lnTo>
                  <a:lnTo>
                    <a:pt x="13398" y="407875"/>
                  </a:lnTo>
                  <a:lnTo>
                    <a:pt x="3431" y="363238"/>
                  </a:lnTo>
                  <a:lnTo>
                    <a:pt x="0" y="316471"/>
                  </a:lnTo>
                  <a:lnTo>
                    <a:pt x="3431" y="269703"/>
                  </a:lnTo>
                  <a:lnTo>
                    <a:pt x="13398" y="225067"/>
                  </a:lnTo>
                  <a:lnTo>
                    <a:pt x="29412" y="183051"/>
                  </a:lnTo>
                  <a:lnTo>
                    <a:pt x="50983" y="144145"/>
                  </a:lnTo>
                  <a:lnTo>
                    <a:pt x="77622" y="108839"/>
                  </a:lnTo>
                  <a:lnTo>
                    <a:pt x="108839" y="77622"/>
                  </a:lnTo>
                  <a:lnTo>
                    <a:pt x="144145" y="50983"/>
                  </a:lnTo>
                  <a:lnTo>
                    <a:pt x="183051" y="29412"/>
                  </a:lnTo>
                  <a:lnTo>
                    <a:pt x="225067" y="13398"/>
                  </a:lnTo>
                  <a:lnTo>
                    <a:pt x="269703" y="3431"/>
                  </a:lnTo>
                  <a:lnTo>
                    <a:pt x="316471" y="0"/>
                  </a:lnTo>
                  <a:lnTo>
                    <a:pt x="363238" y="3431"/>
                  </a:lnTo>
                  <a:lnTo>
                    <a:pt x="407875" y="13398"/>
                  </a:lnTo>
                  <a:lnTo>
                    <a:pt x="449891" y="29412"/>
                  </a:lnTo>
                  <a:lnTo>
                    <a:pt x="488796" y="50983"/>
                  </a:lnTo>
                  <a:lnTo>
                    <a:pt x="524102" y="77622"/>
                  </a:lnTo>
                  <a:lnTo>
                    <a:pt x="555320" y="108839"/>
                  </a:lnTo>
                  <a:lnTo>
                    <a:pt x="581959" y="144145"/>
                  </a:lnTo>
                  <a:lnTo>
                    <a:pt x="603530" y="183051"/>
                  </a:lnTo>
                  <a:lnTo>
                    <a:pt x="619544" y="225067"/>
                  </a:lnTo>
                  <a:lnTo>
                    <a:pt x="629511" y="269703"/>
                  </a:lnTo>
                  <a:lnTo>
                    <a:pt x="632942" y="316471"/>
                  </a:lnTo>
                  <a:close/>
                </a:path>
              </a:pathLst>
            </a:custGeom>
            <a:ln w="33058">
              <a:solidFill>
                <a:srgbClr val="153B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918817" y="4239920"/>
              <a:ext cx="3403600" cy="474980"/>
            </a:xfrm>
            <a:custGeom>
              <a:avLst/>
              <a:gdLst/>
              <a:ahLst/>
              <a:cxnLst/>
              <a:rect l="l" t="t" r="r" b="b"/>
              <a:pathLst>
                <a:path w="3403600" h="474979">
                  <a:moveTo>
                    <a:pt x="122047" y="75730"/>
                  </a:moveTo>
                  <a:lnTo>
                    <a:pt x="115735" y="75730"/>
                  </a:lnTo>
                  <a:lnTo>
                    <a:pt x="0" y="118313"/>
                  </a:lnTo>
                  <a:lnTo>
                    <a:pt x="0" y="159880"/>
                  </a:lnTo>
                  <a:lnTo>
                    <a:pt x="72732" y="135077"/>
                  </a:lnTo>
                  <a:lnTo>
                    <a:pt x="72732" y="373418"/>
                  </a:lnTo>
                  <a:lnTo>
                    <a:pt x="122047" y="373418"/>
                  </a:lnTo>
                  <a:lnTo>
                    <a:pt x="122047" y="75730"/>
                  </a:lnTo>
                  <a:close/>
                </a:path>
                <a:path w="3403600" h="474979">
                  <a:moveTo>
                    <a:pt x="1151470" y="335419"/>
                  </a:moveTo>
                  <a:lnTo>
                    <a:pt x="1013726" y="335419"/>
                  </a:lnTo>
                  <a:lnTo>
                    <a:pt x="1086269" y="257784"/>
                  </a:lnTo>
                  <a:lnTo>
                    <a:pt x="1099527" y="242722"/>
                  </a:lnTo>
                  <a:lnTo>
                    <a:pt x="1127328" y="202463"/>
                  </a:lnTo>
                  <a:lnTo>
                    <a:pt x="1139850" y="155905"/>
                  </a:lnTo>
                  <a:lnTo>
                    <a:pt x="1138288" y="137807"/>
                  </a:lnTo>
                  <a:lnTo>
                    <a:pt x="1114894" y="95897"/>
                  </a:lnTo>
                  <a:lnTo>
                    <a:pt x="1067193" y="75565"/>
                  </a:lnTo>
                  <a:lnTo>
                    <a:pt x="1046734" y="74206"/>
                  </a:lnTo>
                  <a:lnTo>
                    <a:pt x="1032192" y="74968"/>
                  </a:lnTo>
                  <a:lnTo>
                    <a:pt x="993863" y="86233"/>
                  </a:lnTo>
                  <a:lnTo>
                    <a:pt x="958608" y="119951"/>
                  </a:lnTo>
                  <a:lnTo>
                    <a:pt x="946289" y="168744"/>
                  </a:lnTo>
                  <a:lnTo>
                    <a:pt x="995794" y="168744"/>
                  </a:lnTo>
                  <a:lnTo>
                    <a:pt x="996619" y="156692"/>
                  </a:lnTo>
                  <a:lnTo>
                    <a:pt x="999096" y="145986"/>
                  </a:lnTo>
                  <a:lnTo>
                    <a:pt x="1024978" y="117614"/>
                  </a:lnTo>
                  <a:lnTo>
                    <a:pt x="1046327" y="113931"/>
                  </a:lnTo>
                  <a:lnTo>
                    <a:pt x="1055890" y="114757"/>
                  </a:lnTo>
                  <a:lnTo>
                    <a:pt x="1087361" y="142062"/>
                  </a:lnTo>
                  <a:lnTo>
                    <a:pt x="1090345" y="161213"/>
                  </a:lnTo>
                  <a:lnTo>
                    <a:pt x="1089774" y="169265"/>
                  </a:lnTo>
                  <a:lnTo>
                    <a:pt x="1069124" y="211264"/>
                  </a:lnTo>
                  <a:lnTo>
                    <a:pt x="951992" y="340931"/>
                  </a:lnTo>
                  <a:lnTo>
                    <a:pt x="951992" y="374954"/>
                  </a:lnTo>
                  <a:lnTo>
                    <a:pt x="1151470" y="374954"/>
                  </a:lnTo>
                  <a:lnTo>
                    <a:pt x="1151470" y="335419"/>
                  </a:lnTo>
                  <a:close/>
                </a:path>
                <a:path w="3403600" h="474979">
                  <a:moveTo>
                    <a:pt x="2345080" y="338785"/>
                  </a:moveTo>
                  <a:lnTo>
                    <a:pt x="2333929" y="286804"/>
                  </a:lnTo>
                  <a:lnTo>
                    <a:pt x="2300871" y="247992"/>
                  </a:lnTo>
                  <a:lnTo>
                    <a:pt x="2267369" y="231254"/>
                  </a:lnTo>
                  <a:lnTo>
                    <a:pt x="2282342" y="223443"/>
                  </a:lnTo>
                  <a:lnTo>
                    <a:pt x="2318588" y="189852"/>
                  </a:lnTo>
                  <a:lnTo>
                    <a:pt x="2337181" y="146646"/>
                  </a:lnTo>
                  <a:lnTo>
                    <a:pt x="2338425" y="131330"/>
                  </a:lnTo>
                  <a:lnTo>
                    <a:pt x="2335949" y="102108"/>
                  </a:lnTo>
                  <a:lnTo>
                    <a:pt x="2316200" y="53797"/>
                  </a:lnTo>
                  <a:lnTo>
                    <a:pt x="2277326" y="19545"/>
                  </a:lnTo>
                  <a:lnTo>
                    <a:pt x="2223008" y="2171"/>
                  </a:lnTo>
                  <a:lnTo>
                    <a:pt x="2190280" y="0"/>
                  </a:lnTo>
                  <a:lnTo>
                    <a:pt x="2169845" y="1028"/>
                  </a:lnTo>
                  <a:lnTo>
                    <a:pt x="2132012" y="9194"/>
                  </a:lnTo>
                  <a:lnTo>
                    <a:pt x="2084565" y="35890"/>
                  </a:lnTo>
                  <a:lnTo>
                    <a:pt x="2053704" y="76860"/>
                  </a:lnTo>
                  <a:lnTo>
                    <a:pt x="2043099" y="126568"/>
                  </a:lnTo>
                  <a:lnTo>
                    <a:pt x="2120176" y="126568"/>
                  </a:lnTo>
                  <a:lnTo>
                    <a:pt x="2121420" y="112826"/>
                  </a:lnTo>
                  <a:lnTo>
                    <a:pt x="2125167" y="100444"/>
                  </a:lnTo>
                  <a:lnTo>
                    <a:pt x="2150834" y="71945"/>
                  </a:lnTo>
                  <a:lnTo>
                    <a:pt x="2191232" y="61861"/>
                  </a:lnTo>
                  <a:lnTo>
                    <a:pt x="2207844" y="63004"/>
                  </a:lnTo>
                  <a:lnTo>
                    <a:pt x="2244052" y="80098"/>
                  </a:lnTo>
                  <a:lnTo>
                    <a:pt x="2260257" y="115760"/>
                  </a:lnTo>
                  <a:lnTo>
                    <a:pt x="2261349" y="131330"/>
                  </a:lnTo>
                  <a:lnTo>
                    <a:pt x="2260041" y="147447"/>
                  </a:lnTo>
                  <a:lnTo>
                    <a:pt x="2240559" y="183667"/>
                  </a:lnTo>
                  <a:lnTo>
                    <a:pt x="2201087" y="200799"/>
                  </a:lnTo>
                  <a:lnTo>
                    <a:pt x="2184247" y="202069"/>
                  </a:lnTo>
                  <a:lnTo>
                    <a:pt x="2137308" y="202069"/>
                  </a:lnTo>
                  <a:lnTo>
                    <a:pt x="2137308" y="262966"/>
                  </a:lnTo>
                  <a:lnTo>
                    <a:pt x="2182672" y="262966"/>
                  </a:lnTo>
                  <a:lnTo>
                    <a:pt x="2202611" y="264198"/>
                  </a:lnTo>
                  <a:lnTo>
                    <a:pt x="2246744" y="282638"/>
                  </a:lnTo>
                  <a:lnTo>
                    <a:pt x="2266962" y="321614"/>
                  </a:lnTo>
                  <a:lnTo>
                    <a:pt x="2268309" y="338785"/>
                  </a:lnTo>
                  <a:lnTo>
                    <a:pt x="2267013" y="355803"/>
                  </a:lnTo>
                  <a:lnTo>
                    <a:pt x="2247696" y="393979"/>
                  </a:lnTo>
                  <a:lnTo>
                    <a:pt x="2208199" y="411835"/>
                  </a:lnTo>
                  <a:lnTo>
                    <a:pt x="2191232" y="413016"/>
                  </a:lnTo>
                  <a:lnTo>
                    <a:pt x="2174824" y="411835"/>
                  </a:lnTo>
                  <a:lnTo>
                    <a:pt x="2136203" y="393979"/>
                  </a:lnTo>
                  <a:lnTo>
                    <a:pt x="2117013" y="359016"/>
                  </a:lnTo>
                  <a:lnTo>
                    <a:pt x="2115743" y="344500"/>
                  </a:lnTo>
                  <a:lnTo>
                    <a:pt x="2038654" y="344500"/>
                  </a:lnTo>
                  <a:lnTo>
                    <a:pt x="2049272" y="397637"/>
                  </a:lnTo>
                  <a:lnTo>
                    <a:pt x="2081161" y="439026"/>
                  </a:lnTo>
                  <a:lnTo>
                    <a:pt x="2129701" y="465683"/>
                  </a:lnTo>
                  <a:lnTo>
                    <a:pt x="2190280" y="474560"/>
                  </a:lnTo>
                  <a:lnTo>
                    <a:pt x="2223338" y="472262"/>
                  </a:lnTo>
                  <a:lnTo>
                    <a:pt x="2279408" y="453859"/>
                  </a:lnTo>
                  <a:lnTo>
                    <a:pt x="2321077" y="417779"/>
                  </a:lnTo>
                  <a:lnTo>
                    <a:pt x="2342413" y="368300"/>
                  </a:lnTo>
                  <a:lnTo>
                    <a:pt x="2345080" y="338785"/>
                  </a:lnTo>
                  <a:close/>
                </a:path>
                <a:path w="3403600" h="474979">
                  <a:moveTo>
                    <a:pt x="3403003" y="279869"/>
                  </a:moveTo>
                  <a:lnTo>
                    <a:pt x="3366135" y="279869"/>
                  </a:lnTo>
                  <a:lnTo>
                    <a:pt x="3366135" y="155981"/>
                  </a:lnTo>
                  <a:lnTo>
                    <a:pt x="3366135" y="88938"/>
                  </a:lnTo>
                  <a:lnTo>
                    <a:pt x="3316605" y="88938"/>
                  </a:lnTo>
                  <a:lnTo>
                    <a:pt x="3316605" y="155981"/>
                  </a:lnTo>
                  <a:lnTo>
                    <a:pt x="3316605" y="279869"/>
                  </a:lnTo>
                  <a:lnTo>
                    <a:pt x="3238982" y="279869"/>
                  </a:lnTo>
                  <a:lnTo>
                    <a:pt x="3312947" y="162496"/>
                  </a:lnTo>
                  <a:lnTo>
                    <a:pt x="3316605" y="155981"/>
                  </a:lnTo>
                  <a:lnTo>
                    <a:pt x="3316605" y="88938"/>
                  </a:lnTo>
                  <a:lnTo>
                    <a:pt x="3314979" y="88938"/>
                  </a:lnTo>
                  <a:lnTo>
                    <a:pt x="3187014" y="289445"/>
                  </a:lnTo>
                  <a:lnTo>
                    <a:pt x="3188449" y="319595"/>
                  </a:lnTo>
                  <a:lnTo>
                    <a:pt x="3316605" y="319595"/>
                  </a:lnTo>
                  <a:lnTo>
                    <a:pt x="3316605" y="385622"/>
                  </a:lnTo>
                  <a:lnTo>
                    <a:pt x="3366135" y="385622"/>
                  </a:lnTo>
                  <a:lnTo>
                    <a:pt x="3366135" y="319595"/>
                  </a:lnTo>
                  <a:lnTo>
                    <a:pt x="3403003" y="319595"/>
                  </a:lnTo>
                  <a:lnTo>
                    <a:pt x="3403003" y="2798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4031894" y="8532101"/>
            <a:ext cx="2663190" cy="101917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800" b="1" spc="5" dirty="0">
                <a:solidFill>
                  <a:srgbClr val="153B6C"/>
                </a:solidFill>
                <a:latin typeface="Roboto"/>
                <a:cs typeface="Roboto"/>
              </a:rPr>
              <a:t>What </a:t>
            </a:r>
            <a:r>
              <a:rPr sz="800" b="1" dirty="0">
                <a:solidFill>
                  <a:srgbClr val="153B6C"/>
                </a:solidFill>
                <a:latin typeface="Roboto"/>
                <a:cs typeface="Roboto"/>
              </a:rPr>
              <a:t>areas are included in </a:t>
            </a:r>
            <a:r>
              <a:rPr sz="800" b="1" spc="5" dirty="0">
                <a:solidFill>
                  <a:srgbClr val="153B6C"/>
                </a:solidFill>
                <a:latin typeface="Roboto"/>
                <a:cs typeface="Roboto"/>
              </a:rPr>
              <a:t>the </a:t>
            </a:r>
            <a:r>
              <a:rPr sz="800" b="1" dirty="0">
                <a:solidFill>
                  <a:srgbClr val="153B6C"/>
                </a:solidFill>
                <a:latin typeface="Roboto"/>
                <a:cs typeface="Roboto"/>
              </a:rPr>
              <a:t>critical</a:t>
            </a:r>
            <a:r>
              <a:rPr sz="800" b="1" spc="-10" dirty="0">
                <a:solidFill>
                  <a:srgbClr val="153B6C"/>
                </a:solidFill>
                <a:latin typeface="Roboto"/>
                <a:cs typeface="Roboto"/>
              </a:rPr>
              <a:t> </a:t>
            </a:r>
            <a:r>
              <a:rPr sz="800" b="1" dirty="0">
                <a:solidFill>
                  <a:srgbClr val="153B6C"/>
                </a:solidFill>
                <a:latin typeface="Roboto"/>
                <a:cs typeface="Roboto"/>
              </a:rPr>
              <a:t>zones?</a:t>
            </a:r>
            <a:endParaRPr sz="800">
              <a:latin typeface="Roboto"/>
              <a:cs typeface="Roboto"/>
            </a:endParaRPr>
          </a:p>
          <a:p>
            <a:pPr marL="12700" marR="5080">
              <a:lnSpc>
                <a:spcPct val="135800"/>
              </a:lnSpc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There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are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typically 4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different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areas that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must pass within 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the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critical zones,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including two in the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front chest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and two  on the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sleeves. If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a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product passes </a:t>
            </a:r>
            <a:r>
              <a:rPr sz="800" spc="-5" dirty="0">
                <a:solidFill>
                  <a:srgbClr val="153B6C"/>
                </a:solidFill>
                <a:latin typeface="RobotoRegular"/>
                <a:cs typeface="RobotoRegular"/>
              </a:rPr>
              <a:t>Tests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1 and 2 in all  applicable areas, then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it qualifies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as a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Level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3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Surgical 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gown.</a:t>
            </a:r>
            <a:endParaRPr sz="800">
              <a:latin typeface="RobotoRegular"/>
              <a:cs typeface="RobotoRegular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14744" y="6245214"/>
            <a:ext cx="2762885" cy="68834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800" b="1" dirty="0">
                <a:solidFill>
                  <a:srgbClr val="153B6C"/>
                </a:solidFill>
                <a:latin typeface="Roboto"/>
                <a:cs typeface="Roboto"/>
              </a:rPr>
              <a:t>Water </a:t>
            </a:r>
            <a:r>
              <a:rPr sz="800" b="1" spc="5" dirty="0">
                <a:solidFill>
                  <a:srgbClr val="153B6C"/>
                </a:solidFill>
                <a:latin typeface="Roboto"/>
                <a:cs typeface="Roboto"/>
              </a:rPr>
              <a:t>resistance </a:t>
            </a:r>
            <a:r>
              <a:rPr sz="800" b="1" spc="-5" dirty="0">
                <a:solidFill>
                  <a:srgbClr val="153B6C"/>
                </a:solidFill>
                <a:latin typeface="Roboto"/>
                <a:cs typeface="Roboto"/>
              </a:rPr>
              <a:t>Test</a:t>
            </a:r>
            <a:r>
              <a:rPr sz="800" b="1" spc="-35" dirty="0">
                <a:solidFill>
                  <a:srgbClr val="153B6C"/>
                </a:solidFill>
                <a:latin typeface="Roboto"/>
                <a:cs typeface="Roboto"/>
              </a:rPr>
              <a:t> </a:t>
            </a:r>
            <a:r>
              <a:rPr sz="800" b="1" spc="5" dirty="0">
                <a:solidFill>
                  <a:srgbClr val="153B6C"/>
                </a:solidFill>
                <a:latin typeface="Roboto"/>
                <a:cs typeface="Roboto"/>
              </a:rPr>
              <a:t>1</a:t>
            </a:r>
            <a:endParaRPr sz="800">
              <a:latin typeface="Roboto"/>
              <a:cs typeface="Roboto"/>
            </a:endParaRPr>
          </a:p>
          <a:p>
            <a:pPr marL="12700" marR="5080">
              <a:lnSpc>
                <a:spcPct val="135800"/>
              </a:lnSpc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This test is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called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the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“Water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resistance: Impact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Penetration  </a:t>
            </a:r>
            <a:r>
              <a:rPr sz="800" spc="-5" dirty="0">
                <a:solidFill>
                  <a:srgbClr val="153B6C"/>
                </a:solidFill>
                <a:latin typeface="RobotoRegular"/>
                <a:cs typeface="RobotoRegular"/>
              </a:rPr>
              <a:t>Test”.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It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Indicates how the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fabric will resist strikethrough 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when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fluids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splash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or spray onto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the</a:t>
            </a:r>
            <a:r>
              <a:rPr sz="800" spc="-2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fabric.</a:t>
            </a:r>
            <a:endParaRPr sz="800">
              <a:latin typeface="RobotoRegular"/>
              <a:cs typeface="RobotoRegular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885955" y="6245214"/>
            <a:ext cx="2923540" cy="68834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800" b="1" dirty="0">
                <a:solidFill>
                  <a:srgbClr val="153B6C"/>
                </a:solidFill>
                <a:latin typeface="Roboto"/>
                <a:cs typeface="Roboto"/>
              </a:rPr>
              <a:t>Water resistance </a:t>
            </a:r>
            <a:r>
              <a:rPr sz="800" b="1" spc="-5" dirty="0">
                <a:solidFill>
                  <a:srgbClr val="153B6C"/>
                </a:solidFill>
                <a:latin typeface="Roboto"/>
                <a:cs typeface="Roboto"/>
              </a:rPr>
              <a:t>Test</a:t>
            </a:r>
            <a:r>
              <a:rPr sz="800" b="1" spc="-30" dirty="0">
                <a:solidFill>
                  <a:srgbClr val="153B6C"/>
                </a:solidFill>
                <a:latin typeface="Roboto"/>
                <a:cs typeface="Roboto"/>
              </a:rPr>
              <a:t> </a:t>
            </a:r>
            <a:r>
              <a:rPr sz="800" b="1" spc="5" dirty="0">
                <a:solidFill>
                  <a:srgbClr val="153B6C"/>
                </a:solidFill>
                <a:latin typeface="Roboto"/>
                <a:cs typeface="Roboto"/>
              </a:rPr>
              <a:t>2</a:t>
            </a:r>
            <a:endParaRPr sz="800">
              <a:latin typeface="Roboto"/>
              <a:cs typeface="Roboto"/>
            </a:endParaRPr>
          </a:p>
          <a:p>
            <a:pPr marL="12700" marR="5080">
              <a:lnSpc>
                <a:spcPct val="135800"/>
              </a:lnSpc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This test is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called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the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“Water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resistance: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Hydrostatic Pressure  </a:t>
            </a:r>
            <a:r>
              <a:rPr sz="800" spc="-5" dirty="0">
                <a:solidFill>
                  <a:srgbClr val="153B6C"/>
                </a:solidFill>
                <a:latin typeface="RobotoRegular"/>
                <a:cs typeface="RobotoRegular"/>
              </a:rPr>
              <a:t>Test”.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It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indictes how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fabric will resist strikethrough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when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water  pressure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is applied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to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the surface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of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the</a:t>
            </a:r>
            <a:r>
              <a:rPr sz="800" spc="-2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fabric.</a:t>
            </a:r>
            <a:endParaRPr sz="800">
              <a:latin typeface="RobotoRegular"/>
              <a:cs typeface="RobotoRegular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14744" y="5683506"/>
            <a:ext cx="5801360" cy="149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Within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that standards, </a:t>
            </a:r>
            <a:r>
              <a:rPr sz="800" spc="10" dirty="0">
                <a:solidFill>
                  <a:srgbClr val="153B6C"/>
                </a:solidFill>
                <a:latin typeface="RobotoRegular"/>
                <a:cs typeface="RobotoRegular"/>
              </a:rPr>
              <a:t>MAF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carries out “Water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resistance” tests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to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ensure the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correct level of protection for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each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level of</a:t>
            </a:r>
            <a:r>
              <a:rPr sz="800" spc="7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gown.</a:t>
            </a:r>
            <a:endParaRPr sz="800">
              <a:latin typeface="RobotoRegular"/>
              <a:cs typeface="RobotoRegular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42530" cy="5822315"/>
            <a:chOff x="0" y="0"/>
            <a:chExt cx="7542530" cy="58223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41920" cy="2082594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31704" y="901738"/>
              <a:ext cx="2112200" cy="4914519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27860" y="901738"/>
              <a:ext cx="2055063" cy="4914519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23123" y="5796762"/>
              <a:ext cx="4239526" cy="25209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23123" y="872629"/>
              <a:ext cx="4239526" cy="25196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13715" y="1830959"/>
              <a:ext cx="214629" cy="292100"/>
            </a:xfrm>
            <a:custGeom>
              <a:avLst/>
              <a:gdLst/>
              <a:ahLst/>
              <a:cxnLst/>
              <a:rect l="l" t="t" r="r" b="b"/>
              <a:pathLst>
                <a:path w="214629" h="292100">
                  <a:moveTo>
                    <a:pt x="214020" y="0"/>
                  </a:moveTo>
                  <a:lnTo>
                    <a:pt x="0" y="0"/>
                  </a:lnTo>
                  <a:lnTo>
                    <a:pt x="0" y="291833"/>
                  </a:lnTo>
                  <a:lnTo>
                    <a:pt x="214020" y="291833"/>
                  </a:lnTo>
                  <a:lnTo>
                    <a:pt x="2140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22348" y="4156722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80" h="11429">
                  <a:moveTo>
                    <a:pt x="0" y="11175"/>
                  </a:moveTo>
                  <a:lnTo>
                    <a:pt x="4648" y="0"/>
                  </a:lnTo>
                </a:path>
              </a:pathLst>
            </a:custGeom>
            <a:ln w="9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40967" y="3580714"/>
              <a:ext cx="226060" cy="542925"/>
            </a:xfrm>
            <a:custGeom>
              <a:avLst/>
              <a:gdLst/>
              <a:ahLst/>
              <a:cxnLst/>
              <a:rect l="l" t="t" r="r" b="b"/>
              <a:pathLst>
                <a:path w="226060" h="542925">
                  <a:moveTo>
                    <a:pt x="0" y="542455"/>
                  </a:moveTo>
                  <a:lnTo>
                    <a:pt x="225945" y="0"/>
                  </a:lnTo>
                </a:path>
              </a:pathLst>
            </a:custGeom>
            <a:ln w="908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73897" y="3552761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80" h="11429">
                  <a:moveTo>
                    <a:pt x="0" y="11163"/>
                  </a:moveTo>
                  <a:lnTo>
                    <a:pt x="4648" y="0"/>
                  </a:lnTo>
                </a:path>
              </a:pathLst>
            </a:custGeom>
            <a:ln w="9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22238" y="4187012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5" h="10160">
                  <a:moveTo>
                    <a:pt x="6730" y="10058"/>
                  </a:moveTo>
                  <a:lnTo>
                    <a:pt x="0" y="0"/>
                  </a:lnTo>
                </a:path>
              </a:pathLst>
            </a:custGeom>
            <a:ln w="9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85880" y="2789682"/>
              <a:ext cx="916940" cy="1367790"/>
            </a:xfrm>
            <a:custGeom>
              <a:avLst/>
              <a:gdLst/>
              <a:ahLst/>
              <a:cxnLst/>
              <a:rect l="l" t="t" r="r" b="b"/>
              <a:pathLst>
                <a:path w="916939" h="1367789">
                  <a:moveTo>
                    <a:pt x="916495" y="1367713"/>
                  </a:moveTo>
                  <a:lnTo>
                    <a:pt x="0" y="0"/>
                  </a:lnTo>
                </a:path>
              </a:pathLst>
            </a:custGeom>
            <a:ln w="908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69230" y="2764828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5" h="10160">
                  <a:moveTo>
                    <a:pt x="6730" y="10045"/>
                  </a:moveTo>
                  <a:lnTo>
                    <a:pt x="0" y="0"/>
                  </a:lnTo>
                </a:path>
              </a:pathLst>
            </a:custGeom>
            <a:ln w="9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92660" y="781215"/>
              <a:ext cx="1658480" cy="1658492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07557" y="794448"/>
              <a:ext cx="1628139" cy="1628139"/>
            </a:xfrm>
            <a:custGeom>
              <a:avLst/>
              <a:gdLst/>
              <a:ahLst/>
              <a:cxnLst/>
              <a:rect l="l" t="t" r="r" b="b"/>
              <a:pathLst>
                <a:path w="1628140" h="1628139">
                  <a:moveTo>
                    <a:pt x="1627720" y="813854"/>
                  </a:moveTo>
                  <a:lnTo>
                    <a:pt x="1626339" y="861675"/>
                  </a:lnTo>
                  <a:lnTo>
                    <a:pt x="1622245" y="908768"/>
                  </a:lnTo>
                  <a:lnTo>
                    <a:pt x="1615515" y="955058"/>
                  </a:lnTo>
                  <a:lnTo>
                    <a:pt x="1606226" y="1000467"/>
                  </a:lnTo>
                  <a:lnTo>
                    <a:pt x="1594453" y="1044919"/>
                  </a:lnTo>
                  <a:lnTo>
                    <a:pt x="1580274" y="1088338"/>
                  </a:lnTo>
                  <a:lnTo>
                    <a:pt x="1563763" y="1130647"/>
                  </a:lnTo>
                  <a:lnTo>
                    <a:pt x="1544999" y="1171771"/>
                  </a:lnTo>
                  <a:lnTo>
                    <a:pt x="1524056" y="1211633"/>
                  </a:lnTo>
                  <a:lnTo>
                    <a:pt x="1501012" y="1250156"/>
                  </a:lnTo>
                  <a:lnTo>
                    <a:pt x="1475943" y="1287265"/>
                  </a:lnTo>
                  <a:lnTo>
                    <a:pt x="1448925" y="1322883"/>
                  </a:lnTo>
                  <a:lnTo>
                    <a:pt x="1420034" y="1356933"/>
                  </a:lnTo>
                  <a:lnTo>
                    <a:pt x="1389346" y="1389340"/>
                  </a:lnTo>
                  <a:lnTo>
                    <a:pt x="1356939" y="1420026"/>
                  </a:lnTo>
                  <a:lnTo>
                    <a:pt x="1322888" y="1448917"/>
                  </a:lnTo>
                  <a:lnTo>
                    <a:pt x="1287269" y="1475935"/>
                  </a:lnTo>
                  <a:lnTo>
                    <a:pt x="1250160" y="1501003"/>
                  </a:lnTo>
                  <a:lnTo>
                    <a:pt x="1211636" y="1524047"/>
                  </a:lnTo>
                  <a:lnTo>
                    <a:pt x="1171774" y="1544989"/>
                  </a:lnTo>
                  <a:lnTo>
                    <a:pt x="1130649" y="1563753"/>
                  </a:lnTo>
                  <a:lnTo>
                    <a:pt x="1088339" y="1580262"/>
                  </a:lnTo>
                  <a:lnTo>
                    <a:pt x="1044920" y="1594442"/>
                  </a:lnTo>
                  <a:lnTo>
                    <a:pt x="1000467" y="1606214"/>
                  </a:lnTo>
                  <a:lnTo>
                    <a:pt x="955058" y="1615503"/>
                  </a:lnTo>
                  <a:lnTo>
                    <a:pt x="908769" y="1622232"/>
                  </a:lnTo>
                  <a:lnTo>
                    <a:pt x="861675" y="1626326"/>
                  </a:lnTo>
                  <a:lnTo>
                    <a:pt x="813854" y="1627708"/>
                  </a:lnTo>
                  <a:lnTo>
                    <a:pt x="766034" y="1626326"/>
                  </a:lnTo>
                  <a:lnTo>
                    <a:pt x="718941" y="1622232"/>
                  </a:lnTo>
                  <a:lnTo>
                    <a:pt x="672653" y="1615503"/>
                  </a:lnTo>
                  <a:lnTo>
                    <a:pt x="627245" y="1606214"/>
                  </a:lnTo>
                  <a:lnTo>
                    <a:pt x="582793" y="1594442"/>
                  </a:lnTo>
                  <a:lnTo>
                    <a:pt x="539374" y="1580262"/>
                  </a:lnTo>
                  <a:lnTo>
                    <a:pt x="497065" y="1563753"/>
                  </a:lnTo>
                  <a:lnTo>
                    <a:pt x="455942" y="1544989"/>
                  </a:lnTo>
                  <a:lnTo>
                    <a:pt x="416080" y="1524047"/>
                  </a:lnTo>
                  <a:lnTo>
                    <a:pt x="377556" y="1501003"/>
                  </a:lnTo>
                  <a:lnTo>
                    <a:pt x="340448" y="1475935"/>
                  </a:lnTo>
                  <a:lnTo>
                    <a:pt x="304830" y="1448917"/>
                  </a:lnTo>
                  <a:lnTo>
                    <a:pt x="270779" y="1420026"/>
                  </a:lnTo>
                  <a:lnTo>
                    <a:pt x="238372" y="1389340"/>
                  </a:lnTo>
                  <a:lnTo>
                    <a:pt x="207685" y="1356933"/>
                  </a:lnTo>
                  <a:lnTo>
                    <a:pt x="178794" y="1322883"/>
                  </a:lnTo>
                  <a:lnTo>
                    <a:pt x="151776" y="1287265"/>
                  </a:lnTo>
                  <a:lnTo>
                    <a:pt x="126707" y="1250156"/>
                  </a:lnTo>
                  <a:lnTo>
                    <a:pt x="103663" y="1211633"/>
                  </a:lnTo>
                  <a:lnTo>
                    <a:pt x="82721" y="1171771"/>
                  </a:lnTo>
                  <a:lnTo>
                    <a:pt x="63956" y="1130647"/>
                  </a:lnTo>
                  <a:lnTo>
                    <a:pt x="47446" y="1088338"/>
                  </a:lnTo>
                  <a:lnTo>
                    <a:pt x="33267" y="1044919"/>
                  </a:lnTo>
                  <a:lnTo>
                    <a:pt x="21494" y="1000467"/>
                  </a:lnTo>
                  <a:lnTo>
                    <a:pt x="12205" y="955058"/>
                  </a:lnTo>
                  <a:lnTo>
                    <a:pt x="5475" y="908768"/>
                  </a:lnTo>
                  <a:lnTo>
                    <a:pt x="1381" y="861675"/>
                  </a:lnTo>
                  <a:lnTo>
                    <a:pt x="0" y="813854"/>
                  </a:lnTo>
                  <a:lnTo>
                    <a:pt x="1381" y="766034"/>
                  </a:lnTo>
                  <a:lnTo>
                    <a:pt x="5475" y="718941"/>
                  </a:lnTo>
                  <a:lnTo>
                    <a:pt x="12205" y="672653"/>
                  </a:lnTo>
                  <a:lnTo>
                    <a:pt x="21494" y="627245"/>
                  </a:lnTo>
                  <a:lnTo>
                    <a:pt x="33267" y="582793"/>
                  </a:lnTo>
                  <a:lnTo>
                    <a:pt x="47446" y="539374"/>
                  </a:lnTo>
                  <a:lnTo>
                    <a:pt x="63956" y="497065"/>
                  </a:lnTo>
                  <a:lnTo>
                    <a:pt x="82721" y="455942"/>
                  </a:lnTo>
                  <a:lnTo>
                    <a:pt x="103663" y="416080"/>
                  </a:lnTo>
                  <a:lnTo>
                    <a:pt x="126707" y="377556"/>
                  </a:lnTo>
                  <a:lnTo>
                    <a:pt x="151776" y="340448"/>
                  </a:lnTo>
                  <a:lnTo>
                    <a:pt x="178794" y="304830"/>
                  </a:lnTo>
                  <a:lnTo>
                    <a:pt x="207685" y="270779"/>
                  </a:lnTo>
                  <a:lnTo>
                    <a:pt x="238372" y="238372"/>
                  </a:lnTo>
                  <a:lnTo>
                    <a:pt x="270779" y="207685"/>
                  </a:lnTo>
                  <a:lnTo>
                    <a:pt x="304830" y="178794"/>
                  </a:lnTo>
                  <a:lnTo>
                    <a:pt x="340448" y="151776"/>
                  </a:lnTo>
                  <a:lnTo>
                    <a:pt x="377556" y="126707"/>
                  </a:lnTo>
                  <a:lnTo>
                    <a:pt x="416080" y="103663"/>
                  </a:lnTo>
                  <a:lnTo>
                    <a:pt x="455942" y="82721"/>
                  </a:lnTo>
                  <a:lnTo>
                    <a:pt x="497065" y="63956"/>
                  </a:lnTo>
                  <a:lnTo>
                    <a:pt x="539374" y="47446"/>
                  </a:lnTo>
                  <a:lnTo>
                    <a:pt x="582793" y="33267"/>
                  </a:lnTo>
                  <a:lnTo>
                    <a:pt x="627245" y="21494"/>
                  </a:lnTo>
                  <a:lnTo>
                    <a:pt x="672653" y="12205"/>
                  </a:lnTo>
                  <a:lnTo>
                    <a:pt x="718941" y="5475"/>
                  </a:lnTo>
                  <a:lnTo>
                    <a:pt x="766034" y="1381"/>
                  </a:lnTo>
                  <a:lnTo>
                    <a:pt x="813854" y="0"/>
                  </a:lnTo>
                  <a:lnTo>
                    <a:pt x="861675" y="1381"/>
                  </a:lnTo>
                  <a:lnTo>
                    <a:pt x="908769" y="5475"/>
                  </a:lnTo>
                  <a:lnTo>
                    <a:pt x="955058" y="12205"/>
                  </a:lnTo>
                  <a:lnTo>
                    <a:pt x="1000467" y="21494"/>
                  </a:lnTo>
                  <a:lnTo>
                    <a:pt x="1044920" y="33267"/>
                  </a:lnTo>
                  <a:lnTo>
                    <a:pt x="1088339" y="47446"/>
                  </a:lnTo>
                  <a:lnTo>
                    <a:pt x="1130649" y="63956"/>
                  </a:lnTo>
                  <a:lnTo>
                    <a:pt x="1171774" y="82721"/>
                  </a:lnTo>
                  <a:lnTo>
                    <a:pt x="1211636" y="103663"/>
                  </a:lnTo>
                  <a:lnTo>
                    <a:pt x="1250160" y="126707"/>
                  </a:lnTo>
                  <a:lnTo>
                    <a:pt x="1287269" y="151776"/>
                  </a:lnTo>
                  <a:lnTo>
                    <a:pt x="1322888" y="178794"/>
                  </a:lnTo>
                  <a:lnTo>
                    <a:pt x="1356939" y="207685"/>
                  </a:lnTo>
                  <a:lnTo>
                    <a:pt x="1389346" y="238372"/>
                  </a:lnTo>
                  <a:lnTo>
                    <a:pt x="1420034" y="270779"/>
                  </a:lnTo>
                  <a:lnTo>
                    <a:pt x="1448925" y="304830"/>
                  </a:lnTo>
                  <a:lnTo>
                    <a:pt x="1475943" y="340448"/>
                  </a:lnTo>
                  <a:lnTo>
                    <a:pt x="1501012" y="377556"/>
                  </a:lnTo>
                  <a:lnTo>
                    <a:pt x="1524056" y="416080"/>
                  </a:lnTo>
                  <a:lnTo>
                    <a:pt x="1544999" y="455942"/>
                  </a:lnTo>
                  <a:lnTo>
                    <a:pt x="1563763" y="497065"/>
                  </a:lnTo>
                  <a:lnTo>
                    <a:pt x="1580274" y="539374"/>
                  </a:lnTo>
                  <a:lnTo>
                    <a:pt x="1594453" y="582793"/>
                  </a:lnTo>
                  <a:lnTo>
                    <a:pt x="1606226" y="627245"/>
                  </a:lnTo>
                  <a:lnTo>
                    <a:pt x="1615515" y="672653"/>
                  </a:lnTo>
                  <a:lnTo>
                    <a:pt x="1622245" y="718941"/>
                  </a:lnTo>
                  <a:lnTo>
                    <a:pt x="1626339" y="766034"/>
                  </a:lnTo>
                  <a:lnTo>
                    <a:pt x="1627720" y="813854"/>
                  </a:lnTo>
                  <a:close/>
                </a:path>
              </a:pathLst>
            </a:custGeom>
            <a:ln w="381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64492" y="4072813"/>
              <a:ext cx="1627301" cy="1627301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68555" y="4083659"/>
              <a:ext cx="1613535" cy="1613535"/>
            </a:xfrm>
            <a:custGeom>
              <a:avLst/>
              <a:gdLst/>
              <a:ahLst/>
              <a:cxnLst/>
              <a:rect l="l" t="t" r="r" b="b"/>
              <a:pathLst>
                <a:path w="1613534" h="1613535">
                  <a:moveTo>
                    <a:pt x="1612950" y="806475"/>
                  </a:moveTo>
                  <a:lnTo>
                    <a:pt x="1611581" y="853861"/>
                  </a:lnTo>
                  <a:lnTo>
                    <a:pt x="1607525" y="900527"/>
                  </a:lnTo>
                  <a:lnTo>
                    <a:pt x="1600856" y="946395"/>
                  </a:lnTo>
                  <a:lnTo>
                    <a:pt x="1591651" y="991392"/>
                  </a:lnTo>
                  <a:lnTo>
                    <a:pt x="1579985" y="1035440"/>
                  </a:lnTo>
                  <a:lnTo>
                    <a:pt x="1565934" y="1078465"/>
                  </a:lnTo>
                  <a:lnTo>
                    <a:pt x="1549573" y="1120391"/>
                  </a:lnTo>
                  <a:lnTo>
                    <a:pt x="1530979" y="1161141"/>
                  </a:lnTo>
                  <a:lnTo>
                    <a:pt x="1510226" y="1200642"/>
                  </a:lnTo>
                  <a:lnTo>
                    <a:pt x="1487391" y="1238816"/>
                  </a:lnTo>
                  <a:lnTo>
                    <a:pt x="1462549" y="1275588"/>
                  </a:lnTo>
                  <a:lnTo>
                    <a:pt x="1435776" y="1310883"/>
                  </a:lnTo>
                  <a:lnTo>
                    <a:pt x="1407147" y="1344625"/>
                  </a:lnTo>
                  <a:lnTo>
                    <a:pt x="1376738" y="1376738"/>
                  </a:lnTo>
                  <a:lnTo>
                    <a:pt x="1344625" y="1407147"/>
                  </a:lnTo>
                  <a:lnTo>
                    <a:pt x="1310883" y="1435776"/>
                  </a:lnTo>
                  <a:lnTo>
                    <a:pt x="1275588" y="1462549"/>
                  </a:lnTo>
                  <a:lnTo>
                    <a:pt x="1238816" y="1487391"/>
                  </a:lnTo>
                  <a:lnTo>
                    <a:pt x="1200642" y="1510226"/>
                  </a:lnTo>
                  <a:lnTo>
                    <a:pt x="1161141" y="1530979"/>
                  </a:lnTo>
                  <a:lnTo>
                    <a:pt x="1120391" y="1549573"/>
                  </a:lnTo>
                  <a:lnTo>
                    <a:pt x="1078465" y="1565934"/>
                  </a:lnTo>
                  <a:lnTo>
                    <a:pt x="1035440" y="1579985"/>
                  </a:lnTo>
                  <a:lnTo>
                    <a:pt x="991392" y="1591651"/>
                  </a:lnTo>
                  <a:lnTo>
                    <a:pt x="946395" y="1600856"/>
                  </a:lnTo>
                  <a:lnTo>
                    <a:pt x="900527" y="1607525"/>
                  </a:lnTo>
                  <a:lnTo>
                    <a:pt x="853861" y="1611581"/>
                  </a:lnTo>
                  <a:lnTo>
                    <a:pt x="806475" y="1612950"/>
                  </a:lnTo>
                  <a:lnTo>
                    <a:pt x="759089" y="1611581"/>
                  </a:lnTo>
                  <a:lnTo>
                    <a:pt x="712423" y="1607525"/>
                  </a:lnTo>
                  <a:lnTo>
                    <a:pt x="666555" y="1600856"/>
                  </a:lnTo>
                  <a:lnTo>
                    <a:pt x="621558" y="1591651"/>
                  </a:lnTo>
                  <a:lnTo>
                    <a:pt x="577510" y="1579985"/>
                  </a:lnTo>
                  <a:lnTo>
                    <a:pt x="534485" y="1565934"/>
                  </a:lnTo>
                  <a:lnTo>
                    <a:pt x="492559" y="1549573"/>
                  </a:lnTo>
                  <a:lnTo>
                    <a:pt x="451808" y="1530979"/>
                  </a:lnTo>
                  <a:lnTo>
                    <a:pt x="412308" y="1510226"/>
                  </a:lnTo>
                  <a:lnTo>
                    <a:pt x="374134" y="1487391"/>
                  </a:lnTo>
                  <a:lnTo>
                    <a:pt x="337362" y="1462549"/>
                  </a:lnTo>
                  <a:lnTo>
                    <a:pt x="302067" y="1435776"/>
                  </a:lnTo>
                  <a:lnTo>
                    <a:pt x="268325" y="1407147"/>
                  </a:lnTo>
                  <a:lnTo>
                    <a:pt x="236212" y="1376738"/>
                  </a:lnTo>
                  <a:lnTo>
                    <a:pt x="205803" y="1344625"/>
                  </a:lnTo>
                  <a:lnTo>
                    <a:pt x="177174" y="1310883"/>
                  </a:lnTo>
                  <a:lnTo>
                    <a:pt x="150401" y="1275588"/>
                  </a:lnTo>
                  <a:lnTo>
                    <a:pt x="125559" y="1238816"/>
                  </a:lnTo>
                  <a:lnTo>
                    <a:pt x="102724" y="1200642"/>
                  </a:lnTo>
                  <a:lnTo>
                    <a:pt x="81971" y="1161141"/>
                  </a:lnTo>
                  <a:lnTo>
                    <a:pt x="63377" y="1120391"/>
                  </a:lnTo>
                  <a:lnTo>
                    <a:pt x="47016" y="1078465"/>
                  </a:lnTo>
                  <a:lnTo>
                    <a:pt x="32965" y="1035440"/>
                  </a:lnTo>
                  <a:lnTo>
                    <a:pt x="21299" y="991392"/>
                  </a:lnTo>
                  <a:lnTo>
                    <a:pt x="12094" y="946395"/>
                  </a:lnTo>
                  <a:lnTo>
                    <a:pt x="5425" y="900527"/>
                  </a:lnTo>
                  <a:lnTo>
                    <a:pt x="1369" y="853861"/>
                  </a:lnTo>
                  <a:lnTo>
                    <a:pt x="0" y="806475"/>
                  </a:lnTo>
                  <a:lnTo>
                    <a:pt x="1369" y="759089"/>
                  </a:lnTo>
                  <a:lnTo>
                    <a:pt x="5425" y="712423"/>
                  </a:lnTo>
                  <a:lnTo>
                    <a:pt x="12094" y="666555"/>
                  </a:lnTo>
                  <a:lnTo>
                    <a:pt x="21299" y="621558"/>
                  </a:lnTo>
                  <a:lnTo>
                    <a:pt x="32965" y="577510"/>
                  </a:lnTo>
                  <a:lnTo>
                    <a:pt x="47016" y="534485"/>
                  </a:lnTo>
                  <a:lnTo>
                    <a:pt x="63377" y="492559"/>
                  </a:lnTo>
                  <a:lnTo>
                    <a:pt x="81971" y="451808"/>
                  </a:lnTo>
                  <a:lnTo>
                    <a:pt x="102724" y="412308"/>
                  </a:lnTo>
                  <a:lnTo>
                    <a:pt x="125559" y="374134"/>
                  </a:lnTo>
                  <a:lnTo>
                    <a:pt x="150401" y="337362"/>
                  </a:lnTo>
                  <a:lnTo>
                    <a:pt x="177174" y="302067"/>
                  </a:lnTo>
                  <a:lnTo>
                    <a:pt x="205803" y="268325"/>
                  </a:lnTo>
                  <a:lnTo>
                    <a:pt x="236212" y="236212"/>
                  </a:lnTo>
                  <a:lnTo>
                    <a:pt x="268325" y="205803"/>
                  </a:lnTo>
                  <a:lnTo>
                    <a:pt x="302067" y="177174"/>
                  </a:lnTo>
                  <a:lnTo>
                    <a:pt x="337362" y="150401"/>
                  </a:lnTo>
                  <a:lnTo>
                    <a:pt x="374134" y="125559"/>
                  </a:lnTo>
                  <a:lnTo>
                    <a:pt x="412308" y="102724"/>
                  </a:lnTo>
                  <a:lnTo>
                    <a:pt x="451808" y="81971"/>
                  </a:lnTo>
                  <a:lnTo>
                    <a:pt x="492559" y="63377"/>
                  </a:lnTo>
                  <a:lnTo>
                    <a:pt x="534485" y="47016"/>
                  </a:lnTo>
                  <a:lnTo>
                    <a:pt x="577510" y="32965"/>
                  </a:lnTo>
                  <a:lnTo>
                    <a:pt x="621558" y="21299"/>
                  </a:lnTo>
                  <a:lnTo>
                    <a:pt x="666555" y="12094"/>
                  </a:lnTo>
                  <a:lnTo>
                    <a:pt x="712423" y="5425"/>
                  </a:lnTo>
                  <a:lnTo>
                    <a:pt x="759089" y="1369"/>
                  </a:lnTo>
                  <a:lnTo>
                    <a:pt x="806475" y="0"/>
                  </a:lnTo>
                  <a:lnTo>
                    <a:pt x="853861" y="1369"/>
                  </a:lnTo>
                  <a:lnTo>
                    <a:pt x="900527" y="5425"/>
                  </a:lnTo>
                  <a:lnTo>
                    <a:pt x="946395" y="12094"/>
                  </a:lnTo>
                  <a:lnTo>
                    <a:pt x="991392" y="21299"/>
                  </a:lnTo>
                  <a:lnTo>
                    <a:pt x="1035440" y="32965"/>
                  </a:lnTo>
                  <a:lnTo>
                    <a:pt x="1078465" y="47016"/>
                  </a:lnTo>
                  <a:lnTo>
                    <a:pt x="1120391" y="63377"/>
                  </a:lnTo>
                  <a:lnTo>
                    <a:pt x="1161141" y="81971"/>
                  </a:lnTo>
                  <a:lnTo>
                    <a:pt x="1200642" y="102724"/>
                  </a:lnTo>
                  <a:lnTo>
                    <a:pt x="1238816" y="125559"/>
                  </a:lnTo>
                  <a:lnTo>
                    <a:pt x="1275588" y="150401"/>
                  </a:lnTo>
                  <a:lnTo>
                    <a:pt x="1310883" y="177174"/>
                  </a:lnTo>
                  <a:lnTo>
                    <a:pt x="1344625" y="205803"/>
                  </a:lnTo>
                  <a:lnTo>
                    <a:pt x="1376738" y="236212"/>
                  </a:lnTo>
                  <a:lnTo>
                    <a:pt x="1407147" y="268325"/>
                  </a:lnTo>
                  <a:lnTo>
                    <a:pt x="1435776" y="302067"/>
                  </a:lnTo>
                  <a:lnTo>
                    <a:pt x="1462549" y="337362"/>
                  </a:lnTo>
                  <a:lnTo>
                    <a:pt x="1487391" y="374134"/>
                  </a:lnTo>
                  <a:lnTo>
                    <a:pt x="1510226" y="412308"/>
                  </a:lnTo>
                  <a:lnTo>
                    <a:pt x="1530979" y="451808"/>
                  </a:lnTo>
                  <a:lnTo>
                    <a:pt x="1549573" y="492559"/>
                  </a:lnTo>
                  <a:lnTo>
                    <a:pt x="1565934" y="534485"/>
                  </a:lnTo>
                  <a:lnTo>
                    <a:pt x="1579985" y="577510"/>
                  </a:lnTo>
                  <a:lnTo>
                    <a:pt x="1591651" y="621558"/>
                  </a:lnTo>
                  <a:lnTo>
                    <a:pt x="1600856" y="666555"/>
                  </a:lnTo>
                  <a:lnTo>
                    <a:pt x="1607525" y="712423"/>
                  </a:lnTo>
                  <a:lnTo>
                    <a:pt x="1611581" y="759089"/>
                  </a:lnTo>
                  <a:lnTo>
                    <a:pt x="1612950" y="806475"/>
                  </a:lnTo>
                  <a:close/>
                </a:path>
              </a:pathLst>
            </a:custGeom>
            <a:ln w="378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6302" y="4060672"/>
              <a:ext cx="1651834" cy="1651825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8465" y="4071505"/>
              <a:ext cx="1637664" cy="1637664"/>
            </a:xfrm>
            <a:custGeom>
              <a:avLst/>
              <a:gdLst/>
              <a:ahLst/>
              <a:cxnLst/>
              <a:rect l="l" t="t" r="r" b="b"/>
              <a:pathLst>
                <a:path w="1637664" h="1637664">
                  <a:moveTo>
                    <a:pt x="1637271" y="818629"/>
                  </a:moveTo>
                  <a:lnTo>
                    <a:pt x="1635881" y="866730"/>
                  </a:lnTo>
                  <a:lnTo>
                    <a:pt x="1631763" y="914099"/>
                  </a:lnTo>
                  <a:lnTo>
                    <a:pt x="1624994" y="960660"/>
                  </a:lnTo>
                  <a:lnTo>
                    <a:pt x="1615650" y="1006335"/>
                  </a:lnTo>
                  <a:lnTo>
                    <a:pt x="1603809" y="1051048"/>
                  </a:lnTo>
                  <a:lnTo>
                    <a:pt x="1589546" y="1094722"/>
                  </a:lnTo>
                  <a:lnTo>
                    <a:pt x="1572939" y="1137280"/>
                  </a:lnTo>
                  <a:lnTo>
                    <a:pt x="1554065" y="1178645"/>
                  </a:lnTo>
                  <a:lnTo>
                    <a:pt x="1533000" y="1218741"/>
                  </a:lnTo>
                  <a:lnTo>
                    <a:pt x="1509820" y="1257492"/>
                  </a:lnTo>
                  <a:lnTo>
                    <a:pt x="1484604" y="1294819"/>
                  </a:lnTo>
                  <a:lnTo>
                    <a:pt x="1457427" y="1330646"/>
                  </a:lnTo>
                  <a:lnTo>
                    <a:pt x="1428367" y="1364897"/>
                  </a:lnTo>
                  <a:lnTo>
                    <a:pt x="1397500" y="1397495"/>
                  </a:lnTo>
                  <a:lnTo>
                    <a:pt x="1364902" y="1428362"/>
                  </a:lnTo>
                  <a:lnTo>
                    <a:pt x="1330651" y="1457423"/>
                  </a:lnTo>
                  <a:lnTo>
                    <a:pt x="1294824" y="1484600"/>
                  </a:lnTo>
                  <a:lnTo>
                    <a:pt x="1257497" y="1509817"/>
                  </a:lnTo>
                  <a:lnTo>
                    <a:pt x="1218747" y="1532997"/>
                  </a:lnTo>
                  <a:lnTo>
                    <a:pt x="1178651" y="1554062"/>
                  </a:lnTo>
                  <a:lnTo>
                    <a:pt x="1137285" y="1572937"/>
                  </a:lnTo>
                  <a:lnTo>
                    <a:pt x="1094727" y="1589545"/>
                  </a:lnTo>
                  <a:lnTo>
                    <a:pt x="1051052" y="1603808"/>
                  </a:lnTo>
                  <a:lnTo>
                    <a:pt x="1006339" y="1615650"/>
                  </a:lnTo>
                  <a:lnTo>
                    <a:pt x="960663" y="1624994"/>
                  </a:lnTo>
                  <a:lnTo>
                    <a:pt x="914101" y="1631763"/>
                  </a:lnTo>
                  <a:lnTo>
                    <a:pt x="866731" y="1635881"/>
                  </a:lnTo>
                  <a:lnTo>
                    <a:pt x="818629" y="1637271"/>
                  </a:lnTo>
                  <a:lnTo>
                    <a:pt x="770528" y="1635881"/>
                  </a:lnTo>
                  <a:lnTo>
                    <a:pt x="723159" y="1631763"/>
                  </a:lnTo>
                  <a:lnTo>
                    <a:pt x="676598" y="1624994"/>
                  </a:lnTo>
                  <a:lnTo>
                    <a:pt x="630924" y="1615650"/>
                  </a:lnTo>
                  <a:lnTo>
                    <a:pt x="586211" y="1603808"/>
                  </a:lnTo>
                  <a:lnTo>
                    <a:pt x="542537" y="1589545"/>
                  </a:lnTo>
                  <a:lnTo>
                    <a:pt x="499980" y="1572937"/>
                  </a:lnTo>
                  <a:lnTo>
                    <a:pt x="458615" y="1554062"/>
                  </a:lnTo>
                  <a:lnTo>
                    <a:pt x="418519" y="1532997"/>
                  </a:lnTo>
                  <a:lnTo>
                    <a:pt x="379770" y="1509817"/>
                  </a:lnTo>
                  <a:lnTo>
                    <a:pt x="342443" y="1484600"/>
                  </a:lnTo>
                  <a:lnTo>
                    <a:pt x="306616" y="1457423"/>
                  </a:lnTo>
                  <a:lnTo>
                    <a:pt x="272366" y="1428362"/>
                  </a:lnTo>
                  <a:lnTo>
                    <a:pt x="239769" y="1397495"/>
                  </a:lnTo>
                  <a:lnTo>
                    <a:pt x="208902" y="1364897"/>
                  </a:lnTo>
                  <a:lnTo>
                    <a:pt x="179842" y="1330646"/>
                  </a:lnTo>
                  <a:lnTo>
                    <a:pt x="152666" y="1294819"/>
                  </a:lnTo>
                  <a:lnTo>
                    <a:pt x="127449" y="1257492"/>
                  </a:lnTo>
                  <a:lnTo>
                    <a:pt x="104270" y="1218741"/>
                  </a:lnTo>
                  <a:lnTo>
                    <a:pt x="83205" y="1178645"/>
                  </a:lnTo>
                  <a:lnTo>
                    <a:pt x="64331" y="1137280"/>
                  </a:lnTo>
                  <a:lnTo>
                    <a:pt x="47724" y="1094722"/>
                  </a:lnTo>
                  <a:lnTo>
                    <a:pt x="33461" y="1051048"/>
                  </a:lnTo>
                  <a:lnTo>
                    <a:pt x="21620" y="1006335"/>
                  </a:lnTo>
                  <a:lnTo>
                    <a:pt x="12276" y="960660"/>
                  </a:lnTo>
                  <a:lnTo>
                    <a:pt x="5507" y="914099"/>
                  </a:lnTo>
                  <a:lnTo>
                    <a:pt x="1389" y="866730"/>
                  </a:lnTo>
                  <a:lnTo>
                    <a:pt x="0" y="818629"/>
                  </a:lnTo>
                  <a:lnTo>
                    <a:pt x="1389" y="770528"/>
                  </a:lnTo>
                  <a:lnTo>
                    <a:pt x="5507" y="723159"/>
                  </a:lnTo>
                  <a:lnTo>
                    <a:pt x="12276" y="676598"/>
                  </a:lnTo>
                  <a:lnTo>
                    <a:pt x="21620" y="630924"/>
                  </a:lnTo>
                  <a:lnTo>
                    <a:pt x="33461" y="586211"/>
                  </a:lnTo>
                  <a:lnTo>
                    <a:pt x="47724" y="542537"/>
                  </a:lnTo>
                  <a:lnTo>
                    <a:pt x="64331" y="499980"/>
                  </a:lnTo>
                  <a:lnTo>
                    <a:pt x="83205" y="458615"/>
                  </a:lnTo>
                  <a:lnTo>
                    <a:pt x="104270" y="418519"/>
                  </a:lnTo>
                  <a:lnTo>
                    <a:pt x="127449" y="379770"/>
                  </a:lnTo>
                  <a:lnTo>
                    <a:pt x="152666" y="342443"/>
                  </a:lnTo>
                  <a:lnTo>
                    <a:pt x="179842" y="306616"/>
                  </a:lnTo>
                  <a:lnTo>
                    <a:pt x="208902" y="272366"/>
                  </a:lnTo>
                  <a:lnTo>
                    <a:pt x="239769" y="239769"/>
                  </a:lnTo>
                  <a:lnTo>
                    <a:pt x="272366" y="208902"/>
                  </a:lnTo>
                  <a:lnTo>
                    <a:pt x="306616" y="179842"/>
                  </a:lnTo>
                  <a:lnTo>
                    <a:pt x="342443" y="152666"/>
                  </a:lnTo>
                  <a:lnTo>
                    <a:pt x="379770" y="127449"/>
                  </a:lnTo>
                  <a:lnTo>
                    <a:pt x="418519" y="104270"/>
                  </a:lnTo>
                  <a:lnTo>
                    <a:pt x="458615" y="83205"/>
                  </a:lnTo>
                  <a:lnTo>
                    <a:pt x="499980" y="64331"/>
                  </a:lnTo>
                  <a:lnTo>
                    <a:pt x="542537" y="47724"/>
                  </a:lnTo>
                  <a:lnTo>
                    <a:pt x="586211" y="33461"/>
                  </a:lnTo>
                  <a:lnTo>
                    <a:pt x="630924" y="21620"/>
                  </a:lnTo>
                  <a:lnTo>
                    <a:pt x="676598" y="12276"/>
                  </a:lnTo>
                  <a:lnTo>
                    <a:pt x="723159" y="5507"/>
                  </a:lnTo>
                  <a:lnTo>
                    <a:pt x="770528" y="1389"/>
                  </a:lnTo>
                  <a:lnTo>
                    <a:pt x="818629" y="0"/>
                  </a:lnTo>
                  <a:lnTo>
                    <a:pt x="866731" y="1389"/>
                  </a:lnTo>
                  <a:lnTo>
                    <a:pt x="914101" y="5507"/>
                  </a:lnTo>
                  <a:lnTo>
                    <a:pt x="960663" y="12276"/>
                  </a:lnTo>
                  <a:lnTo>
                    <a:pt x="1006339" y="21620"/>
                  </a:lnTo>
                  <a:lnTo>
                    <a:pt x="1051052" y="33461"/>
                  </a:lnTo>
                  <a:lnTo>
                    <a:pt x="1094727" y="47724"/>
                  </a:lnTo>
                  <a:lnTo>
                    <a:pt x="1137285" y="64331"/>
                  </a:lnTo>
                  <a:lnTo>
                    <a:pt x="1178651" y="83205"/>
                  </a:lnTo>
                  <a:lnTo>
                    <a:pt x="1218747" y="104270"/>
                  </a:lnTo>
                  <a:lnTo>
                    <a:pt x="1257497" y="127449"/>
                  </a:lnTo>
                  <a:lnTo>
                    <a:pt x="1294824" y="152666"/>
                  </a:lnTo>
                  <a:lnTo>
                    <a:pt x="1330651" y="179842"/>
                  </a:lnTo>
                  <a:lnTo>
                    <a:pt x="1364902" y="208902"/>
                  </a:lnTo>
                  <a:lnTo>
                    <a:pt x="1397500" y="239769"/>
                  </a:lnTo>
                  <a:lnTo>
                    <a:pt x="1428367" y="272366"/>
                  </a:lnTo>
                  <a:lnTo>
                    <a:pt x="1457427" y="306616"/>
                  </a:lnTo>
                  <a:lnTo>
                    <a:pt x="1484604" y="342443"/>
                  </a:lnTo>
                  <a:lnTo>
                    <a:pt x="1509820" y="379770"/>
                  </a:lnTo>
                  <a:lnTo>
                    <a:pt x="1533000" y="418519"/>
                  </a:lnTo>
                  <a:lnTo>
                    <a:pt x="1554065" y="458615"/>
                  </a:lnTo>
                  <a:lnTo>
                    <a:pt x="1572939" y="499980"/>
                  </a:lnTo>
                  <a:lnTo>
                    <a:pt x="1589546" y="542537"/>
                  </a:lnTo>
                  <a:lnTo>
                    <a:pt x="1603809" y="586211"/>
                  </a:lnTo>
                  <a:lnTo>
                    <a:pt x="1615650" y="630924"/>
                  </a:lnTo>
                  <a:lnTo>
                    <a:pt x="1624994" y="676598"/>
                  </a:lnTo>
                  <a:lnTo>
                    <a:pt x="1631763" y="723159"/>
                  </a:lnTo>
                  <a:lnTo>
                    <a:pt x="1635881" y="770528"/>
                  </a:lnTo>
                  <a:lnTo>
                    <a:pt x="1637271" y="818629"/>
                  </a:lnTo>
                  <a:close/>
                </a:path>
              </a:pathLst>
            </a:custGeom>
            <a:ln w="384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3821" y="201930"/>
              <a:ext cx="336550" cy="419734"/>
            </a:xfrm>
            <a:custGeom>
              <a:avLst/>
              <a:gdLst/>
              <a:ahLst/>
              <a:cxnLst/>
              <a:rect l="l" t="t" r="r" b="b"/>
              <a:pathLst>
                <a:path w="336550" h="419734">
                  <a:moveTo>
                    <a:pt x="67398" y="362775"/>
                  </a:moveTo>
                  <a:lnTo>
                    <a:pt x="63614" y="362775"/>
                  </a:lnTo>
                  <a:lnTo>
                    <a:pt x="63614" y="419557"/>
                  </a:lnTo>
                  <a:lnTo>
                    <a:pt x="74968" y="419557"/>
                  </a:lnTo>
                  <a:lnTo>
                    <a:pt x="74968" y="386626"/>
                  </a:lnTo>
                  <a:lnTo>
                    <a:pt x="88341" y="386626"/>
                  </a:lnTo>
                  <a:lnTo>
                    <a:pt x="67398" y="362775"/>
                  </a:lnTo>
                  <a:close/>
                </a:path>
                <a:path w="336550" h="419734">
                  <a:moveTo>
                    <a:pt x="120421" y="386626"/>
                  </a:moveTo>
                  <a:lnTo>
                    <a:pt x="109029" y="386626"/>
                  </a:lnTo>
                  <a:lnTo>
                    <a:pt x="109067" y="419557"/>
                  </a:lnTo>
                  <a:lnTo>
                    <a:pt x="120421" y="419557"/>
                  </a:lnTo>
                  <a:lnTo>
                    <a:pt x="120421" y="386626"/>
                  </a:lnTo>
                  <a:close/>
                </a:path>
                <a:path w="336550" h="419734">
                  <a:moveTo>
                    <a:pt x="88341" y="386626"/>
                  </a:moveTo>
                  <a:lnTo>
                    <a:pt x="74968" y="386626"/>
                  </a:lnTo>
                  <a:lnTo>
                    <a:pt x="91998" y="405549"/>
                  </a:lnTo>
                  <a:lnTo>
                    <a:pt x="105280" y="390791"/>
                  </a:lnTo>
                  <a:lnTo>
                    <a:pt x="91998" y="390791"/>
                  </a:lnTo>
                  <a:lnTo>
                    <a:pt x="88341" y="386626"/>
                  </a:lnTo>
                  <a:close/>
                </a:path>
                <a:path w="336550" h="419734">
                  <a:moveTo>
                    <a:pt x="120421" y="362775"/>
                  </a:moveTo>
                  <a:lnTo>
                    <a:pt x="116636" y="362775"/>
                  </a:lnTo>
                  <a:lnTo>
                    <a:pt x="91998" y="390791"/>
                  </a:lnTo>
                  <a:lnTo>
                    <a:pt x="105280" y="390791"/>
                  </a:lnTo>
                  <a:lnTo>
                    <a:pt x="109029" y="386626"/>
                  </a:lnTo>
                  <a:lnTo>
                    <a:pt x="120421" y="386626"/>
                  </a:lnTo>
                  <a:lnTo>
                    <a:pt x="120421" y="362775"/>
                  </a:lnTo>
                  <a:close/>
                </a:path>
                <a:path w="336550" h="419734">
                  <a:moveTo>
                    <a:pt x="174498" y="191300"/>
                  </a:moveTo>
                  <a:lnTo>
                    <a:pt x="52031" y="313778"/>
                  </a:lnTo>
                  <a:lnTo>
                    <a:pt x="75869" y="337616"/>
                  </a:lnTo>
                  <a:lnTo>
                    <a:pt x="198348" y="215137"/>
                  </a:lnTo>
                  <a:lnTo>
                    <a:pt x="174498" y="191300"/>
                  </a:lnTo>
                  <a:close/>
                </a:path>
                <a:path w="336550" h="419734">
                  <a:moveTo>
                    <a:pt x="220027" y="236816"/>
                  </a:moveTo>
                  <a:lnTo>
                    <a:pt x="146316" y="310527"/>
                  </a:lnTo>
                  <a:lnTo>
                    <a:pt x="170167" y="334365"/>
                  </a:lnTo>
                  <a:lnTo>
                    <a:pt x="243865" y="260667"/>
                  </a:lnTo>
                  <a:lnTo>
                    <a:pt x="220027" y="236816"/>
                  </a:lnTo>
                  <a:close/>
                </a:path>
                <a:path w="336550" h="419734">
                  <a:moveTo>
                    <a:pt x="265544" y="282346"/>
                  </a:moveTo>
                  <a:lnTo>
                    <a:pt x="239534" y="308355"/>
                  </a:lnTo>
                  <a:lnTo>
                    <a:pt x="263385" y="332206"/>
                  </a:lnTo>
                  <a:lnTo>
                    <a:pt x="289394" y="306184"/>
                  </a:lnTo>
                  <a:lnTo>
                    <a:pt x="265544" y="282346"/>
                  </a:lnTo>
                  <a:close/>
                </a:path>
                <a:path w="336550" h="419734">
                  <a:moveTo>
                    <a:pt x="29273" y="242239"/>
                  </a:moveTo>
                  <a:lnTo>
                    <a:pt x="5422" y="266090"/>
                  </a:lnTo>
                  <a:lnTo>
                    <a:pt x="31432" y="292099"/>
                  </a:lnTo>
                  <a:lnTo>
                    <a:pt x="55270" y="268262"/>
                  </a:lnTo>
                  <a:lnTo>
                    <a:pt x="29273" y="242239"/>
                  </a:lnTo>
                  <a:close/>
                </a:path>
                <a:path w="336550" h="419734">
                  <a:moveTo>
                    <a:pt x="214058" y="136563"/>
                  </a:moveTo>
                  <a:lnTo>
                    <a:pt x="190220" y="160413"/>
                  </a:lnTo>
                  <a:lnTo>
                    <a:pt x="312699" y="282879"/>
                  </a:lnTo>
                  <a:lnTo>
                    <a:pt x="336537" y="259041"/>
                  </a:lnTo>
                  <a:lnTo>
                    <a:pt x="214058" y="136563"/>
                  </a:lnTo>
                  <a:close/>
                </a:path>
                <a:path w="336550" h="419734">
                  <a:moveTo>
                    <a:pt x="27101" y="149034"/>
                  </a:moveTo>
                  <a:lnTo>
                    <a:pt x="3263" y="172872"/>
                  </a:lnTo>
                  <a:lnTo>
                    <a:pt x="76949" y="246583"/>
                  </a:lnTo>
                  <a:lnTo>
                    <a:pt x="100799" y="222732"/>
                  </a:lnTo>
                  <a:lnTo>
                    <a:pt x="27101" y="149034"/>
                  </a:lnTo>
                  <a:close/>
                </a:path>
                <a:path w="336550" h="419734">
                  <a:moveTo>
                    <a:pt x="23850" y="54736"/>
                  </a:moveTo>
                  <a:lnTo>
                    <a:pt x="0" y="78587"/>
                  </a:lnTo>
                  <a:lnTo>
                    <a:pt x="122478" y="201053"/>
                  </a:lnTo>
                  <a:lnTo>
                    <a:pt x="146316" y="177215"/>
                  </a:lnTo>
                  <a:lnTo>
                    <a:pt x="23850" y="54736"/>
                  </a:lnTo>
                  <a:close/>
                </a:path>
                <a:path w="336550" h="419734">
                  <a:moveTo>
                    <a:pt x="259587" y="91046"/>
                  </a:moveTo>
                  <a:lnTo>
                    <a:pt x="235737" y="114884"/>
                  </a:lnTo>
                  <a:lnTo>
                    <a:pt x="309448" y="188594"/>
                  </a:lnTo>
                  <a:lnTo>
                    <a:pt x="333286" y="164744"/>
                  </a:lnTo>
                  <a:lnTo>
                    <a:pt x="259587" y="91046"/>
                  </a:lnTo>
                  <a:close/>
                </a:path>
                <a:path w="336550" h="419734">
                  <a:moveTo>
                    <a:pt x="260667" y="0"/>
                  </a:moveTo>
                  <a:lnTo>
                    <a:pt x="138201" y="122478"/>
                  </a:lnTo>
                  <a:lnTo>
                    <a:pt x="162039" y="146316"/>
                  </a:lnTo>
                  <a:lnTo>
                    <a:pt x="284518" y="23837"/>
                  </a:lnTo>
                  <a:lnTo>
                    <a:pt x="260667" y="0"/>
                  </a:lnTo>
                  <a:close/>
                </a:path>
                <a:path w="336550" h="419734">
                  <a:moveTo>
                    <a:pt x="166370" y="3251"/>
                  </a:moveTo>
                  <a:lnTo>
                    <a:pt x="92671" y="76949"/>
                  </a:lnTo>
                  <a:lnTo>
                    <a:pt x="116522" y="100799"/>
                  </a:lnTo>
                  <a:lnTo>
                    <a:pt x="190220" y="27101"/>
                  </a:lnTo>
                  <a:lnTo>
                    <a:pt x="166370" y="3251"/>
                  </a:lnTo>
                  <a:close/>
                </a:path>
                <a:path w="336550" h="419734">
                  <a:moveTo>
                    <a:pt x="305104" y="45516"/>
                  </a:moveTo>
                  <a:lnTo>
                    <a:pt x="281254" y="69367"/>
                  </a:lnTo>
                  <a:lnTo>
                    <a:pt x="307276" y="95376"/>
                  </a:lnTo>
                  <a:lnTo>
                    <a:pt x="331127" y="71539"/>
                  </a:lnTo>
                  <a:lnTo>
                    <a:pt x="305104" y="45516"/>
                  </a:lnTo>
                  <a:close/>
                </a:path>
                <a:path w="336550" h="419734">
                  <a:moveTo>
                    <a:pt x="73164" y="5422"/>
                  </a:moveTo>
                  <a:lnTo>
                    <a:pt x="47155" y="31432"/>
                  </a:lnTo>
                  <a:lnTo>
                    <a:pt x="71005" y="55283"/>
                  </a:lnTo>
                  <a:lnTo>
                    <a:pt x="97015" y="29260"/>
                  </a:lnTo>
                  <a:lnTo>
                    <a:pt x="73164" y="5422"/>
                  </a:lnTo>
                  <a:close/>
                </a:path>
                <a:path w="336550" h="419734">
                  <a:moveTo>
                    <a:pt x="178320" y="362775"/>
                  </a:moveTo>
                  <a:lnTo>
                    <a:pt x="166954" y="362775"/>
                  </a:lnTo>
                  <a:lnTo>
                    <a:pt x="144246" y="419557"/>
                  </a:lnTo>
                  <a:lnTo>
                    <a:pt x="156362" y="419557"/>
                  </a:lnTo>
                  <a:lnTo>
                    <a:pt x="159778" y="410844"/>
                  </a:lnTo>
                  <a:lnTo>
                    <a:pt x="197524" y="410844"/>
                  </a:lnTo>
                  <a:lnTo>
                    <a:pt x="192993" y="399503"/>
                  </a:lnTo>
                  <a:lnTo>
                    <a:pt x="164312" y="399503"/>
                  </a:lnTo>
                  <a:lnTo>
                    <a:pt x="172948" y="377926"/>
                  </a:lnTo>
                  <a:lnTo>
                    <a:pt x="184373" y="377926"/>
                  </a:lnTo>
                  <a:lnTo>
                    <a:pt x="178320" y="362775"/>
                  </a:lnTo>
                  <a:close/>
                </a:path>
                <a:path w="336550" h="419734">
                  <a:moveTo>
                    <a:pt x="197524" y="410844"/>
                  </a:moveTo>
                  <a:lnTo>
                    <a:pt x="185508" y="410844"/>
                  </a:lnTo>
                  <a:lnTo>
                    <a:pt x="188925" y="419557"/>
                  </a:lnTo>
                  <a:lnTo>
                    <a:pt x="200990" y="419519"/>
                  </a:lnTo>
                  <a:lnTo>
                    <a:pt x="197524" y="410844"/>
                  </a:lnTo>
                  <a:close/>
                </a:path>
                <a:path w="336550" h="419734">
                  <a:moveTo>
                    <a:pt x="184373" y="377926"/>
                  </a:moveTo>
                  <a:lnTo>
                    <a:pt x="172948" y="377926"/>
                  </a:lnTo>
                  <a:lnTo>
                    <a:pt x="181343" y="399503"/>
                  </a:lnTo>
                  <a:lnTo>
                    <a:pt x="192993" y="399503"/>
                  </a:lnTo>
                  <a:lnTo>
                    <a:pt x="184373" y="377926"/>
                  </a:lnTo>
                  <a:close/>
                </a:path>
                <a:path w="336550" h="419734">
                  <a:moveTo>
                    <a:pt x="272935" y="362775"/>
                  </a:moveTo>
                  <a:lnTo>
                    <a:pt x="224942" y="362775"/>
                  </a:lnTo>
                  <a:lnTo>
                    <a:pt x="224942" y="419557"/>
                  </a:lnTo>
                  <a:lnTo>
                    <a:pt x="236283" y="419557"/>
                  </a:lnTo>
                  <a:lnTo>
                    <a:pt x="236283" y="396049"/>
                  </a:lnTo>
                  <a:lnTo>
                    <a:pt x="261404" y="396049"/>
                  </a:lnTo>
                  <a:lnTo>
                    <a:pt x="261404" y="385495"/>
                  </a:lnTo>
                  <a:lnTo>
                    <a:pt x="236283" y="385495"/>
                  </a:lnTo>
                  <a:lnTo>
                    <a:pt x="236283" y="373379"/>
                  </a:lnTo>
                  <a:lnTo>
                    <a:pt x="272935" y="373379"/>
                  </a:lnTo>
                  <a:lnTo>
                    <a:pt x="272935" y="3627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174553" y="6185991"/>
            <a:ext cx="2884170" cy="4114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" marR="922655">
              <a:lnSpc>
                <a:spcPct val="154100"/>
              </a:lnSpc>
              <a:spcBef>
                <a:spcPts val="95"/>
              </a:spcBef>
            </a:pP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Performance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Non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Surgical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Isolation Gown  </a:t>
            </a:r>
            <a:r>
              <a:rPr sz="800" spc="-25" dirty="0">
                <a:solidFill>
                  <a:srgbClr val="153B6C"/>
                </a:solidFill>
                <a:latin typeface="RobotoRegular"/>
                <a:cs typeface="RobotoRegular"/>
              </a:rPr>
              <a:t>NS30--SBPE000501-H-</a:t>
            </a:r>
            <a:r>
              <a:rPr sz="800" spc="-114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LKCOL</a:t>
            </a:r>
            <a:endParaRPr sz="800">
              <a:latin typeface="RobotoRegular"/>
              <a:cs typeface="RobotoRegular"/>
            </a:endParaRPr>
          </a:p>
          <a:p>
            <a:pPr marL="21590" marR="347980">
              <a:lnSpc>
                <a:spcPct val="105600"/>
              </a:lnSpc>
              <a:spcBef>
                <a:spcPts val="430"/>
              </a:spcBef>
            </a:pP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Full coverage, Light weight,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low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lint,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ideal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for protection 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against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moderate levels of</a:t>
            </a:r>
            <a:r>
              <a:rPr sz="800" spc="-1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fluids.</a:t>
            </a:r>
            <a:endParaRPr sz="800">
              <a:latin typeface="RobotoRegular"/>
              <a:cs typeface="RobotoRegular"/>
            </a:endParaRPr>
          </a:p>
          <a:p>
            <a:pPr marL="21590" marR="5080">
              <a:lnSpc>
                <a:spcPct val="114599"/>
              </a:lnSpc>
              <a:spcBef>
                <a:spcPts val="275"/>
              </a:spcBef>
            </a:pP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Adjustable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hook &amp; loop neck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fasteners,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Overlap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back,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knit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cuff, 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double tie on</a:t>
            </a:r>
            <a:r>
              <a:rPr sz="800" spc="-1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waist</a:t>
            </a:r>
            <a:endParaRPr sz="800">
              <a:latin typeface="RobotoRegular"/>
              <a:cs typeface="RobotoRegular"/>
            </a:endParaRPr>
          </a:p>
          <a:p>
            <a:pPr marL="21590">
              <a:lnSpc>
                <a:spcPct val="100000"/>
              </a:lnSpc>
              <a:spcBef>
                <a:spcPts val="540"/>
              </a:spcBef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Non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Woven,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PPSB, PE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coating,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50</a:t>
            </a:r>
            <a:r>
              <a:rPr sz="800" spc="-2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GSM</a:t>
            </a:r>
            <a:endParaRPr sz="800">
              <a:latin typeface="RobotoRegular"/>
              <a:cs typeface="RobotoRegular"/>
            </a:endParaRPr>
          </a:p>
          <a:p>
            <a:pPr marL="21590" marR="487680">
              <a:lnSpc>
                <a:spcPct val="156600"/>
              </a:lnSpc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Knitted 1x1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rib,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97/3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poly/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elastane, 230 GSM, white  120 cm x 145</a:t>
            </a:r>
            <a:r>
              <a:rPr sz="800" spc="-2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cm</a:t>
            </a:r>
            <a:endParaRPr sz="800">
              <a:latin typeface="RobotoRegular"/>
              <a:cs typeface="RobotoRegular"/>
            </a:endParaRPr>
          </a:p>
          <a:p>
            <a:pPr marL="21590" marR="2348865">
              <a:lnSpc>
                <a:spcPct val="156600"/>
              </a:lnSpc>
            </a:pP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Single Use 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Non</a:t>
            </a:r>
            <a:r>
              <a:rPr sz="800" spc="-6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Sterile</a:t>
            </a:r>
            <a:endParaRPr sz="800">
              <a:latin typeface="RobotoRegular"/>
              <a:cs typeface="RobotoRegular"/>
            </a:endParaRPr>
          </a:p>
          <a:p>
            <a:pPr marL="21590" marR="1727200">
              <a:lnSpc>
                <a:spcPct val="156600"/>
              </a:lnSpc>
            </a:pP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Ultrasonic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seam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welding 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Regular /</a:t>
            </a:r>
            <a:r>
              <a:rPr sz="800" spc="-1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Raglan</a:t>
            </a:r>
            <a:endParaRPr sz="800">
              <a:latin typeface="RobotoRegular"/>
              <a:cs typeface="RobotoRegular"/>
            </a:endParaRPr>
          </a:p>
          <a:p>
            <a:pPr marL="21590" marR="13335">
              <a:lnSpc>
                <a:spcPts val="1730"/>
              </a:lnSpc>
              <a:spcBef>
                <a:spcPts val="5"/>
              </a:spcBef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Arterial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blood </a:t>
            </a:r>
            <a:r>
              <a:rPr sz="800" spc="-10" dirty="0">
                <a:solidFill>
                  <a:srgbClr val="153B6C"/>
                </a:solidFill>
                <a:latin typeface="RobotoRegular"/>
                <a:cs typeface="RobotoRegular"/>
              </a:rPr>
              <a:t>draw,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Inserting an </a:t>
            </a:r>
            <a:r>
              <a:rPr sz="800" spc="-25" dirty="0">
                <a:solidFill>
                  <a:srgbClr val="153B6C"/>
                </a:solidFill>
                <a:latin typeface="RobotoRegular"/>
                <a:cs typeface="RobotoRegular"/>
              </a:rPr>
              <a:t>IV,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Emergency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Room,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Trauma  OEA</a:t>
            </a:r>
            <a:endParaRPr sz="800">
              <a:latin typeface="RobotoRegular"/>
              <a:cs typeface="RobotoRegular"/>
            </a:endParaRPr>
          </a:p>
          <a:p>
            <a:pPr marL="12700" marR="356235" indent="8890">
              <a:lnSpc>
                <a:spcPct val="107200"/>
              </a:lnSpc>
              <a:spcBef>
                <a:spcPts val="335"/>
              </a:spcBef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AAMI PB70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Level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1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- </a:t>
            </a:r>
            <a:r>
              <a:rPr sz="800" spc="-10" dirty="0">
                <a:solidFill>
                  <a:srgbClr val="153B6C"/>
                </a:solidFill>
                <a:latin typeface="RobotoRegular"/>
                <a:cs typeface="RobotoRegular"/>
              </a:rPr>
              <a:t>AATCC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-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42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Water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Impact&lt;/=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1.0g  </a:t>
            </a:r>
            <a:r>
              <a:rPr sz="800" spc="-5" dirty="0">
                <a:solidFill>
                  <a:srgbClr val="153B6C"/>
                </a:solidFill>
                <a:latin typeface="RobotoRegular"/>
                <a:cs typeface="RobotoRegular"/>
              </a:rPr>
              <a:t>AATCC-127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Hydrostatic pressure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&gt; 50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cm</a:t>
            </a:r>
            <a:endParaRPr sz="800">
              <a:latin typeface="RobotoRegular"/>
              <a:cs typeface="RobotoRegular"/>
            </a:endParaRPr>
          </a:p>
          <a:p>
            <a:pPr marL="21590" marR="1313815">
              <a:lnSpc>
                <a:spcPts val="1639"/>
              </a:lnSpc>
              <a:spcBef>
                <a:spcPts val="55"/>
              </a:spcBef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Individual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pcs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in a sealed</a:t>
            </a:r>
            <a:r>
              <a:rPr sz="800" spc="-5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polybag  80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Pcs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in a</a:t>
            </a:r>
            <a:r>
              <a:rPr sz="800" spc="-2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carton</a:t>
            </a:r>
            <a:endParaRPr sz="800">
              <a:latin typeface="RobotoRegular"/>
              <a:cs typeface="RobotoRegular"/>
            </a:endParaRPr>
          </a:p>
          <a:p>
            <a:pPr marL="21590">
              <a:lnSpc>
                <a:spcPct val="100000"/>
              </a:lnSpc>
              <a:spcBef>
                <a:spcPts val="380"/>
              </a:spcBef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53x41x55</a:t>
            </a:r>
            <a:r>
              <a:rPr sz="800" spc="-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cm</a:t>
            </a:r>
            <a:endParaRPr sz="800">
              <a:latin typeface="RobotoRegular"/>
              <a:cs typeface="RobotoRegular"/>
            </a:endParaRPr>
          </a:p>
          <a:p>
            <a:pPr marL="21590">
              <a:lnSpc>
                <a:spcPct val="100000"/>
              </a:lnSpc>
              <a:spcBef>
                <a:spcPts val="650"/>
              </a:spcBef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12.4</a:t>
            </a:r>
            <a:r>
              <a:rPr sz="800" spc="8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kgs.</a:t>
            </a:r>
            <a:endParaRPr sz="800">
              <a:latin typeface="RobotoRegular"/>
              <a:cs typeface="RobotoRegular"/>
            </a:endParaRPr>
          </a:p>
          <a:p>
            <a:pPr marL="21590">
              <a:lnSpc>
                <a:spcPct val="100000"/>
              </a:lnSpc>
              <a:spcBef>
                <a:spcPts val="680"/>
              </a:spcBef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3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yrs from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the date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of</a:t>
            </a:r>
            <a:r>
              <a:rPr sz="800" spc="-12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production</a:t>
            </a:r>
            <a:endParaRPr sz="800">
              <a:latin typeface="RobotoRegular"/>
              <a:cs typeface="RobotoRegular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92297" y="6182676"/>
            <a:ext cx="812800" cy="59436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950" b="1" spc="-150" dirty="0">
                <a:solidFill>
                  <a:srgbClr val="163B6D"/>
                </a:solidFill>
                <a:latin typeface="DejaVu Sans"/>
                <a:cs typeface="DejaVu Sans"/>
              </a:rPr>
              <a:t>Style</a:t>
            </a:r>
            <a:endParaRPr sz="950" dirty="0">
              <a:latin typeface="DejaVu Sans"/>
              <a:cs typeface="DejaVu Sans"/>
            </a:endParaRPr>
          </a:p>
          <a:p>
            <a:pPr marL="12700" marR="5080">
              <a:lnSpc>
                <a:spcPts val="1520"/>
              </a:lnSpc>
              <a:spcBef>
                <a:spcPts val="75"/>
              </a:spcBef>
            </a:pPr>
            <a:r>
              <a:rPr sz="950" b="1" spc="-125" dirty="0">
                <a:solidFill>
                  <a:srgbClr val="163B6D"/>
                </a:solidFill>
                <a:latin typeface="DejaVu Sans"/>
                <a:cs typeface="DejaVu Sans"/>
              </a:rPr>
              <a:t>Model</a:t>
            </a:r>
            <a:r>
              <a:rPr sz="950" b="1" spc="-160" dirty="0">
                <a:solidFill>
                  <a:srgbClr val="163B6D"/>
                </a:solidFill>
                <a:latin typeface="DejaVu Sans"/>
                <a:cs typeface="DejaVu Sans"/>
              </a:rPr>
              <a:t> Number  </a:t>
            </a:r>
            <a:r>
              <a:rPr sz="950" b="1" spc="-180" dirty="0">
                <a:solidFill>
                  <a:srgbClr val="163B6D"/>
                </a:solidFill>
                <a:latin typeface="DejaVu Sans"/>
                <a:cs typeface="DejaVu Sans"/>
              </a:rPr>
              <a:t>D</a:t>
            </a:r>
            <a:r>
              <a:rPr lang="en-IN" sz="950" b="1" spc="-180" dirty="0">
                <a:solidFill>
                  <a:srgbClr val="163B6D"/>
                </a:solidFill>
                <a:latin typeface="DejaVu Sans"/>
                <a:cs typeface="DejaVu Sans"/>
              </a:rPr>
              <a:t> </a:t>
            </a:r>
            <a:r>
              <a:rPr sz="950" b="1" spc="-180" dirty="0">
                <a:solidFill>
                  <a:srgbClr val="163B6D"/>
                </a:solidFill>
                <a:latin typeface="DejaVu Sans"/>
                <a:cs typeface="DejaVu Sans"/>
              </a:rPr>
              <a:t>e</a:t>
            </a:r>
            <a:r>
              <a:rPr lang="en-IN" sz="950" b="1" spc="-180" dirty="0">
                <a:solidFill>
                  <a:srgbClr val="163B6D"/>
                </a:solidFill>
                <a:latin typeface="DejaVu Sans"/>
                <a:cs typeface="DejaVu Sans"/>
              </a:rPr>
              <a:t> </a:t>
            </a:r>
            <a:r>
              <a:rPr sz="950" b="1" spc="-180" dirty="0">
                <a:solidFill>
                  <a:srgbClr val="163B6D"/>
                </a:solidFill>
                <a:latin typeface="DejaVu Sans"/>
                <a:cs typeface="DejaVu Sans"/>
              </a:rPr>
              <a:t>s</a:t>
            </a:r>
            <a:r>
              <a:rPr lang="en-IN" sz="950" b="1" spc="-180" dirty="0">
                <a:solidFill>
                  <a:srgbClr val="163B6D"/>
                </a:solidFill>
                <a:latin typeface="DejaVu Sans"/>
                <a:cs typeface="DejaVu Sans"/>
              </a:rPr>
              <a:t> </a:t>
            </a:r>
            <a:r>
              <a:rPr sz="950" b="1" spc="-180" dirty="0">
                <a:solidFill>
                  <a:srgbClr val="163B6D"/>
                </a:solidFill>
                <a:latin typeface="DejaVu Sans"/>
                <a:cs typeface="DejaVu Sans"/>
              </a:rPr>
              <a:t>c</a:t>
            </a:r>
            <a:r>
              <a:rPr lang="en-IN" sz="950" b="1" spc="-180" dirty="0">
                <a:solidFill>
                  <a:srgbClr val="163B6D"/>
                </a:solidFill>
                <a:latin typeface="DejaVu Sans"/>
                <a:cs typeface="DejaVu Sans"/>
              </a:rPr>
              <a:t> </a:t>
            </a:r>
            <a:r>
              <a:rPr sz="950" b="1" spc="-180" dirty="0">
                <a:solidFill>
                  <a:srgbClr val="163B6D"/>
                </a:solidFill>
                <a:latin typeface="DejaVu Sans"/>
                <a:cs typeface="DejaVu Sans"/>
              </a:rPr>
              <a:t>rip</a:t>
            </a:r>
            <a:r>
              <a:rPr lang="en-IN" sz="950" b="1" spc="-180" dirty="0">
                <a:solidFill>
                  <a:srgbClr val="163B6D"/>
                </a:solidFill>
                <a:latin typeface="DejaVu Sans"/>
                <a:cs typeface="DejaVu Sans"/>
              </a:rPr>
              <a:t>ti</a:t>
            </a:r>
            <a:r>
              <a:rPr sz="950" b="1" spc="-180" dirty="0">
                <a:solidFill>
                  <a:srgbClr val="163B6D"/>
                </a:solidFill>
                <a:latin typeface="DejaVu Sans"/>
                <a:cs typeface="DejaVu Sans"/>
              </a:rPr>
              <a:t>o</a:t>
            </a:r>
            <a:r>
              <a:rPr lang="en-IN" sz="950" b="1" spc="-180" dirty="0">
                <a:solidFill>
                  <a:srgbClr val="163B6D"/>
                </a:solidFill>
                <a:latin typeface="DejaVu Sans"/>
                <a:cs typeface="DejaVu Sans"/>
              </a:rPr>
              <a:t>n</a:t>
            </a:r>
            <a:endParaRPr sz="950" dirty="0">
              <a:latin typeface="DejaVu Sans"/>
              <a:cs typeface="DejaVu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92297" y="6895823"/>
            <a:ext cx="37211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b="1" spc="-165" dirty="0">
                <a:solidFill>
                  <a:srgbClr val="163B6D"/>
                </a:solidFill>
                <a:latin typeface="DejaVu Sans"/>
                <a:cs typeface="DejaVu Sans"/>
              </a:rPr>
              <a:t>Design</a:t>
            </a:r>
            <a:endParaRPr sz="950">
              <a:latin typeface="DejaVu Sans"/>
              <a:cs typeface="DejaVu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92297" y="7184566"/>
            <a:ext cx="920750" cy="19900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89280">
              <a:lnSpc>
                <a:spcPct val="131800"/>
              </a:lnSpc>
              <a:spcBef>
                <a:spcPts val="95"/>
              </a:spcBef>
            </a:pPr>
            <a:r>
              <a:rPr sz="950" b="1" spc="-235" dirty="0">
                <a:solidFill>
                  <a:srgbClr val="163B6D"/>
                </a:solidFill>
                <a:latin typeface="DejaVu Sans"/>
                <a:cs typeface="DejaVu Sans"/>
              </a:rPr>
              <a:t>F</a:t>
            </a:r>
            <a:r>
              <a:rPr sz="950" b="1" spc="-165" dirty="0">
                <a:solidFill>
                  <a:srgbClr val="163B6D"/>
                </a:solidFill>
                <a:latin typeface="DejaVu Sans"/>
                <a:cs typeface="DejaVu Sans"/>
              </a:rPr>
              <a:t>a</a:t>
            </a:r>
            <a:r>
              <a:rPr sz="950" b="1" spc="-160" dirty="0">
                <a:solidFill>
                  <a:srgbClr val="163B6D"/>
                </a:solidFill>
                <a:latin typeface="DejaVu Sans"/>
                <a:cs typeface="DejaVu Sans"/>
              </a:rPr>
              <a:t>b</a:t>
            </a:r>
            <a:r>
              <a:rPr sz="950" b="1" spc="-105" dirty="0">
                <a:solidFill>
                  <a:srgbClr val="163B6D"/>
                </a:solidFill>
                <a:latin typeface="DejaVu Sans"/>
                <a:cs typeface="DejaVu Sans"/>
              </a:rPr>
              <a:t>ri</a:t>
            </a:r>
            <a:r>
              <a:rPr sz="950" b="1" spc="-114" dirty="0">
                <a:solidFill>
                  <a:srgbClr val="163B6D"/>
                </a:solidFill>
                <a:latin typeface="DejaVu Sans"/>
                <a:cs typeface="DejaVu Sans"/>
              </a:rPr>
              <a:t>c  </a:t>
            </a:r>
            <a:r>
              <a:rPr sz="950" b="1" spc="-175" dirty="0">
                <a:solidFill>
                  <a:srgbClr val="163B6D"/>
                </a:solidFill>
                <a:latin typeface="DejaVu Sans"/>
                <a:cs typeface="DejaVu Sans"/>
              </a:rPr>
              <a:t>Cuﬀ  </a:t>
            </a:r>
            <a:r>
              <a:rPr sz="950" b="1" spc="-165" dirty="0">
                <a:solidFill>
                  <a:srgbClr val="163B6D"/>
                </a:solidFill>
                <a:latin typeface="DejaVu Sans"/>
                <a:cs typeface="DejaVu Sans"/>
              </a:rPr>
              <a:t>Size  </a:t>
            </a:r>
            <a:r>
              <a:rPr sz="950" b="1" spc="-155" dirty="0">
                <a:solidFill>
                  <a:srgbClr val="163B6D"/>
                </a:solidFill>
                <a:latin typeface="DejaVu Sans"/>
                <a:cs typeface="DejaVu Sans"/>
              </a:rPr>
              <a:t>Us</a:t>
            </a:r>
            <a:r>
              <a:rPr sz="950" b="1" spc="-170" dirty="0">
                <a:solidFill>
                  <a:srgbClr val="163B6D"/>
                </a:solidFill>
                <a:latin typeface="DejaVu Sans"/>
                <a:cs typeface="DejaVu Sans"/>
              </a:rPr>
              <a:t>a</a:t>
            </a:r>
            <a:r>
              <a:rPr sz="950" b="1" spc="-235" dirty="0">
                <a:solidFill>
                  <a:srgbClr val="163B6D"/>
                </a:solidFill>
                <a:latin typeface="DejaVu Sans"/>
                <a:cs typeface="DejaVu Sans"/>
              </a:rPr>
              <a:t>g</a:t>
            </a:r>
            <a:r>
              <a:rPr sz="950" b="1" spc="-155" dirty="0">
                <a:solidFill>
                  <a:srgbClr val="163B6D"/>
                </a:solidFill>
                <a:latin typeface="DejaVu Sans"/>
                <a:cs typeface="DejaVu Sans"/>
              </a:rPr>
              <a:t>e</a:t>
            </a:r>
            <a:endParaRPr sz="950" dirty="0">
              <a:latin typeface="DejaVu Sans"/>
              <a:cs typeface="DejaVu Sans"/>
            </a:endParaRPr>
          </a:p>
          <a:p>
            <a:pPr marL="12700" marR="283845">
              <a:lnSpc>
                <a:spcPct val="131800"/>
              </a:lnSpc>
            </a:pPr>
            <a:r>
              <a:rPr sz="950" b="1" spc="-225" dirty="0">
                <a:solidFill>
                  <a:srgbClr val="163B6D"/>
                </a:solidFill>
                <a:latin typeface="DejaVu Sans"/>
                <a:cs typeface="DejaVu Sans"/>
              </a:rPr>
              <a:t>S</a:t>
            </a:r>
            <a:r>
              <a:rPr lang="en-IN" sz="950" b="1" spc="-225" dirty="0">
                <a:solidFill>
                  <a:srgbClr val="163B6D"/>
                </a:solidFill>
                <a:latin typeface="DejaVu Sans"/>
                <a:cs typeface="DejaVu Sans"/>
              </a:rPr>
              <a:t> </a:t>
            </a:r>
            <a:r>
              <a:rPr sz="950" b="1" spc="-130" dirty="0" err="1">
                <a:solidFill>
                  <a:srgbClr val="163B6D"/>
                </a:solidFill>
                <a:latin typeface="DejaVu Sans"/>
                <a:cs typeface="DejaVu Sans"/>
              </a:rPr>
              <a:t>t</a:t>
            </a:r>
            <a:r>
              <a:rPr sz="950" b="1" spc="-160" dirty="0" err="1">
                <a:solidFill>
                  <a:srgbClr val="163B6D"/>
                </a:solidFill>
                <a:latin typeface="DejaVu Sans"/>
                <a:cs typeface="DejaVu Sans"/>
              </a:rPr>
              <a:t>e</a:t>
            </a:r>
            <a:r>
              <a:rPr sz="950" b="1" spc="-95" dirty="0" err="1">
                <a:solidFill>
                  <a:srgbClr val="163B6D"/>
                </a:solidFill>
                <a:latin typeface="DejaVu Sans"/>
                <a:cs typeface="DejaVu Sans"/>
              </a:rPr>
              <a:t>rili</a:t>
            </a:r>
            <a:r>
              <a:rPr sz="950" b="1" spc="-180" dirty="0" err="1">
                <a:solidFill>
                  <a:srgbClr val="163B6D"/>
                </a:solidFill>
                <a:latin typeface="DejaVu Sans"/>
                <a:cs typeface="DejaVu Sans"/>
              </a:rPr>
              <a:t>s</a:t>
            </a:r>
            <a:r>
              <a:rPr sz="950" b="1" spc="-170" dirty="0" err="1">
                <a:solidFill>
                  <a:srgbClr val="163B6D"/>
                </a:solidFill>
                <a:latin typeface="DejaVu Sans"/>
                <a:cs typeface="DejaVu Sans"/>
              </a:rPr>
              <a:t>a</a:t>
            </a:r>
            <a:r>
              <a:rPr lang="en-IN" sz="950" b="1" spc="-170" dirty="0">
                <a:solidFill>
                  <a:srgbClr val="163B6D"/>
                </a:solidFill>
                <a:latin typeface="DejaVu Sans"/>
                <a:cs typeface="DejaVu Sans"/>
              </a:rPr>
              <a:t>ti</a:t>
            </a:r>
            <a:r>
              <a:rPr sz="950" b="1" spc="-105" dirty="0">
                <a:solidFill>
                  <a:srgbClr val="163B6D"/>
                </a:solidFill>
                <a:latin typeface="DejaVu Sans"/>
                <a:cs typeface="DejaVu Sans"/>
              </a:rPr>
              <a:t>on  </a:t>
            </a:r>
            <a:r>
              <a:rPr sz="950" b="1" spc="-185" dirty="0">
                <a:solidFill>
                  <a:srgbClr val="163B6D"/>
                </a:solidFill>
                <a:latin typeface="DejaVu Sans"/>
                <a:cs typeface="DejaVu Sans"/>
              </a:rPr>
              <a:t>Seams  </a:t>
            </a:r>
            <a:r>
              <a:rPr sz="950" b="1" spc="-160" dirty="0">
                <a:solidFill>
                  <a:srgbClr val="163B6D"/>
                </a:solidFill>
                <a:latin typeface="DejaVu Sans"/>
                <a:cs typeface="DejaVu Sans"/>
              </a:rPr>
              <a:t>Sleeve</a:t>
            </a:r>
            <a:endParaRPr sz="950" dirty="0">
              <a:latin typeface="DejaVu Sans"/>
              <a:cs typeface="DejaVu Sans"/>
            </a:endParaRPr>
          </a:p>
          <a:p>
            <a:pPr marL="12700" marR="5080">
              <a:lnSpc>
                <a:spcPct val="141400"/>
              </a:lnSpc>
              <a:spcBef>
                <a:spcPts val="110"/>
              </a:spcBef>
            </a:pPr>
            <a:r>
              <a:rPr sz="950" b="1" spc="-145" dirty="0">
                <a:solidFill>
                  <a:srgbClr val="163B6D"/>
                </a:solidFill>
                <a:latin typeface="DejaVu Sans"/>
                <a:cs typeface="DejaVu Sans"/>
              </a:rPr>
              <a:t>Intended </a:t>
            </a:r>
            <a:r>
              <a:rPr sz="950" b="1" spc="-155" dirty="0">
                <a:solidFill>
                  <a:srgbClr val="163B6D"/>
                </a:solidFill>
                <a:latin typeface="DejaVu Sans"/>
                <a:cs typeface="DejaVu Sans"/>
              </a:rPr>
              <a:t>Use  </a:t>
            </a:r>
            <a:r>
              <a:rPr sz="950" b="1" spc="-150" dirty="0">
                <a:solidFill>
                  <a:srgbClr val="163B6D"/>
                </a:solidFill>
                <a:latin typeface="DejaVu Sans"/>
                <a:cs typeface="DejaVu Sans"/>
              </a:rPr>
              <a:t>Device </a:t>
            </a:r>
            <a:r>
              <a:rPr sz="950" b="1" spc="-220" dirty="0">
                <a:solidFill>
                  <a:srgbClr val="163B6D"/>
                </a:solidFill>
                <a:latin typeface="DejaVu Sans"/>
                <a:cs typeface="DejaVu Sans"/>
              </a:rPr>
              <a:t>Lis</a:t>
            </a:r>
            <a:r>
              <a:rPr lang="en-IN" sz="950" b="1" spc="-220" dirty="0">
                <a:solidFill>
                  <a:srgbClr val="163B6D"/>
                </a:solidFill>
                <a:latin typeface="DejaVu Sans"/>
                <a:cs typeface="DejaVu Sans"/>
              </a:rPr>
              <a:t>ti</a:t>
            </a:r>
            <a:r>
              <a:rPr sz="950" b="1" spc="-220" dirty="0">
                <a:solidFill>
                  <a:srgbClr val="163B6D"/>
                </a:solidFill>
                <a:latin typeface="DejaVu Sans"/>
                <a:cs typeface="DejaVu Sans"/>
              </a:rPr>
              <a:t>ng  </a:t>
            </a:r>
            <a:r>
              <a:rPr lang="en-IN" sz="950" b="1" spc="-220" dirty="0">
                <a:solidFill>
                  <a:srgbClr val="163B6D"/>
                </a:solidFill>
                <a:latin typeface="DejaVu Sans"/>
                <a:cs typeface="DejaVu Sans"/>
              </a:rPr>
              <a:t>            </a:t>
            </a:r>
            <a:r>
              <a:rPr sz="950" b="1" spc="-240" dirty="0" err="1">
                <a:solidFill>
                  <a:srgbClr val="163B6D"/>
                </a:solidFill>
                <a:latin typeface="DejaVu Sans"/>
                <a:cs typeface="DejaVu Sans"/>
              </a:rPr>
              <a:t>Te</a:t>
            </a:r>
            <a:r>
              <a:rPr lang="en-IN" sz="950" b="1" spc="-240" dirty="0">
                <a:solidFill>
                  <a:srgbClr val="163B6D"/>
                </a:solidFill>
                <a:latin typeface="DejaVu Sans"/>
                <a:cs typeface="DejaVu Sans"/>
              </a:rPr>
              <a:t> </a:t>
            </a:r>
            <a:r>
              <a:rPr sz="950" b="1" spc="-240" dirty="0">
                <a:solidFill>
                  <a:srgbClr val="163B6D"/>
                </a:solidFill>
                <a:latin typeface="DejaVu Sans"/>
                <a:cs typeface="DejaVu Sans"/>
              </a:rPr>
              <a:t>s</a:t>
            </a:r>
            <a:r>
              <a:rPr lang="en-IN" sz="950" b="1" spc="-240" dirty="0">
                <a:solidFill>
                  <a:srgbClr val="163B6D"/>
                </a:solidFill>
                <a:latin typeface="DejaVu Sans"/>
                <a:cs typeface="DejaVu Sans"/>
              </a:rPr>
              <a:t> t </a:t>
            </a:r>
            <a:r>
              <a:rPr lang="en-IN" sz="950" b="1" spc="-240" dirty="0" err="1">
                <a:solidFill>
                  <a:srgbClr val="163B6D"/>
                </a:solidFill>
                <a:latin typeface="DejaVu Sans"/>
                <a:cs typeface="DejaVu Sans"/>
              </a:rPr>
              <a:t>i</a:t>
            </a:r>
            <a:r>
              <a:rPr lang="en-IN" sz="950" b="1" spc="-240" dirty="0">
                <a:solidFill>
                  <a:srgbClr val="163B6D"/>
                </a:solidFill>
                <a:latin typeface="DejaVu Sans"/>
                <a:cs typeface="DejaVu Sans"/>
              </a:rPr>
              <a:t> n </a:t>
            </a:r>
            <a:r>
              <a:rPr sz="950" b="1" spc="-240" dirty="0">
                <a:solidFill>
                  <a:srgbClr val="163B6D"/>
                </a:solidFill>
                <a:latin typeface="DejaVu Sans"/>
                <a:cs typeface="DejaVu Sans"/>
              </a:rPr>
              <a:t>g</a:t>
            </a:r>
            <a:r>
              <a:rPr lang="en-IN" sz="950" b="1" spc="-240" dirty="0">
                <a:solidFill>
                  <a:srgbClr val="163B6D"/>
                </a:solidFill>
                <a:latin typeface="DejaVu Sans"/>
                <a:cs typeface="DejaVu Sans"/>
              </a:rPr>
              <a:t>  </a:t>
            </a:r>
            <a:r>
              <a:rPr sz="950" b="1" spc="-170" dirty="0">
                <a:solidFill>
                  <a:srgbClr val="163B6D"/>
                </a:solidFill>
                <a:latin typeface="DejaVu Sans"/>
                <a:cs typeface="DejaVu Sans"/>
              </a:rPr>
              <a:t> </a:t>
            </a:r>
            <a:r>
              <a:rPr sz="950" b="1" spc="-160" dirty="0">
                <a:solidFill>
                  <a:srgbClr val="163B6D"/>
                </a:solidFill>
                <a:latin typeface="DejaVu Sans"/>
                <a:cs typeface="DejaVu Sans"/>
              </a:rPr>
              <a:t>standards</a:t>
            </a:r>
            <a:endParaRPr sz="950" dirty="0">
              <a:latin typeface="DejaVu Sans"/>
              <a:cs typeface="DejaVu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92297" y="9277167"/>
            <a:ext cx="599440" cy="10198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7400"/>
              </a:lnSpc>
              <a:spcBef>
                <a:spcPts val="90"/>
              </a:spcBef>
            </a:pPr>
            <a:r>
              <a:rPr sz="950" b="1" spc="-175" dirty="0">
                <a:solidFill>
                  <a:srgbClr val="163B6D"/>
                </a:solidFill>
                <a:latin typeface="DejaVu Sans"/>
                <a:cs typeface="DejaVu Sans"/>
              </a:rPr>
              <a:t>Packaging  </a:t>
            </a:r>
            <a:r>
              <a:rPr sz="950" b="1" spc="-150" dirty="0">
                <a:solidFill>
                  <a:srgbClr val="163B6D"/>
                </a:solidFill>
                <a:latin typeface="DejaVu Sans"/>
                <a:cs typeface="DejaVu Sans"/>
              </a:rPr>
              <a:t>Carton  Carton </a:t>
            </a:r>
            <a:r>
              <a:rPr sz="950" b="1" spc="-165" dirty="0">
                <a:solidFill>
                  <a:srgbClr val="163B6D"/>
                </a:solidFill>
                <a:latin typeface="DejaVu Sans"/>
                <a:cs typeface="DejaVu Sans"/>
              </a:rPr>
              <a:t>Size  </a:t>
            </a:r>
            <a:r>
              <a:rPr sz="950" b="1" spc="-155" dirty="0">
                <a:solidFill>
                  <a:srgbClr val="163B6D"/>
                </a:solidFill>
                <a:latin typeface="DejaVu Sans"/>
                <a:cs typeface="DejaVu Sans"/>
              </a:rPr>
              <a:t>Gross </a:t>
            </a:r>
            <a:r>
              <a:rPr sz="950" b="1" spc="-135" dirty="0">
                <a:solidFill>
                  <a:srgbClr val="163B6D"/>
                </a:solidFill>
                <a:latin typeface="DejaVu Sans"/>
                <a:cs typeface="DejaVu Sans"/>
              </a:rPr>
              <a:t>wt  Validity</a:t>
            </a:r>
            <a:endParaRPr sz="950">
              <a:latin typeface="DejaVu Sans"/>
              <a:cs typeface="DejaVu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1015" y="6542557"/>
            <a:ext cx="24453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Performance Non-surgical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Isolation</a:t>
            </a:r>
            <a:r>
              <a:rPr sz="1000" spc="-3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Gowns</a:t>
            </a:r>
            <a:endParaRPr sz="1000">
              <a:latin typeface="RobotoRegular"/>
              <a:cs typeface="RobotoRegular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05304" y="8796575"/>
            <a:ext cx="895985" cy="1157605"/>
            <a:chOff x="505304" y="8796575"/>
            <a:chExt cx="895985" cy="1157605"/>
          </a:xfrm>
        </p:grpSpPr>
        <p:sp>
          <p:nvSpPr>
            <p:cNvPr id="29" name="object 29"/>
            <p:cNvSpPr/>
            <p:nvPr/>
          </p:nvSpPr>
          <p:spPr>
            <a:xfrm>
              <a:off x="933505" y="9833737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59">
                  <a:moveTo>
                    <a:pt x="0" y="0"/>
                  </a:moveTo>
                  <a:lnTo>
                    <a:pt x="6057" y="3911"/>
                  </a:lnTo>
                  <a:lnTo>
                    <a:pt x="10591" y="6743"/>
                  </a:lnTo>
                  <a:lnTo>
                    <a:pt x="12877" y="8153"/>
                  </a:lnTo>
                  <a:lnTo>
                    <a:pt x="14020" y="8851"/>
                  </a:lnTo>
                  <a:lnTo>
                    <a:pt x="14579" y="9194"/>
                  </a:lnTo>
                  <a:lnTo>
                    <a:pt x="13957" y="9194"/>
                  </a:lnTo>
                  <a:lnTo>
                    <a:pt x="16789" y="9690"/>
                  </a:lnTo>
                  <a:lnTo>
                    <a:pt x="13309" y="9271"/>
                  </a:lnTo>
                  <a:lnTo>
                    <a:pt x="28016" y="266"/>
                  </a:lnTo>
                </a:path>
              </a:pathLst>
            </a:custGeom>
            <a:ln w="13792">
              <a:solidFill>
                <a:srgbClr val="99DA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85903" y="8892774"/>
              <a:ext cx="735330" cy="931544"/>
            </a:xfrm>
            <a:custGeom>
              <a:avLst/>
              <a:gdLst/>
              <a:ahLst/>
              <a:cxnLst/>
              <a:rect l="l" t="t" r="r" b="b"/>
              <a:pathLst>
                <a:path w="735330" h="931545">
                  <a:moveTo>
                    <a:pt x="404367" y="922769"/>
                  </a:moveTo>
                  <a:lnTo>
                    <a:pt x="449658" y="890981"/>
                  </a:lnTo>
                  <a:lnTo>
                    <a:pt x="483791" y="864881"/>
                  </a:lnTo>
                  <a:lnTo>
                    <a:pt x="533107" y="823423"/>
                  </a:lnTo>
                  <a:lnTo>
                    <a:pt x="564539" y="794161"/>
                  </a:lnTo>
                  <a:lnTo>
                    <a:pt x="594533" y="763467"/>
                  </a:lnTo>
                  <a:lnTo>
                    <a:pt x="622832" y="731227"/>
                  </a:lnTo>
                  <a:lnTo>
                    <a:pt x="649180" y="697430"/>
                  </a:lnTo>
                  <a:lnTo>
                    <a:pt x="673137" y="661936"/>
                  </a:lnTo>
                  <a:lnTo>
                    <a:pt x="693879" y="624539"/>
                  </a:lnTo>
                  <a:lnTo>
                    <a:pt x="710945" y="585419"/>
                  </a:lnTo>
                  <a:lnTo>
                    <a:pt x="723545" y="544696"/>
                  </a:lnTo>
                  <a:lnTo>
                    <a:pt x="730744" y="502754"/>
                  </a:lnTo>
                  <a:lnTo>
                    <a:pt x="732255" y="460032"/>
                  </a:lnTo>
                  <a:lnTo>
                    <a:pt x="732598" y="416979"/>
                  </a:lnTo>
                  <a:lnTo>
                    <a:pt x="733919" y="244703"/>
                  </a:lnTo>
                  <a:lnTo>
                    <a:pt x="734579" y="158584"/>
                  </a:lnTo>
                  <a:lnTo>
                    <a:pt x="734516" y="151536"/>
                  </a:lnTo>
                  <a:lnTo>
                    <a:pt x="734948" y="143916"/>
                  </a:lnTo>
                  <a:lnTo>
                    <a:pt x="734478" y="137363"/>
                  </a:lnTo>
                  <a:lnTo>
                    <a:pt x="734452" y="131064"/>
                  </a:lnTo>
                  <a:lnTo>
                    <a:pt x="705569" y="98199"/>
                  </a:lnTo>
                  <a:lnTo>
                    <a:pt x="669176" y="76697"/>
                  </a:lnTo>
                  <a:lnTo>
                    <a:pt x="630051" y="59670"/>
                  </a:lnTo>
                  <a:lnTo>
                    <a:pt x="579492" y="42129"/>
                  </a:lnTo>
                  <a:lnTo>
                    <a:pt x="538288" y="30251"/>
                  </a:lnTo>
                  <a:lnTo>
                    <a:pt x="496646" y="19926"/>
                  </a:lnTo>
                  <a:lnTo>
                    <a:pt x="454671" y="11125"/>
                  </a:lnTo>
                  <a:lnTo>
                    <a:pt x="412414" y="4052"/>
                  </a:lnTo>
                  <a:lnTo>
                    <a:pt x="370128" y="0"/>
                  </a:lnTo>
                  <a:lnTo>
                    <a:pt x="359635" y="5"/>
                  </a:lnTo>
                  <a:lnTo>
                    <a:pt x="317229" y="3789"/>
                  </a:lnTo>
                  <a:lnTo>
                    <a:pt x="264362" y="12346"/>
                  </a:lnTo>
                  <a:lnTo>
                    <a:pt x="222381" y="21131"/>
                  </a:lnTo>
                  <a:lnTo>
                    <a:pt x="180765" y="31491"/>
                  </a:lnTo>
                  <a:lnTo>
                    <a:pt x="139652" y="43570"/>
                  </a:lnTo>
                  <a:lnTo>
                    <a:pt x="99324" y="57859"/>
                  </a:lnTo>
                  <a:lnTo>
                    <a:pt x="60421" y="75241"/>
                  </a:lnTo>
                  <a:lnTo>
                    <a:pt x="25053" y="97961"/>
                  </a:lnTo>
                  <a:lnTo>
                    <a:pt x="3999" y="130467"/>
                  </a:lnTo>
                  <a:lnTo>
                    <a:pt x="3415" y="137033"/>
                  </a:lnTo>
                  <a:lnTo>
                    <a:pt x="3694" y="144640"/>
                  </a:lnTo>
                  <a:lnTo>
                    <a:pt x="3504" y="151688"/>
                  </a:lnTo>
                  <a:lnTo>
                    <a:pt x="2539" y="237820"/>
                  </a:lnTo>
                  <a:lnTo>
                    <a:pt x="608" y="410083"/>
                  </a:lnTo>
                  <a:lnTo>
                    <a:pt x="138" y="453136"/>
                  </a:lnTo>
                  <a:lnTo>
                    <a:pt x="0" y="463908"/>
                  </a:lnTo>
                  <a:lnTo>
                    <a:pt x="3299" y="517021"/>
                  </a:lnTo>
                  <a:lnTo>
                    <a:pt x="12565" y="558591"/>
                  </a:lnTo>
                  <a:lnTo>
                    <a:pt x="26736" y="598810"/>
                  </a:lnTo>
                  <a:lnTo>
                    <a:pt x="45006" y="637430"/>
                  </a:lnTo>
                  <a:lnTo>
                    <a:pt x="66744" y="674294"/>
                  </a:lnTo>
                  <a:lnTo>
                    <a:pt x="91307" y="709387"/>
                  </a:lnTo>
                  <a:lnTo>
                    <a:pt x="132115" y="759101"/>
                  </a:lnTo>
                  <a:lnTo>
                    <a:pt x="161522" y="790354"/>
                  </a:lnTo>
                  <a:lnTo>
                    <a:pt x="192394" y="820209"/>
                  </a:lnTo>
                  <a:lnTo>
                    <a:pt x="224471" y="848779"/>
                  </a:lnTo>
                  <a:lnTo>
                    <a:pt x="257613" y="876114"/>
                  </a:lnTo>
                  <a:lnTo>
                    <a:pt x="291718" y="902258"/>
                  </a:lnTo>
                  <a:lnTo>
                    <a:pt x="326770" y="927138"/>
                  </a:lnTo>
                  <a:lnTo>
                    <a:pt x="333348" y="931532"/>
                  </a:lnTo>
                </a:path>
              </a:pathLst>
            </a:custGeom>
            <a:ln w="13792">
              <a:solidFill>
                <a:srgbClr val="99DAF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35713" y="9891519"/>
              <a:ext cx="22860" cy="8255"/>
            </a:xfrm>
            <a:custGeom>
              <a:avLst/>
              <a:gdLst/>
              <a:ahLst/>
              <a:cxnLst/>
              <a:rect l="l" t="t" r="r" b="b"/>
              <a:pathLst>
                <a:path w="22859" h="8254">
                  <a:moveTo>
                    <a:pt x="0" y="0"/>
                  </a:moveTo>
                  <a:lnTo>
                    <a:pt x="2336" y="1498"/>
                  </a:lnTo>
                  <a:lnTo>
                    <a:pt x="7378" y="4660"/>
                  </a:lnTo>
                  <a:lnTo>
                    <a:pt x="9906" y="6210"/>
                  </a:lnTo>
                  <a:lnTo>
                    <a:pt x="11176" y="6997"/>
                  </a:lnTo>
                  <a:lnTo>
                    <a:pt x="11811" y="7378"/>
                  </a:lnTo>
                  <a:lnTo>
                    <a:pt x="11099" y="7378"/>
                  </a:lnTo>
                  <a:lnTo>
                    <a:pt x="14262" y="7912"/>
                  </a:lnTo>
                  <a:lnTo>
                    <a:pt x="10388" y="7467"/>
                  </a:lnTo>
                  <a:lnTo>
                    <a:pt x="22263" y="203"/>
                  </a:lnTo>
                </a:path>
              </a:pathLst>
            </a:custGeom>
            <a:ln w="10439">
              <a:solidFill>
                <a:srgbClr val="54A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5336" y="8843832"/>
              <a:ext cx="816610" cy="1034415"/>
            </a:xfrm>
            <a:custGeom>
              <a:avLst/>
              <a:gdLst/>
              <a:ahLst/>
              <a:cxnLst/>
              <a:rect l="l" t="t" r="r" b="b"/>
              <a:pathLst>
                <a:path w="816610" h="1034415">
                  <a:moveTo>
                    <a:pt x="453282" y="1021791"/>
                  </a:moveTo>
                  <a:lnTo>
                    <a:pt x="499321" y="989355"/>
                  </a:lnTo>
                  <a:lnTo>
                    <a:pt x="537220" y="960370"/>
                  </a:lnTo>
                  <a:lnTo>
                    <a:pt x="591978" y="914333"/>
                  </a:lnTo>
                  <a:lnTo>
                    <a:pt x="626880" y="881837"/>
                  </a:lnTo>
                  <a:lnTo>
                    <a:pt x="660184" y="847759"/>
                  </a:lnTo>
                  <a:lnTo>
                    <a:pt x="691610" y="811974"/>
                  </a:lnTo>
                  <a:lnTo>
                    <a:pt x="720861" y="774433"/>
                  </a:lnTo>
                  <a:lnTo>
                    <a:pt x="747465" y="735025"/>
                  </a:lnTo>
                  <a:lnTo>
                    <a:pt x="770501" y="693494"/>
                  </a:lnTo>
                  <a:lnTo>
                    <a:pt x="789451" y="650049"/>
                  </a:lnTo>
                  <a:lnTo>
                    <a:pt x="803443" y="604839"/>
                  </a:lnTo>
                  <a:lnTo>
                    <a:pt x="811435" y="558266"/>
                  </a:lnTo>
                  <a:lnTo>
                    <a:pt x="813124" y="510832"/>
                  </a:lnTo>
                  <a:lnTo>
                    <a:pt x="813492" y="463016"/>
                  </a:lnTo>
                  <a:lnTo>
                    <a:pt x="814965" y="271729"/>
                  </a:lnTo>
                  <a:lnTo>
                    <a:pt x="815689" y="176085"/>
                  </a:lnTo>
                  <a:lnTo>
                    <a:pt x="815626" y="168275"/>
                  </a:lnTo>
                  <a:lnTo>
                    <a:pt x="816096" y="159804"/>
                  </a:lnTo>
                  <a:lnTo>
                    <a:pt x="815588" y="152527"/>
                  </a:lnTo>
                  <a:lnTo>
                    <a:pt x="815562" y="145529"/>
                  </a:lnTo>
                  <a:lnTo>
                    <a:pt x="811892" y="138925"/>
                  </a:lnTo>
                  <a:lnTo>
                    <a:pt x="783482" y="109037"/>
                  </a:lnTo>
                  <a:lnTo>
                    <a:pt x="743073" y="85164"/>
                  </a:lnTo>
                  <a:lnTo>
                    <a:pt x="699621" y="66254"/>
                  </a:lnTo>
                  <a:lnTo>
                    <a:pt x="643483" y="46774"/>
                  </a:lnTo>
                  <a:lnTo>
                    <a:pt x="597732" y="33578"/>
                  </a:lnTo>
                  <a:lnTo>
                    <a:pt x="551496" y="22120"/>
                  </a:lnTo>
                  <a:lnTo>
                    <a:pt x="504869" y="12357"/>
                  </a:lnTo>
                  <a:lnTo>
                    <a:pt x="457954" y="4497"/>
                  </a:lnTo>
                  <a:lnTo>
                    <a:pt x="410991" y="0"/>
                  </a:lnTo>
                  <a:lnTo>
                    <a:pt x="399349" y="4"/>
                  </a:lnTo>
                  <a:lnTo>
                    <a:pt x="352267" y="4206"/>
                  </a:lnTo>
                  <a:lnTo>
                    <a:pt x="293559" y="13704"/>
                  </a:lnTo>
                  <a:lnTo>
                    <a:pt x="246941" y="23462"/>
                  </a:lnTo>
                  <a:lnTo>
                    <a:pt x="200738" y="34964"/>
                  </a:lnTo>
                  <a:lnTo>
                    <a:pt x="155077" y="48372"/>
                  </a:lnTo>
                  <a:lnTo>
                    <a:pt x="110301" y="64238"/>
                  </a:lnTo>
                  <a:lnTo>
                    <a:pt x="67102" y="83545"/>
                  </a:lnTo>
                  <a:lnTo>
                    <a:pt x="27830" y="108775"/>
                  </a:lnTo>
                  <a:lnTo>
                    <a:pt x="4439" y="144868"/>
                  </a:lnTo>
                  <a:lnTo>
                    <a:pt x="3791" y="152146"/>
                  </a:lnTo>
                  <a:lnTo>
                    <a:pt x="4108" y="160616"/>
                  </a:lnTo>
                  <a:lnTo>
                    <a:pt x="3892" y="168440"/>
                  </a:lnTo>
                  <a:lnTo>
                    <a:pt x="2826" y="264071"/>
                  </a:lnTo>
                  <a:lnTo>
                    <a:pt x="692" y="455345"/>
                  </a:lnTo>
                  <a:lnTo>
                    <a:pt x="146" y="503174"/>
                  </a:lnTo>
                  <a:lnTo>
                    <a:pt x="0" y="515134"/>
                  </a:lnTo>
                  <a:lnTo>
                    <a:pt x="117" y="527011"/>
                  </a:lnTo>
                  <a:lnTo>
                    <a:pt x="3670" y="574101"/>
                  </a:lnTo>
                  <a:lnTo>
                    <a:pt x="13957" y="620253"/>
                  </a:lnTo>
                  <a:lnTo>
                    <a:pt x="29700" y="664922"/>
                  </a:lnTo>
                  <a:lnTo>
                    <a:pt x="49992" y="707809"/>
                  </a:lnTo>
                  <a:lnTo>
                    <a:pt x="74129" y="748742"/>
                  </a:lnTo>
                  <a:lnTo>
                    <a:pt x="101397" y="787716"/>
                  </a:lnTo>
                  <a:lnTo>
                    <a:pt x="146706" y="842919"/>
                  </a:lnTo>
                  <a:lnTo>
                    <a:pt x="179365" y="877619"/>
                  </a:lnTo>
                  <a:lnTo>
                    <a:pt x="213648" y="910764"/>
                  </a:lnTo>
                  <a:lnTo>
                    <a:pt x="249269" y="942479"/>
                  </a:lnTo>
                  <a:lnTo>
                    <a:pt x="286072" y="972835"/>
                  </a:lnTo>
                  <a:lnTo>
                    <a:pt x="323932" y="1001877"/>
                  </a:lnTo>
                  <a:lnTo>
                    <a:pt x="362845" y="1029487"/>
                  </a:lnTo>
                  <a:lnTo>
                    <a:pt x="370211" y="1034402"/>
                  </a:lnTo>
                </a:path>
              </a:pathLst>
            </a:custGeom>
            <a:ln w="10439">
              <a:solidFill>
                <a:srgbClr val="54A4D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38206" y="9944279"/>
              <a:ext cx="16510" cy="6350"/>
            </a:xfrm>
            <a:custGeom>
              <a:avLst/>
              <a:gdLst/>
              <a:ahLst/>
              <a:cxnLst/>
              <a:rect l="l" t="t" r="r" b="b"/>
              <a:pathLst>
                <a:path w="16509" h="6350">
                  <a:moveTo>
                    <a:pt x="0" y="0"/>
                  </a:moveTo>
                  <a:lnTo>
                    <a:pt x="3962" y="2476"/>
                  </a:lnTo>
                  <a:lnTo>
                    <a:pt x="6731" y="4178"/>
                  </a:lnTo>
                  <a:lnTo>
                    <a:pt x="8115" y="5029"/>
                  </a:lnTo>
                  <a:lnTo>
                    <a:pt x="8788" y="5448"/>
                  </a:lnTo>
                  <a:lnTo>
                    <a:pt x="8039" y="5435"/>
                  </a:lnTo>
                  <a:lnTo>
                    <a:pt x="11468" y="6032"/>
                  </a:lnTo>
                  <a:lnTo>
                    <a:pt x="7264" y="5549"/>
                  </a:lnTo>
                  <a:lnTo>
                    <a:pt x="16090" y="139"/>
                  </a:lnTo>
                </a:path>
              </a:pathLst>
            </a:custGeom>
            <a:ln w="6896">
              <a:solidFill>
                <a:srgbClr val="3988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8752" y="8800023"/>
              <a:ext cx="889000" cy="1127760"/>
            </a:xfrm>
            <a:custGeom>
              <a:avLst/>
              <a:gdLst/>
              <a:ahLst/>
              <a:cxnLst/>
              <a:rect l="l" t="t" r="r" b="b"/>
              <a:pathLst>
                <a:path w="889000" h="1127759">
                  <a:moveTo>
                    <a:pt x="497729" y="1110881"/>
                  </a:moveTo>
                  <a:lnTo>
                    <a:pt x="544102" y="1078095"/>
                  </a:lnTo>
                  <a:lnTo>
                    <a:pt x="585403" y="1046513"/>
                  </a:lnTo>
                  <a:lnTo>
                    <a:pt x="645070" y="996347"/>
                  </a:lnTo>
                  <a:lnTo>
                    <a:pt x="683101" y="960937"/>
                  </a:lnTo>
                  <a:lnTo>
                    <a:pt x="719394" y="923800"/>
                  </a:lnTo>
                  <a:lnTo>
                    <a:pt x="753634" y="884796"/>
                  </a:lnTo>
                  <a:lnTo>
                    <a:pt x="785516" y="843897"/>
                  </a:lnTo>
                  <a:lnTo>
                    <a:pt x="814492" y="800950"/>
                  </a:lnTo>
                  <a:lnTo>
                    <a:pt x="839600" y="755700"/>
                  </a:lnTo>
                  <a:lnTo>
                    <a:pt x="860250" y="708355"/>
                  </a:lnTo>
                  <a:lnTo>
                    <a:pt x="875500" y="659091"/>
                  </a:lnTo>
                  <a:lnTo>
                    <a:pt x="884215" y="608342"/>
                  </a:lnTo>
                  <a:lnTo>
                    <a:pt x="885965" y="569691"/>
                  </a:lnTo>
                  <a:lnTo>
                    <a:pt x="886044" y="556653"/>
                  </a:lnTo>
                  <a:lnTo>
                    <a:pt x="886438" y="504545"/>
                  </a:lnTo>
                  <a:lnTo>
                    <a:pt x="888051" y="296113"/>
                  </a:lnTo>
                  <a:lnTo>
                    <a:pt x="888851" y="191896"/>
                  </a:lnTo>
                  <a:lnTo>
                    <a:pt x="888879" y="185403"/>
                  </a:lnTo>
                  <a:lnTo>
                    <a:pt x="888974" y="178831"/>
                  </a:lnTo>
                  <a:lnTo>
                    <a:pt x="888979" y="172369"/>
                  </a:lnTo>
                  <a:lnTo>
                    <a:pt x="888736" y="166204"/>
                  </a:lnTo>
                  <a:lnTo>
                    <a:pt x="888698" y="158597"/>
                  </a:lnTo>
                  <a:lnTo>
                    <a:pt x="863671" y="126661"/>
                  </a:lnTo>
                  <a:lnTo>
                    <a:pt x="832384" y="104916"/>
                  </a:lnTo>
                  <a:lnTo>
                    <a:pt x="798058" y="87299"/>
                  </a:lnTo>
                  <a:lnTo>
                    <a:pt x="762374" y="72201"/>
                  </a:lnTo>
                  <a:lnTo>
                    <a:pt x="725854" y="58975"/>
                  </a:lnTo>
                  <a:lnTo>
                    <a:pt x="676343" y="43538"/>
                  </a:lnTo>
                  <a:lnTo>
                    <a:pt x="626207" y="30121"/>
                  </a:lnTo>
                  <a:lnTo>
                    <a:pt x="575603" y="18570"/>
                  </a:lnTo>
                  <a:lnTo>
                    <a:pt x="524644" y="8922"/>
                  </a:lnTo>
                  <a:lnTo>
                    <a:pt x="473402" y="1810"/>
                  </a:lnTo>
                  <a:lnTo>
                    <a:pt x="447843" y="0"/>
                  </a:lnTo>
                  <a:lnTo>
                    <a:pt x="435164" y="6"/>
                  </a:lnTo>
                  <a:lnTo>
                    <a:pt x="396700" y="3047"/>
                  </a:lnTo>
                  <a:lnTo>
                    <a:pt x="358222" y="8316"/>
                  </a:lnTo>
                  <a:lnTo>
                    <a:pt x="319890" y="14946"/>
                  </a:lnTo>
                  <a:lnTo>
                    <a:pt x="269090" y="25576"/>
                  </a:lnTo>
                  <a:lnTo>
                    <a:pt x="218737" y="38115"/>
                  </a:lnTo>
                  <a:lnTo>
                    <a:pt x="168987" y="52724"/>
                  </a:lnTo>
                  <a:lnTo>
                    <a:pt x="132268" y="65389"/>
                  </a:lnTo>
                  <a:lnTo>
                    <a:pt x="96371" y="79971"/>
                  </a:lnTo>
                  <a:lnTo>
                    <a:pt x="61850" y="97168"/>
                  </a:lnTo>
                  <a:lnTo>
                    <a:pt x="21197" y="127020"/>
                  </a:lnTo>
                  <a:lnTo>
                    <a:pt x="4842" y="157873"/>
                  </a:lnTo>
                  <a:lnTo>
                    <a:pt x="4486" y="164038"/>
                  </a:lnTo>
                  <a:lnTo>
                    <a:pt x="4369" y="170499"/>
                  </a:lnTo>
                  <a:lnTo>
                    <a:pt x="4342" y="177067"/>
                  </a:lnTo>
                  <a:lnTo>
                    <a:pt x="4258" y="183553"/>
                  </a:lnTo>
                  <a:lnTo>
                    <a:pt x="3089" y="287769"/>
                  </a:lnTo>
                  <a:lnTo>
                    <a:pt x="752" y="496201"/>
                  </a:lnTo>
                  <a:lnTo>
                    <a:pt x="168" y="548309"/>
                  </a:lnTo>
                  <a:lnTo>
                    <a:pt x="0" y="561342"/>
                  </a:lnTo>
                  <a:lnTo>
                    <a:pt x="124" y="574284"/>
                  </a:lnTo>
                  <a:lnTo>
                    <a:pt x="486" y="587164"/>
                  </a:lnTo>
                  <a:lnTo>
                    <a:pt x="4006" y="625605"/>
                  </a:lnTo>
                  <a:lnTo>
                    <a:pt x="15216" y="675903"/>
                  </a:lnTo>
                  <a:lnTo>
                    <a:pt x="32362" y="724566"/>
                  </a:lnTo>
                  <a:lnTo>
                    <a:pt x="54474" y="771296"/>
                  </a:lnTo>
                  <a:lnTo>
                    <a:pt x="80775" y="815905"/>
                  </a:lnTo>
                  <a:lnTo>
                    <a:pt x="110497" y="858374"/>
                  </a:lnTo>
                  <a:lnTo>
                    <a:pt x="159870" y="918524"/>
                  </a:lnTo>
                  <a:lnTo>
                    <a:pt x="195454" y="956340"/>
                  </a:lnTo>
                  <a:lnTo>
                    <a:pt x="232808" y="992458"/>
                  </a:lnTo>
                  <a:lnTo>
                    <a:pt x="271618" y="1027010"/>
                  </a:lnTo>
                  <a:lnTo>
                    <a:pt x="311733" y="1060099"/>
                  </a:lnTo>
                  <a:lnTo>
                    <a:pt x="353000" y="1091730"/>
                  </a:lnTo>
                  <a:lnTo>
                    <a:pt x="384675" y="1114465"/>
                  </a:lnTo>
                  <a:lnTo>
                    <a:pt x="395379" y="1121829"/>
                  </a:lnTo>
                  <a:lnTo>
                    <a:pt x="403507" y="1127251"/>
                  </a:lnTo>
                </a:path>
              </a:pathLst>
            </a:custGeom>
            <a:ln w="6896">
              <a:solidFill>
                <a:srgbClr val="3988C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78070" y="9163444"/>
              <a:ext cx="310253" cy="85458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66085" y="9164777"/>
              <a:ext cx="162354" cy="84112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71780" y="9147442"/>
              <a:ext cx="363627" cy="647392"/>
            </a:xfrm>
            <a:prstGeom prst="rect">
              <a:avLst/>
            </a:pr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74981" y="8926919"/>
              <a:ext cx="156552" cy="195160"/>
            </a:xfrm>
            <a:prstGeom prst="rect">
              <a:avLst/>
            </a:pr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503716" y="6165303"/>
            <a:ext cx="1548765" cy="308610"/>
            <a:chOff x="503716" y="6165303"/>
            <a:chExt cx="1548765" cy="308610"/>
          </a:xfrm>
        </p:grpSpPr>
        <p:sp>
          <p:nvSpPr>
            <p:cNvPr id="40" name="object 40"/>
            <p:cNvSpPr/>
            <p:nvPr/>
          </p:nvSpPr>
          <p:spPr>
            <a:xfrm>
              <a:off x="503716" y="6214161"/>
              <a:ext cx="222732" cy="228701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49555" y="6214161"/>
              <a:ext cx="212382" cy="228701"/>
            </a:xfrm>
            <a:prstGeom prst="rect">
              <a:avLst/>
            </a:prstGeom>
            <a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89441" y="6205639"/>
              <a:ext cx="389295" cy="249212"/>
            </a:xfrm>
            <a:prstGeom prst="rect">
              <a:avLst/>
            </a:prstGeom>
            <a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587347" y="6209398"/>
              <a:ext cx="464921" cy="245440"/>
            </a:xfrm>
            <a:prstGeom prst="rect">
              <a:avLst/>
            </a:prstGeom>
            <a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00403" y="6165303"/>
              <a:ext cx="296087" cy="307987"/>
            </a:xfrm>
            <a:prstGeom prst="rect">
              <a:avLst/>
            </a:prstGeom>
            <a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/>
          <p:nvPr/>
        </p:nvSpPr>
        <p:spPr>
          <a:xfrm>
            <a:off x="503720" y="6043041"/>
            <a:ext cx="6640740" cy="25933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615953" y="10001449"/>
            <a:ext cx="675005" cy="260350"/>
            <a:chOff x="615953" y="10001449"/>
            <a:chExt cx="675005" cy="260350"/>
          </a:xfrm>
        </p:grpSpPr>
        <p:sp>
          <p:nvSpPr>
            <p:cNvPr id="47" name="object 47"/>
            <p:cNvSpPr/>
            <p:nvPr/>
          </p:nvSpPr>
          <p:spPr>
            <a:xfrm>
              <a:off x="686155" y="10001452"/>
              <a:ext cx="417830" cy="135890"/>
            </a:xfrm>
            <a:custGeom>
              <a:avLst/>
              <a:gdLst/>
              <a:ahLst/>
              <a:cxnLst/>
              <a:rect l="l" t="t" r="r" b="b"/>
              <a:pathLst>
                <a:path w="417830" h="135890">
                  <a:moveTo>
                    <a:pt x="84696" y="74409"/>
                  </a:moveTo>
                  <a:lnTo>
                    <a:pt x="57492" y="46075"/>
                  </a:lnTo>
                  <a:lnTo>
                    <a:pt x="26352" y="40017"/>
                  </a:lnTo>
                  <a:lnTo>
                    <a:pt x="21983" y="37058"/>
                  </a:lnTo>
                  <a:lnTo>
                    <a:pt x="21983" y="21844"/>
                  </a:lnTo>
                  <a:lnTo>
                    <a:pt x="28740" y="16903"/>
                  </a:lnTo>
                  <a:lnTo>
                    <a:pt x="39738" y="16903"/>
                  </a:lnTo>
                  <a:lnTo>
                    <a:pt x="48653" y="17957"/>
                  </a:lnTo>
                  <a:lnTo>
                    <a:pt x="55270" y="21031"/>
                  </a:lnTo>
                  <a:lnTo>
                    <a:pt x="59499" y="26073"/>
                  </a:lnTo>
                  <a:lnTo>
                    <a:pt x="61290" y="32969"/>
                  </a:lnTo>
                  <a:lnTo>
                    <a:pt x="81026" y="32969"/>
                  </a:lnTo>
                  <a:lnTo>
                    <a:pt x="78308" y="18846"/>
                  </a:lnTo>
                  <a:lnTo>
                    <a:pt x="70535" y="8509"/>
                  </a:lnTo>
                  <a:lnTo>
                    <a:pt x="57937" y="2159"/>
                  </a:lnTo>
                  <a:lnTo>
                    <a:pt x="40728" y="0"/>
                  </a:lnTo>
                  <a:lnTo>
                    <a:pt x="24244" y="2120"/>
                  </a:lnTo>
                  <a:lnTo>
                    <a:pt x="12026" y="8280"/>
                  </a:lnTo>
                  <a:lnTo>
                    <a:pt x="4445" y="18199"/>
                  </a:lnTo>
                  <a:lnTo>
                    <a:pt x="1841" y="31572"/>
                  </a:lnTo>
                  <a:lnTo>
                    <a:pt x="3416" y="42049"/>
                  </a:lnTo>
                  <a:lnTo>
                    <a:pt x="8458" y="49860"/>
                  </a:lnTo>
                  <a:lnTo>
                    <a:pt x="17399" y="55435"/>
                  </a:lnTo>
                  <a:lnTo>
                    <a:pt x="30721" y="59169"/>
                  </a:lnTo>
                  <a:lnTo>
                    <a:pt x="59182" y="64668"/>
                  </a:lnTo>
                  <a:lnTo>
                    <a:pt x="64389" y="68618"/>
                  </a:lnTo>
                  <a:lnTo>
                    <a:pt x="64389" y="85534"/>
                  </a:lnTo>
                  <a:lnTo>
                    <a:pt x="56502" y="90741"/>
                  </a:lnTo>
                  <a:lnTo>
                    <a:pt x="43675" y="90741"/>
                  </a:lnTo>
                  <a:lnTo>
                    <a:pt x="34099" y="89623"/>
                  </a:lnTo>
                  <a:lnTo>
                    <a:pt x="27000" y="86334"/>
                  </a:lnTo>
                  <a:lnTo>
                    <a:pt x="22453" y="80987"/>
                  </a:lnTo>
                  <a:lnTo>
                    <a:pt x="20574" y="73685"/>
                  </a:lnTo>
                  <a:lnTo>
                    <a:pt x="0" y="73685"/>
                  </a:lnTo>
                  <a:lnTo>
                    <a:pt x="3492" y="88265"/>
                  </a:lnTo>
                  <a:lnTo>
                    <a:pt x="11925" y="98920"/>
                  </a:lnTo>
                  <a:lnTo>
                    <a:pt x="25031" y="105448"/>
                  </a:lnTo>
                  <a:lnTo>
                    <a:pt x="42557" y="107657"/>
                  </a:lnTo>
                  <a:lnTo>
                    <a:pt x="60312" y="105410"/>
                  </a:lnTo>
                  <a:lnTo>
                    <a:pt x="73545" y="98907"/>
                  </a:lnTo>
                  <a:lnTo>
                    <a:pt x="81826" y="88455"/>
                  </a:lnTo>
                  <a:lnTo>
                    <a:pt x="84696" y="74409"/>
                  </a:lnTo>
                  <a:close/>
                </a:path>
                <a:path w="417830" h="135890">
                  <a:moveTo>
                    <a:pt x="164096" y="102019"/>
                  </a:moveTo>
                  <a:lnTo>
                    <a:pt x="160705" y="98767"/>
                  </a:lnTo>
                  <a:lnTo>
                    <a:pt x="159727" y="96799"/>
                  </a:lnTo>
                  <a:lnTo>
                    <a:pt x="159588" y="96520"/>
                  </a:lnTo>
                  <a:lnTo>
                    <a:pt x="159588" y="91732"/>
                  </a:lnTo>
                  <a:lnTo>
                    <a:pt x="159588" y="68491"/>
                  </a:lnTo>
                  <a:lnTo>
                    <a:pt x="159588" y="50444"/>
                  </a:lnTo>
                  <a:lnTo>
                    <a:pt x="158140" y="42976"/>
                  </a:lnTo>
                  <a:lnTo>
                    <a:pt x="157619" y="40246"/>
                  </a:lnTo>
                  <a:lnTo>
                    <a:pt x="151726" y="32931"/>
                  </a:lnTo>
                  <a:lnTo>
                    <a:pt x="141986" y="28524"/>
                  </a:lnTo>
                  <a:lnTo>
                    <a:pt x="128447" y="27051"/>
                  </a:lnTo>
                  <a:lnTo>
                    <a:pt x="114858" y="28689"/>
                  </a:lnTo>
                  <a:lnTo>
                    <a:pt x="104927" y="33629"/>
                  </a:lnTo>
                  <a:lnTo>
                    <a:pt x="98628" y="41871"/>
                  </a:lnTo>
                  <a:lnTo>
                    <a:pt x="95897" y="53416"/>
                  </a:lnTo>
                  <a:lnTo>
                    <a:pt x="114922" y="53416"/>
                  </a:lnTo>
                  <a:lnTo>
                    <a:pt x="115912" y="45504"/>
                  </a:lnTo>
                  <a:lnTo>
                    <a:pt x="119138" y="42976"/>
                  </a:lnTo>
                  <a:lnTo>
                    <a:pt x="136474" y="42976"/>
                  </a:lnTo>
                  <a:lnTo>
                    <a:pt x="140271" y="45504"/>
                  </a:lnTo>
                  <a:lnTo>
                    <a:pt x="140271" y="53124"/>
                  </a:lnTo>
                  <a:lnTo>
                    <a:pt x="140271" y="68491"/>
                  </a:lnTo>
                  <a:lnTo>
                    <a:pt x="140271" y="85242"/>
                  </a:lnTo>
                  <a:lnTo>
                    <a:pt x="134645" y="91732"/>
                  </a:lnTo>
                  <a:lnTo>
                    <a:pt x="118021" y="91732"/>
                  </a:lnTo>
                  <a:lnTo>
                    <a:pt x="113944" y="88214"/>
                  </a:lnTo>
                  <a:lnTo>
                    <a:pt x="113944" y="76657"/>
                  </a:lnTo>
                  <a:lnTo>
                    <a:pt x="117030" y="73837"/>
                  </a:lnTo>
                  <a:lnTo>
                    <a:pt x="125196" y="72136"/>
                  </a:lnTo>
                  <a:lnTo>
                    <a:pt x="137172" y="69888"/>
                  </a:lnTo>
                  <a:lnTo>
                    <a:pt x="138023" y="69608"/>
                  </a:lnTo>
                  <a:lnTo>
                    <a:pt x="140271" y="68491"/>
                  </a:lnTo>
                  <a:lnTo>
                    <a:pt x="140271" y="53124"/>
                  </a:lnTo>
                  <a:lnTo>
                    <a:pt x="139014" y="55232"/>
                  </a:lnTo>
                  <a:lnTo>
                    <a:pt x="136893" y="56515"/>
                  </a:lnTo>
                  <a:lnTo>
                    <a:pt x="134213" y="57924"/>
                  </a:lnTo>
                  <a:lnTo>
                    <a:pt x="124510" y="59474"/>
                  </a:lnTo>
                  <a:lnTo>
                    <a:pt x="116611" y="60871"/>
                  </a:lnTo>
                  <a:lnTo>
                    <a:pt x="106743" y="63766"/>
                  </a:lnTo>
                  <a:lnTo>
                    <a:pt x="99758" y="68681"/>
                  </a:lnTo>
                  <a:lnTo>
                    <a:pt x="95592" y="75679"/>
                  </a:lnTo>
                  <a:lnTo>
                    <a:pt x="94208" y="84823"/>
                  </a:lnTo>
                  <a:lnTo>
                    <a:pt x="95859" y="94157"/>
                  </a:lnTo>
                  <a:lnTo>
                    <a:pt x="100533" y="101371"/>
                  </a:lnTo>
                  <a:lnTo>
                    <a:pt x="107823" y="106006"/>
                  </a:lnTo>
                  <a:lnTo>
                    <a:pt x="117309" y="107657"/>
                  </a:lnTo>
                  <a:lnTo>
                    <a:pt x="123494" y="106997"/>
                  </a:lnTo>
                  <a:lnTo>
                    <a:pt x="129387" y="104978"/>
                  </a:lnTo>
                  <a:lnTo>
                    <a:pt x="135026" y="101600"/>
                  </a:lnTo>
                  <a:lnTo>
                    <a:pt x="140423" y="96799"/>
                  </a:lnTo>
                  <a:lnTo>
                    <a:pt x="140423" y="100749"/>
                  </a:lnTo>
                  <a:lnTo>
                    <a:pt x="140843" y="102158"/>
                  </a:lnTo>
                  <a:lnTo>
                    <a:pt x="142659" y="104406"/>
                  </a:lnTo>
                  <a:lnTo>
                    <a:pt x="164096" y="104406"/>
                  </a:lnTo>
                  <a:lnTo>
                    <a:pt x="164096" y="102019"/>
                  </a:lnTo>
                  <a:close/>
                </a:path>
                <a:path w="417830" h="135890">
                  <a:moveTo>
                    <a:pt x="212674" y="29883"/>
                  </a:moveTo>
                  <a:lnTo>
                    <a:pt x="200964" y="29883"/>
                  </a:lnTo>
                  <a:lnTo>
                    <a:pt x="200964" y="18453"/>
                  </a:lnTo>
                  <a:lnTo>
                    <a:pt x="202666" y="16484"/>
                  </a:lnTo>
                  <a:lnTo>
                    <a:pt x="208165" y="16484"/>
                  </a:lnTo>
                  <a:lnTo>
                    <a:pt x="211950" y="16903"/>
                  </a:lnTo>
                  <a:lnTo>
                    <a:pt x="211950" y="2120"/>
                  </a:lnTo>
                  <a:lnTo>
                    <a:pt x="181241" y="20713"/>
                  </a:lnTo>
                  <a:lnTo>
                    <a:pt x="181241" y="29883"/>
                  </a:lnTo>
                  <a:lnTo>
                    <a:pt x="170548" y="29883"/>
                  </a:lnTo>
                  <a:lnTo>
                    <a:pt x="170548" y="42976"/>
                  </a:lnTo>
                  <a:lnTo>
                    <a:pt x="181241" y="42976"/>
                  </a:lnTo>
                  <a:lnTo>
                    <a:pt x="181241" y="104406"/>
                  </a:lnTo>
                  <a:lnTo>
                    <a:pt x="200964" y="104406"/>
                  </a:lnTo>
                  <a:lnTo>
                    <a:pt x="200964" y="42976"/>
                  </a:lnTo>
                  <a:lnTo>
                    <a:pt x="212674" y="42976"/>
                  </a:lnTo>
                  <a:lnTo>
                    <a:pt x="212674" y="29883"/>
                  </a:lnTo>
                  <a:close/>
                </a:path>
                <a:path w="417830" h="135890">
                  <a:moveTo>
                    <a:pt x="289013" y="61569"/>
                  </a:moveTo>
                  <a:lnTo>
                    <a:pt x="268439" y="30556"/>
                  </a:lnTo>
                  <a:lnTo>
                    <a:pt x="268439" y="59474"/>
                  </a:lnTo>
                  <a:lnTo>
                    <a:pt x="238150" y="59474"/>
                  </a:lnTo>
                  <a:lnTo>
                    <a:pt x="239420" y="47764"/>
                  </a:lnTo>
                  <a:lnTo>
                    <a:pt x="244348" y="42138"/>
                  </a:lnTo>
                  <a:lnTo>
                    <a:pt x="262102" y="42138"/>
                  </a:lnTo>
                  <a:lnTo>
                    <a:pt x="267449" y="48183"/>
                  </a:lnTo>
                  <a:lnTo>
                    <a:pt x="268439" y="59474"/>
                  </a:lnTo>
                  <a:lnTo>
                    <a:pt x="268439" y="30556"/>
                  </a:lnTo>
                  <a:lnTo>
                    <a:pt x="264236" y="28575"/>
                  </a:lnTo>
                  <a:lnTo>
                    <a:pt x="253365" y="27051"/>
                  </a:lnTo>
                  <a:lnTo>
                    <a:pt x="238645" y="29921"/>
                  </a:lnTo>
                  <a:lnTo>
                    <a:pt x="227558" y="38138"/>
                  </a:lnTo>
                  <a:lnTo>
                    <a:pt x="220573" y="51130"/>
                  </a:lnTo>
                  <a:lnTo>
                    <a:pt x="218135" y="68338"/>
                  </a:lnTo>
                  <a:lnTo>
                    <a:pt x="220535" y="84772"/>
                  </a:lnTo>
                  <a:lnTo>
                    <a:pt x="227457" y="97142"/>
                  </a:lnTo>
                  <a:lnTo>
                    <a:pt x="238404" y="104940"/>
                  </a:lnTo>
                  <a:lnTo>
                    <a:pt x="252933" y="107657"/>
                  </a:lnTo>
                  <a:lnTo>
                    <a:pt x="265023" y="105930"/>
                  </a:lnTo>
                  <a:lnTo>
                    <a:pt x="275310" y="100977"/>
                  </a:lnTo>
                  <a:lnTo>
                    <a:pt x="283222" y="93218"/>
                  </a:lnTo>
                  <a:lnTo>
                    <a:pt x="283527" y="92570"/>
                  </a:lnTo>
                  <a:lnTo>
                    <a:pt x="288163" y="83007"/>
                  </a:lnTo>
                  <a:lnTo>
                    <a:pt x="268719" y="83007"/>
                  </a:lnTo>
                  <a:lnTo>
                    <a:pt x="266331" y="89052"/>
                  </a:lnTo>
                  <a:lnTo>
                    <a:pt x="260832" y="92570"/>
                  </a:lnTo>
                  <a:lnTo>
                    <a:pt x="248018" y="92570"/>
                  </a:lnTo>
                  <a:lnTo>
                    <a:pt x="243497" y="90182"/>
                  </a:lnTo>
                  <a:lnTo>
                    <a:pt x="240677" y="85953"/>
                  </a:lnTo>
                  <a:lnTo>
                    <a:pt x="238848" y="83134"/>
                  </a:lnTo>
                  <a:lnTo>
                    <a:pt x="238150" y="79756"/>
                  </a:lnTo>
                  <a:lnTo>
                    <a:pt x="237871" y="72567"/>
                  </a:lnTo>
                  <a:lnTo>
                    <a:pt x="288874" y="72567"/>
                  </a:lnTo>
                  <a:lnTo>
                    <a:pt x="289013" y="70878"/>
                  </a:lnTo>
                  <a:lnTo>
                    <a:pt x="289013" y="61569"/>
                  </a:lnTo>
                  <a:close/>
                </a:path>
                <a:path w="417830" h="135890">
                  <a:moveTo>
                    <a:pt x="335191" y="29883"/>
                  </a:moveTo>
                  <a:lnTo>
                    <a:pt x="324205" y="29883"/>
                  </a:lnTo>
                  <a:lnTo>
                    <a:pt x="324205" y="9436"/>
                  </a:lnTo>
                  <a:lnTo>
                    <a:pt x="304469" y="9436"/>
                  </a:lnTo>
                  <a:lnTo>
                    <a:pt x="304469" y="29883"/>
                  </a:lnTo>
                  <a:lnTo>
                    <a:pt x="294754" y="29883"/>
                  </a:lnTo>
                  <a:lnTo>
                    <a:pt x="294754" y="42976"/>
                  </a:lnTo>
                  <a:lnTo>
                    <a:pt x="304469" y="42976"/>
                  </a:lnTo>
                  <a:lnTo>
                    <a:pt x="304469" y="89750"/>
                  </a:lnTo>
                  <a:lnTo>
                    <a:pt x="305663" y="97599"/>
                  </a:lnTo>
                  <a:lnTo>
                    <a:pt x="309270" y="103200"/>
                  </a:lnTo>
                  <a:lnTo>
                    <a:pt x="315302" y="106553"/>
                  </a:lnTo>
                  <a:lnTo>
                    <a:pt x="323786" y="107657"/>
                  </a:lnTo>
                  <a:lnTo>
                    <a:pt x="328282" y="107657"/>
                  </a:lnTo>
                  <a:lnTo>
                    <a:pt x="331533" y="107238"/>
                  </a:lnTo>
                  <a:lnTo>
                    <a:pt x="335191" y="106108"/>
                  </a:lnTo>
                  <a:lnTo>
                    <a:pt x="335191" y="92290"/>
                  </a:lnTo>
                  <a:lnTo>
                    <a:pt x="333222" y="92570"/>
                  </a:lnTo>
                  <a:lnTo>
                    <a:pt x="325475" y="92710"/>
                  </a:lnTo>
                  <a:lnTo>
                    <a:pt x="324205" y="91173"/>
                  </a:lnTo>
                  <a:lnTo>
                    <a:pt x="324205" y="42976"/>
                  </a:lnTo>
                  <a:lnTo>
                    <a:pt x="335191" y="42976"/>
                  </a:lnTo>
                  <a:lnTo>
                    <a:pt x="335191" y="29883"/>
                  </a:lnTo>
                  <a:close/>
                </a:path>
                <a:path w="417830" h="135890">
                  <a:moveTo>
                    <a:pt x="417449" y="28333"/>
                  </a:moveTo>
                  <a:lnTo>
                    <a:pt x="397154" y="28333"/>
                  </a:lnTo>
                  <a:lnTo>
                    <a:pt x="381381" y="83693"/>
                  </a:lnTo>
                  <a:lnTo>
                    <a:pt x="364604" y="28333"/>
                  </a:lnTo>
                  <a:lnTo>
                    <a:pt x="342912" y="28333"/>
                  </a:lnTo>
                  <a:lnTo>
                    <a:pt x="371233" y="107505"/>
                  </a:lnTo>
                  <a:lnTo>
                    <a:pt x="371233" y="115392"/>
                  </a:lnTo>
                  <a:lnTo>
                    <a:pt x="366306" y="120751"/>
                  </a:lnTo>
                  <a:lnTo>
                    <a:pt x="357416" y="120751"/>
                  </a:lnTo>
                  <a:lnTo>
                    <a:pt x="353758" y="119900"/>
                  </a:lnTo>
                  <a:lnTo>
                    <a:pt x="353758" y="134708"/>
                  </a:lnTo>
                  <a:lnTo>
                    <a:pt x="356730" y="135128"/>
                  </a:lnTo>
                  <a:lnTo>
                    <a:pt x="365874" y="135267"/>
                  </a:lnTo>
                  <a:lnTo>
                    <a:pt x="371513" y="134289"/>
                  </a:lnTo>
                  <a:lnTo>
                    <a:pt x="380542" y="130619"/>
                  </a:lnTo>
                  <a:lnTo>
                    <a:pt x="382930" y="127520"/>
                  </a:lnTo>
                  <a:lnTo>
                    <a:pt x="417449" y="28333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24369" y="10011282"/>
              <a:ext cx="95973" cy="95973"/>
            </a:xfrm>
            <a:prstGeom prst="rect">
              <a:avLst/>
            </a:prstGeom>
            <a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15950" y="10155364"/>
              <a:ext cx="675005" cy="106045"/>
            </a:xfrm>
            <a:custGeom>
              <a:avLst/>
              <a:gdLst/>
              <a:ahLst/>
              <a:cxnLst/>
              <a:rect l="l" t="t" r="r" b="b"/>
              <a:pathLst>
                <a:path w="675005" h="106045">
                  <a:moveTo>
                    <a:pt x="78486" y="31838"/>
                  </a:moveTo>
                  <a:lnTo>
                    <a:pt x="57340" y="1778"/>
                  </a:lnTo>
                  <a:lnTo>
                    <a:pt x="57340" y="22542"/>
                  </a:lnTo>
                  <a:lnTo>
                    <a:pt x="57340" y="43535"/>
                  </a:lnTo>
                  <a:lnTo>
                    <a:pt x="52133" y="48463"/>
                  </a:lnTo>
                  <a:lnTo>
                    <a:pt x="21132" y="48463"/>
                  </a:lnTo>
                  <a:lnTo>
                    <a:pt x="21132" y="17614"/>
                  </a:lnTo>
                  <a:lnTo>
                    <a:pt x="52133" y="17614"/>
                  </a:lnTo>
                  <a:lnTo>
                    <a:pt x="57340" y="22542"/>
                  </a:lnTo>
                  <a:lnTo>
                    <a:pt x="57340" y="1778"/>
                  </a:lnTo>
                  <a:lnTo>
                    <a:pt x="45364" y="12"/>
                  </a:lnTo>
                  <a:lnTo>
                    <a:pt x="0" y="12"/>
                  </a:lnTo>
                  <a:lnTo>
                    <a:pt x="0" y="102704"/>
                  </a:lnTo>
                  <a:lnTo>
                    <a:pt x="21132" y="102704"/>
                  </a:lnTo>
                  <a:lnTo>
                    <a:pt x="21132" y="66078"/>
                  </a:lnTo>
                  <a:lnTo>
                    <a:pt x="47472" y="66078"/>
                  </a:lnTo>
                  <a:lnTo>
                    <a:pt x="60286" y="63665"/>
                  </a:lnTo>
                  <a:lnTo>
                    <a:pt x="70053" y="56781"/>
                  </a:lnTo>
                  <a:lnTo>
                    <a:pt x="74866" y="48463"/>
                  </a:lnTo>
                  <a:lnTo>
                    <a:pt x="76288" y="45986"/>
                  </a:lnTo>
                  <a:lnTo>
                    <a:pt x="78486" y="31838"/>
                  </a:lnTo>
                  <a:close/>
                </a:path>
                <a:path w="675005" h="106045">
                  <a:moveTo>
                    <a:pt x="135356" y="25501"/>
                  </a:moveTo>
                  <a:lnTo>
                    <a:pt x="111823" y="41567"/>
                  </a:lnTo>
                  <a:lnTo>
                    <a:pt x="111823" y="26631"/>
                  </a:lnTo>
                  <a:lnTo>
                    <a:pt x="92100" y="26631"/>
                  </a:lnTo>
                  <a:lnTo>
                    <a:pt x="92100" y="102704"/>
                  </a:lnTo>
                  <a:lnTo>
                    <a:pt x="111823" y="102704"/>
                  </a:lnTo>
                  <a:lnTo>
                    <a:pt x="111823" y="50723"/>
                  </a:lnTo>
                  <a:lnTo>
                    <a:pt x="117602" y="44932"/>
                  </a:lnTo>
                  <a:lnTo>
                    <a:pt x="131267" y="44932"/>
                  </a:lnTo>
                  <a:lnTo>
                    <a:pt x="135356" y="45504"/>
                  </a:lnTo>
                  <a:lnTo>
                    <a:pt x="135356" y="25501"/>
                  </a:lnTo>
                  <a:close/>
                </a:path>
                <a:path w="675005" h="106045">
                  <a:moveTo>
                    <a:pt x="218033" y="66230"/>
                  </a:moveTo>
                  <a:lnTo>
                    <a:pt x="215480" y="48958"/>
                  </a:lnTo>
                  <a:lnTo>
                    <a:pt x="211048" y="41287"/>
                  </a:lnTo>
                  <a:lnTo>
                    <a:pt x="208076" y="36118"/>
                  </a:lnTo>
                  <a:lnTo>
                    <a:pt x="198272" y="29514"/>
                  </a:lnTo>
                  <a:lnTo>
                    <a:pt x="198272" y="65671"/>
                  </a:lnTo>
                  <a:lnTo>
                    <a:pt x="198272" y="66230"/>
                  </a:lnTo>
                  <a:lnTo>
                    <a:pt x="197002" y="75717"/>
                  </a:lnTo>
                  <a:lnTo>
                    <a:pt x="193306" y="83337"/>
                  </a:lnTo>
                  <a:lnTo>
                    <a:pt x="187667" y="88277"/>
                  </a:lnTo>
                  <a:lnTo>
                    <a:pt x="180403" y="90043"/>
                  </a:lnTo>
                  <a:lnTo>
                    <a:pt x="173075" y="88277"/>
                  </a:lnTo>
                  <a:lnTo>
                    <a:pt x="167449" y="83324"/>
                  </a:lnTo>
                  <a:lnTo>
                    <a:pt x="163804" y="75653"/>
                  </a:lnTo>
                  <a:lnTo>
                    <a:pt x="162521" y="65671"/>
                  </a:lnTo>
                  <a:lnTo>
                    <a:pt x="163804" y="55676"/>
                  </a:lnTo>
                  <a:lnTo>
                    <a:pt x="167449" y="47980"/>
                  </a:lnTo>
                  <a:lnTo>
                    <a:pt x="173101" y="43027"/>
                  </a:lnTo>
                  <a:lnTo>
                    <a:pt x="180403" y="41287"/>
                  </a:lnTo>
                  <a:lnTo>
                    <a:pt x="187782" y="43040"/>
                  </a:lnTo>
                  <a:lnTo>
                    <a:pt x="193433" y="48006"/>
                  </a:lnTo>
                  <a:lnTo>
                    <a:pt x="197040" y="55791"/>
                  </a:lnTo>
                  <a:lnTo>
                    <a:pt x="198272" y="65671"/>
                  </a:lnTo>
                  <a:lnTo>
                    <a:pt x="198272" y="29514"/>
                  </a:lnTo>
                  <a:lnTo>
                    <a:pt x="196215" y="28117"/>
                  </a:lnTo>
                  <a:lnTo>
                    <a:pt x="180276" y="25361"/>
                  </a:lnTo>
                  <a:lnTo>
                    <a:pt x="164604" y="28143"/>
                  </a:lnTo>
                  <a:lnTo>
                    <a:pt x="152806" y="36156"/>
                  </a:lnTo>
                  <a:lnTo>
                    <a:pt x="145376" y="48844"/>
                  </a:lnTo>
                  <a:lnTo>
                    <a:pt x="142786" y="65671"/>
                  </a:lnTo>
                  <a:lnTo>
                    <a:pt x="145376" y="82550"/>
                  </a:lnTo>
                  <a:lnTo>
                    <a:pt x="152831" y="95224"/>
                  </a:lnTo>
                  <a:lnTo>
                    <a:pt x="164655" y="103200"/>
                  </a:lnTo>
                  <a:lnTo>
                    <a:pt x="180403" y="105968"/>
                  </a:lnTo>
                  <a:lnTo>
                    <a:pt x="196100" y="103200"/>
                  </a:lnTo>
                  <a:lnTo>
                    <a:pt x="207937" y="95288"/>
                  </a:lnTo>
                  <a:lnTo>
                    <a:pt x="211086" y="90043"/>
                  </a:lnTo>
                  <a:lnTo>
                    <a:pt x="215417" y="82778"/>
                  </a:lnTo>
                  <a:lnTo>
                    <a:pt x="218033" y="66230"/>
                  </a:lnTo>
                  <a:close/>
                </a:path>
                <a:path w="675005" h="106045">
                  <a:moveTo>
                    <a:pt x="265201" y="28194"/>
                  </a:moveTo>
                  <a:lnTo>
                    <a:pt x="254203" y="28194"/>
                  </a:lnTo>
                  <a:lnTo>
                    <a:pt x="254203" y="7747"/>
                  </a:lnTo>
                  <a:lnTo>
                    <a:pt x="234480" y="7747"/>
                  </a:lnTo>
                  <a:lnTo>
                    <a:pt x="234480" y="28194"/>
                  </a:lnTo>
                  <a:lnTo>
                    <a:pt x="224751" y="28194"/>
                  </a:lnTo>
                  <a:lnTo>
                    <a:pt x="224751" y="41287"/>
                  </a:lnTo>
                  <a:lnTo>
                    <a:pt x="234480" y="41287"/>
                  </a:lnTo>
                  <a:lnTo>
                    <a:pt x="234480" y="88074"/>
                  </a:lnTo>
                  <a:lnTo>
                    <a:pt x="235673" y="95923"/>
                  </a:lnTo>
                  <a:lnTo>
                    <a:pt x="239268" y="101511"/>
                  </a:lnTo>
                  <a:lnTo>
                    <a:pt x="245300" y="104851"/>
                  </a:lnTo>
                  <a:lnTo>
                    <a:pt x="253784" y="105968"/>
                  </a:lnTo>
                  <a:lnTo>
                    <a:pt x="258279" y="105968"/>
                  </a:lnTo>
                  <a:lnTo>
                    <a:pt x="261531" y="105549"/>
                  </a:lnTo>
                  <a:lnTo>
                    <a:pt x="265201" y="104419"/>
                  </a:lnTo>
                  <a:lnTo>
                    <a:pt x="265201" y="90601"/>
                  </a:lnTo>
                  <a:lnTo>
                    <a:pt x="262242" y="91033"/>
                  </a:lnTo>
                  <a:lnTo>
                    <a:pt x="255473" y="91033"/>
                  </a:lnTo>
                  <a:lnTo>
                    <a:pt x="254203" y="89484"/>
                  </a:lnTo>
                  <a:lnTo>
                    <a:pt x="254203" y="41287"/>
                  </a:lnTo>
                  <a:lnTo>
                    <a:pt x="265201" y="41287"/>
                  </a:lnTo>
                  <a:lnTo>
                    <a:pt x="265201" y="28194"/>
                  </a:lnTo>
                  <a:close/>
                </a:path>
                <a:path w="675005" h="106045">
                  <a:moveTo>
                    <a:pt x="343077" y="59880"/>
                  </a:moveTo>
                  <a:lnTo>
                    <a:pt x="342734" y="57772"/>
                  </a:lnTo>
                  <a:lnTo>
                    <a:pt x="341947" y="52832"/>
                  </a:lnTo>
                  <a:lnTo>
                    <a:pt x="340131" y="47472"/>
                  </a:lnTo>
                  <a:lnTo>
                    <a:pt x="336257" y="40436"/>
                  </a:lnTo>
                  <a:lnTo>
                    <a:pt x="335038" y="38201"/>
                  </a:lnTo>
                  <a:lnTo>
                    <a:pt x="327634" y="31242"/>
                  </a:lnTo>
                  <a:lnTo>
                    <a:pt x="322516" y="28854"/>
                  </a:lnTo>
                  <a:lnTo>
                    <a:pt x="322516" y="57772"/>
                  </a:lnTo>
                  <a:lnTo>
                    <a:pt x="292214" y="57772"/>
                  </a:lnTo>
                  <a:lnTo>
                    <a:pt x="293497" y="46062"/>
                  </a:lnTo>
                  <a:lnTo>
                    <a:pt x="298424" y="40436"/>
                  </a:lnTo>
                  <a:lnTo>
                    <a:pt x="316179" y="40436"/>
                  </a:lnTo>
                  <a:lnTo>
                    <a:pt x="321525" y="46482"/>
                  </a:lnTo>
                  <a:lnTo>
                    <a:pt x="322516" y="57772"/>
                  </a:lnTo>
                  <a:lnTo>
                    <a:pt x="322516" y="28854"/>
                  </a:lnTo>
                  <a:lnTo>
                    <a:pt x="318300" y="26873"/>
                  </a:lnTo>
                  <a:lnTo>
                    <a:pt x="307441" y="25349"/>
                  </a:lnTo>
                  <a:lnTo>
                    <a:pt x="292722" y="28219"/>
                  </a:lnTo>
                  <a:lnTo>
                    <a:pt x="281635" y="36436"/>
                  </a:lnTo>
                  <a:lnTo>
                    <a:pt x="274637" y="49428"/>
                  </a:lnTo>
                  <a:lnTo>
                    <a:pt x="272211" y="66636"/>
                  </a:lnTo>
                  <a:lnTo>
                    <a:pt x="274612" y="83070"/>
                  </a:lnTo>
                  <a:lnTo>
                    <a:pt x="281520" y="95440"/>
                  </a:lnTo>
                  <a:lnTo>
                    <a:pt x="292468" y="103251"/>
                  </a:lnTo>
                  <a:lnTo>
                    <a:pt x="307009" y="105956"/>
                  </a:lnTo>
                  <a:lnTo>
                    <a:pt x="319087" y="104228"/>
                  </a:lnTo>
                  <a:lnTo>
                    <a:pt x="329374" y="99288"/>
                  </a:lnTo>
                  <a:lnTo>
                    <a:pt x="337286" y="91516"/>
                  </a:lnTo>
                  <a:lnTo>
                    <a:pt x="337591" y="90868"/>
                  </a:lnTo>
                  <a:lnTo>
                    <a:pt x="342239" y="81305"/>
                  </a:lnTo>
                  <a:lnTo>
                    <a:pt x="322795" y="81305"/>
                  </a:lnTo>
                  <a:lnTo>
                    <a:pt x="320395" y="87350"/>
                  </a:lnTo>
                  <a:lnTo>
                    <a:pt x="314896" y="90868"/>
                  </a:lnTo>
                  <a:lnTo>
                    <a:pt x="302094" y="90868"/>
                  </a:lnTo>
                  <a:lnTo>
                    <a:pt x="297573" y="88480"/>
                  </a:lnTo>
                  <a:lnTo>
                    <a:pt x="294754" y="84251"/>
                  </a:lnTo>
                  <a:lnTo>
                    <a:pt x="292925" y="81432"/>
                  </a:lnTo>
                  <a:lnTo>
                    <a:pt x="292214" y="78054"/>
                  </a:lnTo>
                  <a:lnTo>
                    <a:pt x="291947" y="70866"/>
                  </a:lnTo>
                  <a:lnTo>
                    <a:pt x="342938" y="70866"/>
                  </a:lnTo>
                  <a:lnTo>
                    <a:pt x="343077" y="69176"/>
                  </a:lnTo>
                  <a:lnTo>
                    <a:pt x="343077" y="59880"/>
                  </a:lnTo>
                  <a:close/>
                </a:path>
                <a:path w="675005" h="106045">
                  <a:moveTo>
                    <a:pt x="420954" y="55092"/>
                  </a:moveTo>
                  <a:lnTo>
                    <a:pt x="417931" y="42595"/>
                  </a:lnTo>
                  <a:lnTo>
                    <a:pt x="411200" y="33248"/>
                  </a:lnTo>
                  <a:lnTo>
                    <a:pt x="401142" y="27393"/>
                  </a:lnTo>
                  <a:lnTo>
                    <a:pt x="388124" y="25361"/>
                  </a:lnTo>
                  <a:lnTo>
                    <a:pt x="372884" y="28092"/>
                  </a:lnTo>
                  <a:lnTo>
                    <a:pt x="361607" y="36068"/>
                  </a:lnTo>
                  <a:lnTo>
                    <a:pt x="354609" y="48895"/>
                  </a:lnTo>
                  <a:lnTo>
                    <a:pt x="352209" y="66230"/>
                  </a:lnTo>
                  <a:lnTo>
                    <a:pt x="354609" y="83019"/>
                  </a:lnTo>
                  <a:lnTo>
                    <a:pt x="361581" y="95504"/>
                  </a:lnTo>
                  <a:lnTo>
                    <a:pt x="372770" y="103276"/>
                  </a:lnTo>
                  <a:lnTo>
                    <a:pt x="387858" y="105968"/>
                  </a:lnTo>
                  <a:lnTo>
                    <a:pt x="400558" y="103898"/>
                  </a:lnTo>
                  <a:lnTo>
                    <a:pt x="410641" y="97980"/>
                  </a:lnTo>
                  <a:lnTo>
                    <a:pt x="417614" y="88658"/>
                  </a:lnTo>
                  <a:lnTo>
                    <a:pt x="420954" y="76377"/>
                  </a:lnTo>
                  <a:lnTo>
                    <a:pt x="402082" y="76377"/>
                  </a:lnTo>
                  <a:lnTo>
                    <a:pt x="399694" y="86233"/>
                  </a:lnTo>
                  <a:lnTo>
                    <a:pt x="395744" y="90043"/>
                  </a:lnTo>
                  <a:lnTo>
                    <a:pt x="387858" y="90043"/>
                  </a:lnTo>
                  <a:lnTo>
                    <a:pt x="381152" y="88417"/>
                  </a:lnTo>
                  <a:lnTo>
                    <a:pt x="376148" y="83731"/>
                  </a:lnTo>
                  <a:lnTo>
                    <a:pt x="373011" y="76250"/>
                  </a:lnTo>
                  <a:lnTo>
                    <a:pt x="371932" y="66230"/>
                  </a:lnTo>
                  <a:lnTo>
                    <a:pt x="371932" y="58902"/>
                  </a:lnTo>
                  <a:lnTo>
                    <a:pt x="373341" y="52285"/>
                  </a:lnTo>
                  <a:lnTo>
                    <a:pt x="377990" y="43548"/>
                  </a:lnTo>
                  <a:lnTo>
                    <a:pt x="382358" y="41287"/>
                  </a:lnTo>
                  <a:lnTo>
                    <a:pt x="396011" y="41287"/>
                  </a:lnTo>
                  <a:lnTo>
                    <a:pt x="399821" y="45097"/>
                  </a:lnTo>
                  <a:lnTo>
                    <a:pt x="402082" y="55092"/>
                  </a:lnTo>
                  <a:lnTo>
                    <a:pt x="420954" y="55092"/>
                  </a:lnTo>
                  <a:close/>
                </a:path>
                <a:path w="675005" h="106045">
                  <a:moveTo>
                    <a:pt x="468261" y="28194"/>
                  </a:moveTo>
                  <a:lnTo>
                    <a:pt x="457276" y="28194"/>
                  </a:lnTo>
                  <a:lnTo>
                    <a:pt x="457276" y="7747"/>
                  </a:lnTo>
                  <a:lnTo>
                    <a:pt x="437540" y="7747"/>
                  </a:lnTo>
                  <a:lnTo>
                    <a:pt x="437540" y="28194"/>
                  </a:lnTo>
                  <a:lnTo>
                    <a:pt x="427812" y="28194"/>
                  </a:lnTo>
                  <a:lnTo>
                    <a:pt x="427812" y="41287"/>
                  </a:lnTo>
                  <a:lnTo>
                    <a:pt x="437540" y="41287"/>
                  </a:lnTo>
                  <a:lnTo>
                    <a:pt x="437540" y="88074"/>
                  </a:lnTo>
                  <a:lnTo>
                    <a:pt x="438734" y="95923"/>
                  </a:lnTo>
                  <a:lnTo>
                    <a:pt x="442328" y="101511"/>
                  </a:lnTo>
                  <a:lnTo>
                    <a:pt x="448360" y="104851"/>
                  </a:lnTo>
                  <a:lnTo>
                    <a:pt x="456844" y="105968"/>
                  </a:lnTo>
                  <a:lnTo>
                    <a:pt x="461352" y="105968"/>
                  </a:lnTo>
                  <a:lnTo>
                    <a:pt x="464591" y="105549"/>
                  </a:lnTo>
                  <a:lnTo>
                    <a:pt x="468261" y="104419"/>
                  </a:lnTo>
                  <a:lnTo>
                    <a:pt x="468261" y="90601"/>
                  </a:lnTo>
                  <a:lnTo>
                    <a:pt x="465302" y="91033"/>
                  </a:lnTo>
                  <a:lnTo>
                    <a:pt x="458533" y="91033"/>
                  </a:lnTo>
                  <a:lnTo>
                    <a:pt x="457276" y="89484"/>
                  </a:lnTo>
                  <a:lnTo>
                    <a:pt x="457276" y="41287"/>
                  </a:lnTo>
                  <a:lnTo>
                    <a:pt x="468261" y="41287"/>
                  </a:lnTo>
                  <a:lnTo>
                    <a:pt x="468261" y="28194"/>
                  </a:lnTo>
                  <a:close/>
                </a:path>
                <a:path w="675005" h="106045">
                  <a:moveTo>
                    <a:pt x="501650" y="26631"/>
                  </a:moveTo>
                  <a:lnTo>
                    <a:pt x="481914" y="26631"/>
                  </a:lnTo>
                  <a:lnTo>
                    <a:pt x="481914" y="102704"/>
                  </a:lnTo>
                  <a:lnTo>
                    <a:pt x="501650" y="102704"/>
                  </a:lnTo>
                  <a:lnTo>
                    <a:pt x="501650" y="26631"/>
                  </a:lnTo>
                  <a:close/>
                </a:path>
                <a:path w="675005" h="106045">
                  <a:moveTo>
                    <a:pt x="501650" y="0"/>
                  </a:moveTo>
                  <a:lnTo>
                    <a:pt x="481914" y="0"/>
                  </a:lnTo>
                  <a:lnTo>
                    <a:pt x="481914" y="17614"/>
                  </a:lnTo>
                  <a:lnTo>
                    <a:pt x="501650" y="17614"/>
                  </a:lnTo>
                  <a:lnTo>
                    <a:pt x="501650" y="0"/>
                  </a:lnTo>
                  <a:close/>
                </a:path>
                <a:path w="675005" h="106045">
                  <a:moveTo>
                    <a:pt x="591794" y="66230"/>
                  </a:moveTo>
                  <a:lnTo>
                    <a:pt x="589241" y="48958"/>
                  </a:lnTo>
                  <a:lnTo>
                    <a:pt x="584809" y="41287"/>
                  </a:lnTo>
                  <a:lnTo>
                    <a:pt x="581837" y="36118"/>
                  </a:lnTo>
                  <a:lnTo>
                    <a:pt x="572020" y="29514"/>
                  </a:lnTo>
                  <a:lnTo>
                    <a:pt x="572020" y="65671"/>
                  </a:lnTo>
                  <a:lnTo>
                    <a:pt x="572020" y="66230"/>
                  </a:lnTo>
                  <a:lnTo>
                    <a:pt x="570750" y="75717"/>
                  </a:lnTo>
                  <a:lnTo>
                    <a:pt x="567055" y="83337"/>
                  </a:lnTo>
                  <a:lnTo>
                    <a:pt x="561416" y="88277"/>
                  </a:lnTo>
                  <a:lnTo>
                    <a:pt x="554164" y="90043"/>
                  </a:lnTo>
                  <a:lnTo>
                    <a:pt x="546836" y="88277"/>
                  </a:lnTo>
                  <a:lnTo>
                    <a:pt x="541185" y="83324"/>
                  </a:lnTo>
                  <a:lnTo>
                    <a:pt x="537552" y="75653"/>
                  </a:lnTo>
                  <a:lnTo>
                    <a:pt x="536270" y="65671"/>
                  </a:lnTo>
                  <a:lnTo>
                    <a:pt x="537552" y="55676"/>
                  </a:lnTo>
                  <a:lnTo>
                    <a:pt x="541197" y="47980"/>
                  </a:lnTo>
                  <a:lnTo>
                    <a:pt x="546849" y="43027"/>
                  </a:lnTo>
                  <a:lnTo>
                    <a:pt x="554164" y="41287"/>
                  </a:lnTo>
                  <a:lnTo>
                    <a:pt x="561530" y="43040"/>
                  </a:lnTo>
                  <a:lnTo>
                    <a:pt x="567182" y="48006"/>
                  </a:lnTo>
                  <a:lnTo>
                    <a:pt x="570788" y="55791"/>
                  </a:lnTo>
                  <a:lnTo>
                    <a:pt x="572020" y="65671"/>
                  </a:lnTo>
                  <a:lnTo>
                    <a:pt x="572020" y="29514"/>
                  </a:lnTo>
                  <a:lnTo>
                    <a:pt x="569963" y="28117"/>
                  </a:lnTo>
                  <a:lnTo>
                    <a:pt x="554024" y="25361"/>
                  </a:lnTo>
                  <a:lnTo>
                    <a:pt x="538353" y="28143"/>
                  </a:lnTo>
                  <a:lnTo>
                    <a:pt x="526554" y="36156"/>
                  </a:lnTo>
                  <a:lnTo>
                    <a:pt x="519125" y="48844"/>
                  </a:lnTo>
                  <a:lnTo>
                    <a:pt x="516547" y="65671"/>
                  </a:lnTo>
                  <a:lnTo>
                    <a:pt x="519125" y="82550"/>
                  </a:lnTo>
                  <a:lnTo>
                    <a:pt x="526580" y="95224"/>
                  </a:lnTo>
                  <a:lnTo>
                    <a:pt x="538416" y="103200"/>
                  </a:lnTo>
                  <a:lnTo>
                    <a:pt x="554164" y="105968"/>
                  </a:lnTo>
                  <a:lnTo>
                    <a:pt x="569861" y="103200"/>
                  </a:lnTo>
                  <a:lnTo>
                    <a:pt x="581698" y="95288"/>
                  </a:lnTo>
                  <a:lnTo>
                    <a:pt x="584835" y="90043"/>
                  </a:lnTo>
                  <a:lnTo>
                    <a:pt x="589178" y="82778"/>
                  </a:lnTo>
                  <a:lnTo>
                    <a:pt x="591794" y="66230"/>
                  </a:lnTo>
                  <a:close/>
                </a:path>
                <a:path w="675005" h="106045">
                  <a:moveTo>
                    <a:pt x="674611" y="51714"/>
                  </a:moveTo>
                  <a:lnTo>
                    <a:pt x="672922" y="40462"/>
                  </a:lnTo>
                  <a:lnTo>
                    <a:pt x="667981" y="32194"/>
                  </a:lnTo>
                  <a:lnTo>
                    <a:pt x="659980" y="27089"/>
                  </a:lnTo>
                  <a:lnTo>
                    <a:pt x="649109" y="25349"/>
                  </a:lnTo>
                  <a:lnTo>
                    <a:pt x="641985" y="26060"/>
                  </a:lnTo>
                  <a:lnTo>
                    <a:pt x="635939" y="28270"/>
                  </a:lnTo>
                  <a:lnTo>
                    <a:pt x="630770" y="32080"/>
                  </a:lnTo>
                  <a:lnTo>
                    <a:pt x="626275" y="37617"/>
                  </a:lnTo>
                  <a:lnTo>
                    <a:pt x="626275" y="26631"/>
                  </a:lnTo>
                  <a:lnTo>
                    <a:pt x="606539" y="26631"/>
                  </a:lnTo>
                  <a:lnTo>
                    <a:pt x="606539" y="102704"/>
                  </a:lnTo>
                  <a:lnTo>
                    <a:pt x="626275" y="102704"/>
                  </a:lnTo>
                  <a:lnTo>
                    <a:pt x="626275" y="48044"/>
                  </a:lnTo>
                  <a:lnTo>
                    <a:pt x="632472" y="42138"/>
                  </a:lnTo>
                  <a:lnTo>
                    <a:pt x="650646" y="42138"/>
                  </a:lnTo>
                  <a:lnTo>
                    <a:pt x="654875" y="46774"/>
                  </a:lnTo>
                  <a:lnTo>
                    <a:pt x="654875" y="102704"/>
                  </a:lnTo>
                  <a:lnTo>
                    <a:pt x="674611" y="102704"/>
                  </a:lnTo>
                  <a:lnTo>
                    <a:pt x="674611" y="51714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/>
          <p:nvPr/>
        </p:nvSpPr>
        <p:spPr>
          <a:xfrm>
            <a:off x="4053256" y="6319735"/>
            <a:ext cx="60540" cy="1296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53256" y="6496990"/>
            <a:ext cx="60540" cy="129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53255" y="6702082"/>
            <a:ext cx="60540" cy="129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53256" y="7701381"/>
            <a:ext cx="60540" cy="1296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053256" y="8468486"/>
            <a:ext cx="60540" cy="1296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53255" y="8669503"/>
            <a:ext cx="60540" cy="1296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53255" y="8890279"/>
            <a:ext cx="60540" cy="1296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53256" y="9618498"/>
            <a:ext cx="60540" cy="1296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53255" y="9818446"/>
            <a:ext cx="60540" cy="1297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053255" y="10018421"/>
            <a:ext cx="60540" cy="1296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053255" y="10218369"/>
            <a:ext cx="60540" cy="1296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53256" y="9418549"/>
            <a:ext cx="60540" cy="1296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053256" y="9090228"/>
            <a:ext cx="60540" cy="1296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053256" y="7509598"/>
            <a:ext cx="60540" cy="1296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053255" y="8084935"/>
            <a:ext cx="60540" cy="1296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53256" y="7317816"/>
            <a:ext cx="60540" cy="1297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053255" y="7893151"/>
            <a:ext cx="60540" cy="1296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053255" y="8276704"/>
            <a:ext cx="60540" cy="1296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053255" y="6986346"/>
            <a:ext cx="60540" cy="1296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218156" y="666043"/>
            <a:ext cx="948055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b="1" spc="15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75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b="1" spc="-10" dirty="0">
                <a:solidFill>
                  <a:srgbClr val="FFFFFF"/>
                </a:solidFill>
                <a:latin typeface="Arial"/>
                <a:cs typeface="Arial"/>
              </a:rPr>
              <a:t>TEXTILES</a:t>
            </a:r>
            <a:endParaRPr sz="75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20674" y="6833628"/>
            <a:ext cx="522135" cy="175945"/>
          </a:xfrm>
          <a:prstGeom prst="rect">
            <a:avLst/>
          </a:prstGeom>
          <a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120203" y="6834911"/>
            <a:ext cx="117157" cy="173367"/>
          </a:xfrm>
          <a:prstGeom prst="rect">
            <a:avLst/>
          </a:prstGeom>
          <a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2" name="object 72"/>
          <p:cNvGrpSpPr/>
          <p:nvPr/>
        </p:nvGrpSpPr>
        <p:grpSpPr>
          <a:xfrm>
            <a:off x="1649564" y="595730"/>
            <a:ext cx="4219575" cy="792480"/>
            <a:chOff x="1649564" y="595730"/>
            <a:chExt cx="4219575" cy="792480"/>
          </a:xfrm>
        </p:grpSpPr>
        <p:sp>
          <p:nvSpPr>
            <p:cNvPr id="73" name="object 73"/>
            <p:cNvSpPr/>
            <p:nvPr/>
          </p:nvSpPr>
          <p:spPr>
            <a:xfrm>
              <a:off x="5271465" y="614375"/>
              <a:ext cx="434784" cy="150304"/>
            </a:xfrm>
            <a:prstGeom prst="rect">
              <a:avLst/>
            </a:prstGeom>
            <a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649564" y="624966"/>
              <a:ext cx="387985" cy="137795"/>
            </a:xfrm>
            <a:custGeom>
              <a:avLst/>
              <a:gdLst/>
              <a:ahLst/>
              <a:cxnLst/>
              <a:rect l="l" t="t" r="r" b="b"/>
              <a:pathLst>
                <a:path w="387985" h="137795">
                  <a:moveTo>
                    <a:pt x="133527" y="50"/>
                  </a:moveTo>
                  <a:lnTo>
                    <a:pt x="91020" y="50"/>
                  </a:lnTo>
                  <a:lnTo>
                    <a:pt x="66954" y="109131"/>
                  </a:lnTo>
                  <a:lnTo>
                    <a:pt x="42125" y="50"/>
                  </a:lnTo>
                  <a:lnTo>
                    <a:pt x="0" y="50"/>
                  </a:lnTo>
                  <a:lnTo>
                    <a:pt x="0" y="137160"/>
                  </a:lnTo>
                  <a:lnTo>
                    <a:pt x="28194" y="137160"/>
                  </a:lnTo>
                  <a:lnTo>
                    <a:pt x="28194" y="30327"/>
                  </a:lnTo>
                  <a:lnTo>
                    <a:pt x="52844" y="137160"/>
                  </a:lnTo>
                  <a:lnTo>
                    <a:pt x="81064" y="137160"/>
                  </a:lnTo>
                  <a:lnTo>
                    <a:pt x="105308" y="30327"/>
                  </a:lnTo>
                  <a:lnTo>
                    <a:pt x="105308" y="137160"/>
                  </a:lnTo>
                  <a:lnTo>
                    <a:pt x="133527" y="137160"/>
                  </a:lnTo>
                  <a:lnTo>
                    <a:pt x="133527" y="50"/>
                  </a:lnTo>
                  <a:close/>
                </a:path>
                <a:path w="387985" h="137795">
                  <a:moveTo>
                    <a:pt x="274701" y="137172"/>
                  </a:moveTo>
                  <a:lnTo>
                    <a:pt x="265125" y="109512"/>
                  </a:lnTo>
                  <a:lnTo>
                    <a:pt x="257009" y="86017"/>
                  </a:lnTo>
                  <a:lnTo>
                    <a:pt x="238467" y="32410"/>
                  </a:lnTo>
                  <a:lnTo>
                    <a:pt x="228993" y="4991"/>
                  </a:lnTo>
                  <a:lnTo>
                    <a:pt x="228993" y="86017"/>
                  </a:lnTo>
                  <a:lnTo>
                    <a:pt x="193268" y="86017"/>
                  </a:lnTo>
                  <a:lnTo>
                    <a:pt x="211124" y="32410"/>
                  </a:lnTo>
                  <a:lnTo>
                    <a:pt x="228993" y="86017"/>
                  </a:lnTo>
                  <a:lnTo>
                    <a:pt x="228993" y="4991"/>
                  </a:lnTo>
                  <a:lnTo>
                    <a:pt x="227291" y="63"/>
                  </a:lnTo>
                  <a:lnTo>
                    <a:pt x="196075" y="63"/>
                  </a:lnTo>
                  <a:lnTo>
                    <a:pt x="147370" y="137172"/>
                  </a:lnTo>
                  <a:lnTo>
                    <a:pt x="176149" y="137172"/>
                  </a:lnTo>
                  <a:lnTo>
                    <a:pt x="185369" y="109512"/>
                  </a:lnTo>
                  <a:lnTo>
                    <a:pt x="236715" y="109512"/>
                  </a:lnTo>
                  <a:lnTo>
                    <a:pt x="245732" y="137172"/>
                  </a:lnTo>
                  <a:lnTo>
                    <a:pt x="274701" y="137172"/>
                  </a:lnTo>
                  <a:close/>
                </a:path>
                <a:path w="387985" h="137795">
                  <a:moveTo>
                    <a:pt x="387477" y="0"/>
                  </a:moveTo>
                  <a:lnTo>
                    <a:pt x="291185" y="0"/>
                  </a:lnTo>
                  <a:lnTo>
                    <a:pt x="291185" y="24130"/>
                  </a:lnTo>
                  <a:lnTo>
                    <a:pt x="291185" y="54610"/>
                  </a:lnTo>
                  <a:lnTo>
                    <a:pt x="291185" y="78740"/>
                  </a:lnTo>
                  <a:lnTo>
                    <a:pt x="291185" y="137160"/>
                  </a:lnTo>
                  <a:lnTo>
                    <a:pt x="319392" y="137160"/>
                  </a:lnTo>
                  <a:lnTo>
                    <a:pt x="319392" y="78740"/>
                  </a:lnTo>
                  <a:lnTo>
                    <a:pt x="379399" y="78740"/>
                  </a:lnTo>
                  <a:lnTo>
                    <a:pt x="379399" y="54610"/>
                  </a:lnTo>
                  <a:lnTo>
                    <a:pt x="319392" y="54610"/>
                  </a:lnTo>
                  <a:lnTo>
                    <a:pt x="319392" y="24130"/>
                  </a:lnTo>
                  <a:lnTo>
                    <a:pt x="387477" y="24130"/>
                  </a:lnTo>
                  <a:lnTo>
                    <a:pt x="387477" y="0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045449" y="622782"/>
              <a:ext cx="126364" cy="144145"/>
            </a:xfrm>
            <a:custGeom>
              <a:avLst/>
              <a:gdLst/>
              <a:ahLst/>
              <a:cxnLst/>
              <a:rect l="l" t="t" r="r" b="b"/>
              <a:pathLst>
                <a:path w="126364" h="144145">
                  <a:moveTo>
                    <a:pt x="125818" y="139738"/>
                  </a:moveTo>
                  <a:lnTo>
                    <a:pt x="108889" y="139738"/>
                  </a:lnTo>
                  <a:lnTo>
                    <a:pt x="105511" y="121678"/>
                  </a:lnTo>
                  <a:lnTo>
                    <a:pt x="97198" y="131622"/>
                  </a:lnTo>
                  <a:lnTo>
                    <a:pt x="87791" y="138464"/>
                  </a:lnTo>
                  <a:lnTo>
                    <a:pt x="76904" y="142417"/>
                  </a:lnTo>
                  <a:lnTo>
                    <a:pt x="64147" y="143687"/>
                  </a:lnTo>
                  <a:lnTo>
                    <a:pt x="38490" y="138305"/>
                  </a:lnTo>
                  <a:lnTo>
                    <a:pt x="18176" y="123347"/>
                  </a:lnTo>
                  <a:lnTo>
                    <a:pt x="4811" y="100594"/>
                  </a:lnTo>
                  <a:lnTo>
                    <a:pt x="0" y="71831"/>
                  </a:lnTo>
                  <a:lnTo>
                    <a:pt x="4819" y="42599"/>
                  </a:lnTo>
                  <a:lnTo>
                    <a:pt x="18384" y="19908"/>
                  </a:lnTo>
                  <a:lnTo>
                    <a:pt x="39353" y="5221"/>
                  </a:lnTo>
                  <a:lnTo>
                    <a:pt x="66382" y="0"/>
                  </a:lnTo>
                  <a:lnTo>
                    <a:pt x="89167" y="3205"/>
                  </a:lnTo>
                  <a:lnTo>
                    <a:pt x="107254" y="12387"/>
                  </a:lnTo>
                  <a:lnTo>
                    <a:pt x="119764" y="26890"/>
                  </a:lnTo>
                  <a:lnTo>
                    <a:pt x="125818" y="46062"/>
                  </a:lnTo>
                  <a:lnTo>
                    <a:pt x="99301" y="46062"/>
                  </a:lnTo>
                  <a:lnTo>
                    <a:pt x="96862" y="38925"/>
                  </a:lnTo>
                  <a:lnTo>
                    <a:pt x="94805" y="35725"/>
                  </a:lnTo>
                  <a:lnTo>
                    <a:pt x="66586" y="24066"/>
                  </a:lnTo>
                  <a:lnTo>
                    <a:pt x="50430" y="27319"/>
                  </a:lnTo>
                  <a:lnTo>
                    <a:pt x="38366" y="36691"/>
                  </a:lnTo>
                  <a:lnTo>
                    <a:pt x="30817" y="51600"/>
                  </a:lnTo>
                  <a:lnTo>
                    <a:pt x="28206" y="71462"/>
                  </a:lnTo>
                  <a:lnTo>
                    <a:pt x="31095" y="90890"/>
                  </a:lnTo>
                  <a:lnTo>
                    <a:pt x="39169" y="106118"/>
                  </a:lnTo>
                  <a:lnTo>
                    <a:pt x="51545" y="116054"/>
                  </a:lnTo>
                  <a:lnTo>
                    <a:pt x="67335" y="119608"/>
                  </a:lnTo>
                  <a:lnTo>
                    <a:pt x="75283" y="118715"/>
                  </a:lnTo>
                  <a:lnTo>
                    <a:pt x="102133" y="89141"/>
                  </a:lnTo>
                  <a:lnTo>
                    <a:pt x="70916" y="89141"/>
                  </a:lnTo>
                  <a:lnTo>
                    <a:pt x="70916" y="65633"/>
                  </a:lnTo>
                  <a:lnTo>
                    <a:pt x="125818" y="65633"/>
                  </a:lnTo>
                  <a:lnTo>
                    <a:pt x="125818" y="139738"/>
                  </a:lnTo>
                  <a:close/>
                </a:path>
              </a:pathLst>
            </a:custGeom>
            <a:ln w="5715">
              <a:solidFill>
                <a:srgbClr val="153B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299182" y="622160"/>
              <a:ext cx="278726" cy="147154"/>
            </a:xfrm>
            <a:prstGeom prst="rect">
              <a:avLst/>
            </a:prstGeom>
            <a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187117" y="595730"/>
              <a:ext cx="177495" cy="185775"/>
            </a:xfrm>
            <a:prstGeom prst="rect">
              <a:avLst/>
            </a:prstGeom>
            <a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765672" y="617728"/>
              <a:ext cx="103149" cy="149250"/>
            </a:xfrm>
            <a:prstGeom prst="rect">
              <a:avLst/>
            </a:prstGeom>
            <a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185955" y="1237577"/>
              <a:ext cx="525780" cy="146050"/>
            </a:xfrm>
            <a:custGeom>
              <a:avLst/>
              <a:gdLst/>
              <a:ahLst/>
              <a:cxnLst/>
              <a:rect l="l" t="t" r="r" b="b"/>
              <a:pathLst>
                <a:path w="525779" h="146050">
                  <a:moveTo>
                    <a:pt x="0" y="0"/>
                  </a:moveTo>
                  <a:lnTo>
                    <a:pt x="525297" y="145910"/>
                  </a:lnTo>
                </a:path>
              </a:pathLst>
            </a:custGeom>
            <a:ln w="908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D532D43-B09C-4FA8-867F-F6101855C298}"/>
              </a:ext>
            </a:extLst>
          </p:cNvPr>
          <p:cNvSpPr/>
          <p:nvPr/>
        </p:nvSpPr>
        <p:spPr>
          <a:xfrm>
            <a:off x="0" y="0"/>
            <a:ext cx="7535896" cy="205835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FE167B2-29AD-4AD4-BD02-6BBD59D850E4}"/>
              </a:ext>
            </a:extLst>
          </p:cNvPr>
          <p:cNvSpPr/>
          <p:nvPr/>
        </p:nvSpPr>
        <p:spPr>
          <a:xfrm>
            <a:off x="432692" y="10281676"/>
            <a:ext cx="347793" cy="9579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56D6FD4E-D5BE-4993-9644-BA1F13C2C00B}"/>
              </a:ext>
            </a:extLst>
          </p:cNvPr>
          <p:cNvSpPr/>
          <p:nvPr/>
        </p:nvSpPr>
        <p:spPr>
          <a:xfrm>
            <a:off x="214905" y="10215341"/>
            <a:ext cx="175501" cy="21879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8">
            <a:extLst>
              <a:ext uri="{FF2B5EF4-FFF2-40B4-BE49-F238E27FC236}">
                <a16:creationId xmlns:a16="http://schemas.microsoft.com/office/drawing/2014/main" id="{F128FA2A-BA41-4C55-9939-CA991149FF58}"/>
              </a:ext>
            </a:extLst>
          </p:cNvPr>
          <p:cNvGrpSpPr/>
          <p:nvPr/>
        </p:nvGrpSpPr>
        <p:grpSpPr>
          <a:xfrm>
            <a:off x="6639903" y="10177370"/>
            <a:ext cx="675005" cy="260350"/>
            <a:chOff x="6639903" y="10177370"/>
            <a:chExt cx="675005" cy="260350"/>
          </a:xfrm>
        </p:grpSpPr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F2F7098B-834C-43B7-A830-CF1C41A4718E}"/>
                </a:ext>
              </a:extLst>
            </p:cNvPr>
            <p:cNvSpPr/>
            <p:nvPr/>
          </p:nvSpPr>
          <p:spPr>
            <a:xfrm>
              <a:off x="6710096" y="10177374"/>
              <a:ext cx="417830" cy="135255"/>
            </a:xfrm>
            <a:custGeom>
              <a:avLst/>
              <a:gdLst/>
              <a:ahLst/>
              <a:cxnLst/>
              <a:rect l="l" t="t" r="r" b="b"/>
              <a:pathLst>
                <a:path w="417829" h="135254">
                  <a:moveTo>
                    <a:pt x="84696" y="74396"/>
                  </a:moveTo>
                  <a:lnTo>
                    <a:pt x="57492" y="46075"/>
                  </a:lnTo>
                  <a:lnTo>
                    <a:pt x="26352" y="40017"/>
                  </a:lnTo>
                  <a:lnTo>
                    <a:pt x="21971" y="37058"/>
                  </a:lnTo>
                  <a:lnTo>
                    <a:pt x="21971" y="21844"/>
                  </a:lnTo>
                  <a:lnTo>
                    <a:pt x="28740" y="16903"/>
                  </a:lnTo>
                  <a:lnTo>
                    <a:pt x="39738" y="16903"/>
                  </a:lnTo>
                  <a:lnTo>
                    <a:pt x="48641" y="17957"/>
                  </a:lnTo>
                  <a:lnTo>
                    <a:pt x="55257" y="21031"/>
                  </a:lnTo>
                  <a:lnTo>
                    <a:pt x="59499" y="26073"/>
                  </a:lnTo>
                  <a:lnTo>
                    <a:pt x="61290" y="32969"/>
                  </a:lnTo>
                  <a:lnTo>
                    <a:pt x="81026" y="32969"/>
                  </a:lnTo>
                  <a:lnTo>
                    <a:pt x="78308" y="18846"/>
                  </a:lnTo>
                  <a:lnTo>
                    <a:pt x="70535" y="8509"/>
                  </a:lnTo>
                  <a:lnTo>
                    <a:pt x="57937" y="2159"/>
                  </a:lnTo>
                  <a:lnTo>
                    <a:pt x="40728" y="0"/>
                  </a:lnTo>
                  <a:lnTo>
                    <a:pt x="24244" y="2120"/>
                  </a:lnTo>
                  <a:lnTo>
                    <a:pt x="12026" y="8280"/>
                  </a:lnTo>
                  <a:lnTo>
                    <a:pt x="4432" y="18199"/>
                  </a:lnTo>
                  <a:lnTo>
                    <a:pt x="1828" y="31572"/>
                  </a:lnTo>
                  <a:lnTo>
                    <a:pt x="3403" y="42049"/>
                  </a:lnTo>
                  <a:lnTo>
                    <a:pt x="8445" y="49860"/>
                  </a:lnTo>
                  <a:lnTo>
                    <a:pt x="17399" y="55435"/>
                  </a:lnTo>
                  <a:lnTo>
                    <a:pt x="30721" y="59169"/>
                  </a:lnTo>
                  <a:lnTo>
                    <a:pt x="59182" y="64668"/>
                  </a:lnTo>
                  <a:lnTo>
                    <a:pt x="64389" y="68618"/>
                  </a:lnTo>
                  <a:lnTo>
                    <a:pt x="64389" y="85521"/>
                  </a:lnTo>
                  <a:lnTo>
                    <a:pt x="56502" y="90741"/>
                  </a:lnTo>
                  <a:lnTo>
                    <a:pt x="43675" y="90741"/>
                  </a:lnTo>
                  <a:lnTo>
                    <a:pt x="34099" y="89623"/>
                  </a:lnTo>
                  <a:lnTo>
                    <a:pt x="27000" y="86334"/>
                  </a:lnTo>
                  <a:lnTo>
                    <a:pt x="22453" y="80987"/>
                  </a:lnTo>
                  <a:lnTo>
                    <a:pt x="20574" y="73685"/>
                  </a:lnTo>
                  <a:lnTo>
                    <a:pt x="0" y="73685"/>
                  </a:lnTo>
                  <a:lnTo>
                    <a:pt x="3492" y="88265"/>
                  </a:lnTo>
                  <a:lnTo>
                    <a:pt x="11925" y="98907"/>
                  </a:lnTo>
                  <a:lnTo>
                    <a:pt x="25019" y="105435"/>
                  </a:lnTo>
                  <a:lnTo>
                    <a:pt x="42545" y="107645"/>
                  </a:lnTo>
                  <a:lnTo>
                    <a:pt x="60299" y="105410"/>
                  </a:lnTo>
                  <a:lnTo>
                    <a:pt x="73545" y="98894"/>
                  </a:lnTo>
                  <a:lnTo>
                    <a:pt x="81826" y="88455"/>
                  </a:lnTo>
                  <a:lnTo>
                    <a:pt x="84696" y="74396"/>
                  </a:lnTo>
                  <a:close/>
                </a:path>
                <a:path w="417829" h="135254">
                  <a:moveTo>
                    <a:pt x="164109" y="102019"/>
                  </a:moveTo>
                  <a:lnTo>
                    <a:pt x="160705" y="98780"/>
                  </a:lnTo>
                  <a:lnTo>
                    <a:pt x="159727" y="96799"/>
                  </a:lnTo>
                  <a:lnTo>
                    <a:pt x="159600" y="96532"/>
                  </a:lnTo>
                  <a:lnTo>
                    <a:pt x="159600" y="91732"/>
                  </a:lnTo>
                  <a:lnTo>
                    <a:pt x="159600" y="68491"/>
                  </a:lnTo>
                  <a:lnTo>
                    <a:pt x="159600" y="50457"/>
                  </a:lnTo>
                  <a:lnTo>
                    <a:pt x="158153" y="42989"/>
                  </a:lnTo>
                  <a:lnTo>
                    <a:pt x="157619" y="40259"/>
                  </a:lnTo>
                  <a:lnTo>
                    <a:pt x="151739" y="32943"/>
                  </a:lnTo>
                  <a:lnTo>
                    <a:pt x="141998" y="28536"/>
                  </a:lnTo>
                  <a:lnTo>
                    <a:pt x="128460" y="27063"/>
                  </a:lnTo>
                  <a:lnTo>
                    <a:pt x="114871" y="28702"/>
                  </a:lnTo>
                  <a:lnTo>
                    <a:pt x="104940" y="33629"/>
                  </a:lnTo>
                  <a:lnTo>
                    <a:pt x="98628" y="41859"/>
                  </a:lnTo>
                  <a:lnTo>
                    <a:pt x="95910" y="53416"/>
                  </a:lnTo>
                  <a:lnTo>
                    <a:pt x="114935" y="53416"/>
                  </a:lnTo>
                  <a:lnTo>
                    <a:pt x="115912" y="45516"/>
                  </a:lnTo>
                  <a:lnTo>
                    <a:pt x="119151" y="42989"/>
                  </a:lnTo>
                  <a:lnTo>
                    <a:pt x="136486" y="42989"/>
                  </a:lnTo>
                  <a:lnTo>
                    <a:pt x="140284" y="45516"/>
                  </a:lnTo>
                  <a:lnTo>
                    <a:pt x="140284" y="53136"/>
                  </a:lnTo>
                  <a:lnTo>
                    <a:pt x="140284" y="68491"/>
                  </a:lnTo>
                  <a:lnTo>
                    <a:pt x="140284" y="85255"/>
                  </a:lnTo>
                  <a:lnTo>
                    <a:pt x="134658" y="91732"/>
                  </a:lnTo>
                  <a:lnTo>
                    <a:pt x="118021" y="91732"/>
                  </a:lnTo>
                  <a:lnTo>
                    <a:pt x="113944" y="88214"/>
                  </a:lnTo>
                  <a:lnTo>
                    <a:pt x="113944" y="76657"/>
                  </a:lnTo>
                  <a:lnTo>
                    <a:pt x="117043" y="73837"/>
                  </a:lnTo>
                  <a:lnTo>
                    <a:pt x="125209" y="72148"/>
                  </a:lnTo>
                  <a:lnTo>
                    <a:pt x="137185" y="69888"/>
                  </a:lnTo>
                  <a:lnTo>
                    <a:pt x="138036" y="69608"/>
                  </a:lnTo>
                  <a:lnTo>
                    <a:pt x="140284" y="68491"/>
                  </a:lnTo>
                  <a:lnTo>
                    <a:pt x="140284" y="53136"/>
                  </a:lnTo>
                  <a:lnTo>
                    <a:pt x="139014" y="55245"/>
                  </a:lnTo>
                  <a:lnTo>
                    <a:pt x="136906" y="56515"/>
                  </a:lnTo>
                  <a:lnTo>
                    <a:pt x="134226" y="57924"/>
                  </a:lnTo>
                  <a:lnTo>
                    <a:pt x="124510" y="59474"/>
                  </a:lnTo>
                  <a:lnTo>
                    <a:pt x="116624" y="60871"/>
                  </a:lnTo>
                  <a:lnTo>
                    <a:pt x="106756" y="63766"/>
                  </a:lnTo>
                  <a:lnTo>
                    <a:pt x="99758" y="68681"/>
                  </a:lnTo>
                  <a:lnTo>
                    <a:pt x="95592" y="75679"/>
                  </a:lnTo>
                  <a:lnTo>
                    <a:pt x="94221" y="84836"/>
                  </a:lnTo>
                  <a:lnTo>
                    <a:pt x="95859" y="94157"/>
                  </a:lnTo>
                  <a:lnTo>
                    <a:pt x="100533" y="101371"/>
                  </a:lnTo>
                  <a:lnTo>
                    <a:pt x="107823" y="106006"/>
                  </a:lnTo>
                  <a:lnTo>
                    <a:pt x="117322" y="107657"/>
                  </a:lnTo>
                  <a:lnTo>
                    <a:pt x="123494" y="106984"/>
                  </a:lnTo>
                  <a:lnTo>
                    <a:pt x="129400" y="104978"/>
                  </a:lnTo>
                  <a:lnTo>
                    <a:pt x="135039" y="101587"/>
                  </a:lnTo>
                  <a:lnTo>
                    <a:pt x="140436" y="96799"/>
                  </a:lnTo>
                  <a:lnTo>
                    <a:pt x="140436" y="100749"/>
                  </a:lnTo>
                  <a:lnTo>
                    <a:pt x="140855" y="102158"/>
                  </a:lnTo>
                  <a:lnTo>
                    <a:pt x="142671" y="104419"/>
                  </a:lnTo>
                  <a:lnTo>
                    <a:pt x="164109" y="104419"/>
                  </a:lnTo>
                  <a:lnTo>
                    <a:pt x="164109" y="102019"/>
                  </a:lnTo>
                  <a:close/>
                </a:path>
                <a:path w="417829" h="135254">
                  <a:moveTo>
                    <a:pt x="212686" y="29870"/>
                  </a:moveTo>
                  <a:lnTo>
                    <a:pt x="200977" y="29870"/>
                  </a:lnTo>
                  <a:lnTo>
                    <a:pt x="200977" y="18453"/>
                  </a:lnTo>
                  <a:lnTo>
                    <a:pt x="202679" y="16484"/>
                  </a:lnTo>
                  <a:lnTo>
                    <a:pt x="208178" y="16484"/>
                  </a:lnTo>
                  <a:lnTo>
                    <a:pt x="211963" y="16903"/>
                  </a:lnTo>
                  <a:lnTo>
                    <a:pt x="211963" y="2120"/>
                  </a:lnTo>
                  <a:lnTo>
                    <a:pt x="181254" y="20713"/>
                  </a:lnTo>
                  <a:lnTo>
                    <a:pt x="181254" y="29870"/>
                  </a:lnTo>
                  <a:lnTo>
                    <a:pt x="170548" y="29870"/>
                  </a:lnTo>
                  <a:lnTo>
                    <a:pt x="170548" y="42976"/>
                  </a:lnTo>
                  <a:lnTo>
                    <a:pt x="181254" y="42976"/>
                  </a:lnTo>
                  <a:lnTo>
                    <a:pt x="181254" y="104406"/>
                  </a:lnTo>
                  <a:lnTo>
                    <a:pt x="200977" y="104406"/>
                  </a:lnTo>
                  <a:lnTo>
                    <a:pt x="200977" y="42976"/>
                  </a:lnTo>
                  <a:lnTo>
                    <a:pt x="212686" y="42976"/>
                  </a:lnTo>
                  <a:lnTo>
                    <a:pt x="212686" y="29870"/>
                  </a:lnTo>
                  <a:close/>
                </a:path>
                <a:path w="417829" h="135254">
                  <a:moveTo>
                    <a:pt x="289013" y="61582"/>
                  </a:moveTo>
                  <a:lnTo>
                    <a:pt x="288671" y="59474"/>
                  </a:lnTo>
                  <a:lnTo>
                    <a:pt x="287896" y="54533"/>
                  </a:lnTo>
                  <a:lnTo>
                    <a:pt x="286067" y="49187"/>
                  </a:lnTo>
                  <a:lnTo>
                    <a:pt x="282194" y="42138"/>
                  </a:lnTo>
                  <a:lnTo>
                    <a:pt x="280974" y="39903"/>
                  </a:lnTo>
                  <a:lnTo>
                    <a:pt x="273570" y="32943"/>
                  </a:lnTo>
                  <a:lnTo>
                    <a:pt x="268452" y="30556"/>
                  </a:lnTo>
                  <a:lnTo>
                    <a:pt x="268452" y="59474"/>
                  </a:lnTo>
                  <a:lnTo>
                    <a:pt x="238163" y="59474"/>
                  </a:lnTo>
                  <a:lnTo>
                    <a:pt x="239433" y="47777"/>
                  </a:lnTo>
                  <a:lnTo>
                    <a:pt x="244360" y="42138"/>
                  </a:lnTo>
                  <a:lnTo>
                    <a:pt x="262115" y="42138"/>
                  </a:lnTo>
                  <a:lnTo>
                    <a:pt x="267462" y="48196"/>
                  </a:lnTo>
                  <a:lnTo>
                    <a:pt x="268452" y="59474"/>
                  </a:lnTo>
                  <a:lnTo>
                    <a:pt x="268452" y="30556"/>
                  </a:lnTo>
                  <a:lnTo>
                    <a:pt x="264236" y="28575"/>
                  </a:lnTo>
                  <a:lnTo>
                    <a:pt x="253377" y="27063"/>
                  </a:lnTo>
                  <a:lnTo>
                    <a:pt x="238658" y="29921"/>
                  </a:lnTo>
                  <a:lnTo>
                    <a:pt x="227571" y="38138"/>
                  </a:lnTo>
                  <a:lnTo>
                    <a:pt x="220573" y="51130"/>
                  </a:lnTo>
                  <a:lnTo>
                    <a:pt x="218147" y="68351"/>
                  </a:lnTo>
                  <a:lnTo>
                    <a:pt x="220548" y="84772"/>
                  </a:lnTo>
                  <a:lnTo>
                    <a:pt x="227457" y="97142"/>
                  </a:lnTo>
                  <a:lnTo>
                    <a:pt x="238404" y="104940"/>
                  </a:lnTo>
                  <a:lnTo>
                    <a:pt x="252945" y="107657"/>
                  </a:lnTo>
                  <a:lnTo>
                    <a:pt x="265023" y="105918"/>
                  </a:lnTo>
                  <a:lnTo>
                    <a:pt x="275323" y="100977"/>
                  </a:lnTo>
                  <a:lnTo>
                    <a:pt x="283222" y="93205"/>
                  </a:lnTo>
                  <a:lnTo>
                    <a:pt x="283540" y="92570"/>
                  </a:lnTo>
                  <a:lnTo>
                    <a:pt x="288175" y="83007"/>
                  </a:lnTo>
                  <a:lnTo>
                    <a:pt x="268732" y="83007"/>
                  </a:lnTo>
                  <a:lnTo>
                    <a:pt x="266331" y="89052"/>
                  </a:lnTo>
                  <a:lnTo>
                    <a:pt x="260832" y="92570"/>
                  </a:lnTo>
                  <a:lnTo>
                    <a:pt x="248031" y="92570"/>
                  </a:lnTo>
                  <a:lnTo>
                    <a:pt x="243509" y="90182"/>
                  </a:lnTo>
                  <a:lnTo>
                    <a:pt x="240690" y="85953"/>
                  </a:lnTo>
                  <a:lnTo>
                    <a:pt x="238861" y="83134"/>
                  </a:lnTo>
                  <a:lnTo>
                    <a:pt x="238163" y="79756"/>
                  </a:lnTo>
                  <a:lnTo>
                    <a:pt x="237883" y="72567"/>
                  </a:lnTo>
                  <a:lnTo>
                    <a:pt x="288886" y="72567"/>
                  </a:lnTo>
                  <a:lnTo>
                    <a:pt x="289013" y="70878"/>
                  </a:lnTo>
                  <a:lnTo>
                    <a:pt x="289013" y="61582"/>
                  </a:lnTo>
                  <a:close/>
                </a:path>
                <a:path w="417829" h="135254">
                  <a:moveTo>
                    <a:pt x="335203" y="29870"/>
                  </a:moveTo>
                  <a:lnTo>
                    <a:pt x="324218" y="29870"/>
                  </a:lnTo>
                  <a:lnTo>
                    <a:pt x="324218" y="9436"/>
                  </a:lnTo>
                  <a:lnTo>
                    <a:pt x="304482" y="9436"/>
                  </a:lnTo>
                  <a:lnTo>
                    <a:pt x="304482" y="29870"/>
                  </a:lnTo>
                  <a:lnTo>
                    <a:pt x="294767" y="29870"/>
                  </a:lnTo>
                  <a:lnTo>
                    <a:pt x="294767" y="42976"/>
                  </a:lnTo>
                  <a:lnTo>
                    <a:pt x="304482" y="42976"/>
                  </a:lnTo>
                  <a:lnTo>
                    <a:pt x="304482" y="89750"/>
                  </a:lnTo>
                  <a:lnTo>
                    <a:pt x="305676" y="97599"/>
                  </a:lnTo>
                  <a:lnTo>
                    <a:pt x="309270" y="103187"/>
                  </a:lnTo>
                  <a:lnTo>
                    <a:pt x="315302" y="106540"/>
                  </a:lnTo>
                  <a:lnTo>
                    <a:pt x="323799" y="107645"/>
                  </a:lnTo>
                  <a:lnTo>
                    <a:pt x="328295" y="107645"/>
                  </a:lnTo>
                  <a:lnTo>
                    <a:pt x="331533" y="107226"/>
                  </a:lnTo>
                  <a:lnTo>
                    <a:pt x="335203" y="106095"/>
                  </a:lnTo>
                  <a:lnTo>
                    <a:pt x="335203" y="92290"/>
                  </a:lnTo>
                  <a:lnTo>
                    <a:pt x="332244" y="92722"/>
                  </a:lnTo>
                  <a:lnTo>
                    <a:pt x="325475" y="92722"/>
                  </a:lnTo>
                  <a:lnTo>
                    <a:pt x="324218" y="91160"/>
                  </a:lnTo>
                  <a:lnTo>
                    <a:pt x="324218" y="42976"/>
                  </a:lnTo>
                  <a:lnTo>
                    <a:pt x="335203" y="42976"/>
                  </a:lnTo>
                  <a:lnTo>
                    <a:pt x="335203" y="29870"/>
                  </a:lnTo>
                  <a:close/>
                </a:path>
                <a:path w="417829" h="135254">
                  <a:moveTo>
                    <a:pt x="417461" y="28321"/>
                  </a:moveTo>
                  <a:lnTo>
                    <a:pt x="397154" y="28321"/>
                  </a:lnTo>
                  <a:lnTo>
                    <a:pt x="381393" y="83693"/>
                  </a:lnTo>
                  <a:lnTo>
                    <a:pt x="364617" y="28321"/>
                  </a:lnTo>
                  <a:lnTo>
                    <a:pt x="342925" y="28321"/>
                  </a:lnTo>
                  <a:lnTo>
                    <a:pt x="371246" y="107505"/>
                  </a:lnTo>
                  <a:lnTo>
                    <a:pt x="371246" y="115392"/>
                  </a:lnTo>
                  <a:lnTo>
                    <a:pt x="366318" y="120738"/>
                  </a:lnTo>
                  <a:lnTo>
                    <a:pt x="357428" y="120738"/>
                  </a:lnTo>
                  <a:lnTo>
                    <a:pt x="353771" y="119900"/>
                  </a:lnTo>
                  <a:lnTo>
                    <a:pt x="353771" y="134696"/>
                  </a:lnTo>
                  <a:lnTo>
                    <a:pt x="356743" y="135128"/>
                  </a:lnTo>
                  <a:lnTo>
                    <a:pt x="365887" y="135255"/>
                  </a:lnTo>
                  <a:lnTo>
                    <a:pt x="371525" y="134277"/>
                  </a:lnTo>
                  <a:lnTo>
                    <a:pt x="380542" y="130606"/>
                  </a:lnTo>
                  <a:lnTo>
                    <a:pt x="382943" y="127508"/>
                  </a:lnTo>
                  <a:lnTo>
                    <a:pt x="417461" y="28321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83B8F47B-5ABC-4800-9FFE-D970CF68A074}"/>
                </a:ext>
              </a:extLst>
            </p:cNvPr>
            <p:cNvSpPr/>
            <p:nvPr/>
          </p:nvSpPr>
          <p:spPr>
            <a:xfrm>
              <a:off x="7148309" y="10187191"/>
              <a:ext cx="95973" cy="95999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A9966BF6-3207-42A2-B10C-17AE81BB7854}"/>
                </a:ext>
              </a:extLst>
            </p:cNvPr>
            <p:cNvSpPr/>
            <p:nvPr/>
          </p:nvSpPr>
          <p:spPr>
            <a:xfrm>
              <a:off x="6639903" y="10331272"/>
              <a:ext cx="675005" cy="106045"/>
            </a:xfrm>
            <a:custGeom>
              <a:avLst/>
              <a:gdLst/>
              <a:ahLst/>
              <a:cxnLst/>
              <a:rect l="l" t="t" r="r" b="b"/>
              <a:pathLst>
                <a:path w="675004" h="106045">
                  <a:moveTo>
                    <a:pt x="78486" y="31851"/>
                  </a:moveTo>
                  <a:lnTo>
                    <a:pt x="76314" y="18199"/>
                  </a:lnTo>
                  <a:lnTo>
                    <a:pt x="75946" y="17627"/>
                  </a:lnTo>
                  <a:lnTo>
                    <a:pt x="69951" y="8216"/>
                  </a:lnTo>
                  <a:lnTo>
                    <a:pt x="59563" y="2095"/>
                  </a:lnTo>
                  <a:lnTo>
                    <a:pt x="57340" y="1778"/>
                  </a:lnTo>
                  <a:lnTo>
                    <a:pt x="57340" y="22542"/>
                  </a:lnTo>
                  <a:lnTo>
                    <a:pt x="57340" y="43548"/>
                  </a:lnTo>
                  <a:lnTo>
                    <a:pt x="52133" y="48475"/>
                  </a:lnTo>
                  <a:lnTo>
                    <a:pt x="21132" y="48475"/>
                  </a:lnTo>
                  <a:lnTo>
                    <a:pt x="21132" y="17627"/>
                  </a:lnTo>
                  <a:lnTo>
                    <a:pt x="52133" y="17627"/>
                  </a:lnTo>
                  <a:lnTo>
                    <a:pt x="57340" y="22542"/>
                  </a:lnTo>
                  <a:lnTo>
                    <a:pt x="57340" y="1778"/>
                  </a:lnTo>
                  <a:lnTo>
                    <a:pt x="45351" y="12"/>
                  </a:lnTo>
                  <a:lnTo>
                    <a:pt x="0" y="12"/>
                  </a:lnTo>
                  <a:lnTo>
                    <a:pt x="0" y="102717"/>
                  </a:lnTo>
                  <a:lnTo>
                    <a:pt x="21132" y="102717"/>
                  </a:lnTo>
                  <a:lnTo>
                    <a:pt x="21132" y="66090"/>
                  </a:lnTo>
                  <a:lnTo>
                    <a:pt x="47472" y="66090"/>
                  </a:lnTo>
                  <a:lnTo>
                    <a:pt x="60274" y="63677"/>
                  </a:lnTo>
                  <a:lnTo>
                    <a:pt x="70053" y="56794"/>
                  </a:lnTo>
                  <a:lnTo>
                    <a:pt x="74853" y="48475"/>
                  </a:lnTo>
                  <a:lnTo>
                    <a:pt x="76288" y="45999"/>
                  </a:lnTo>
                  <a:lnTo>
                    <a:pt x="78486" y="31851"/>
                  </a:lnTo>
                  <a:close/>
                </a:path>
                <a:path w="675004" h="106045">
                  <a:moveTo>
                    <a:pt x="135343" y="25514"/>
                  </a:moveTo>
                  <a:lnTo>
                    <a:pt x="111810" y="41579"/>
                  </a:lnTo>
                  <a:lnTo>
                    <a:pt x="111810" y="26644"/>
                  </a:lnTo>
                  <a:lnTo>
                    <a:pt x="92075" y="26644"/>
                  </a:lnTo>
                  <a:lnTo>
                    <a:pt x="92075" y="102730"/>
                  </a:lnTo>
                  <a:lnTo>
                    <a:pt x="111810" y="102730"/>
                  </a:lnTo>
                  <a:lnTo>
                    <a:pt x="111810" y="50736"/>
                  </a:lnTo>
                  <a:lnTo>
                    <a:pt x="117589" y="44958"/>
                  </a:lnTo>
                  <a:lnTo>
                    <a:pt x="131254" y="44958"/>
                  </a:lnTo>
                  <a:lnTo>
                    <a:pt x="135343" y="45529"/>
                  </a:lnTo>
                  <a:lnTo>
                    <a:pt x="135343" y="25514"/>
                  </a:lnTo>
                  <a:close/>
                </a:path>
                <a:path w="675004" h="106045">
                  <a:moveTo>
                    <a:pt x="218033" y="66230"/>
                  </a:moveTo>
                  <a:lnTo>
                    <a:pt x="215468" y="48971"/>
                  </a:lnTo>
                  <a:lnTo>
                    <a:pt x="211048" y="41300"/>
                  </a:lnTo>
                  <a:lnTo>
                    <a:pt x="208076" y="36131"/>
                  </a:lnTo>
                  <a:lnTo>
                    <a:pt x="198272" y="29527"/>
                  </a:lnTo>
                  <a:lnTo>
                    <a:pt x="198272" y="65671"/>
                  </a:lnTo>
                  <a:lnTo>
                    <a:pt x="198272" y="66230"/>
                  </a:lnTo>
                  <a:lnTo>
                    <a:pt x="196989" y="75717"/>
                  </a:lnTo>
                  <a:lnTo>
                    <a:pt x="193306" y="83350"/>
                  </a:lnTo>
                  <a:lnTo>
                    <a:pt x="187655" y="88277"/>
                  </a:lnTo>
                  <a:lnTo>
                    <a:pt x="180403" y="90043"/>
                  </a:lnTo>
                  <a:lnTo>
                    <a:pt x="173075" y="88277"/>
                  </a:lnTo>
                  <a:lnTo>
                    <a:pt x="167436" y="83337"/>
                  </a:lnTo>
                  <a:lnTo>
                    <a:pt x="163804" y="75653"/>
                  </a:lnTo>
                  <a:lnTo>
                    <a:pt x="162521" y="65671"/>
                  </a:lnTo>
                  <a:lnTo>
                    <a:pt x="163804" y="55676"/>
                  </a:lnTo>
                  <a:lnTo>
                    <a:pt x="167436" y="47993"/>
                  </a:lnTo>
                  <a:lnTo>
                    <a:pt x="173088" y="43053"/>
                  </a:lnTo>
                  <a:lnTo>
                    <a:pt x="180403" y="41300"/>
                  </a:lnTo>
                  <a:lnTo>
                    <a:pt x="187782" y="43053"/>
                  </a:lnTo>
                  <a:lnTo>
                    <a:pt x="193433" y="48031"/>
                  </a:lnTo>
                  <a:lnTo>
                    <a:pt x="197040" y="55803"/>
                  </a:lnTo>
                  <a:lnTo>
                    <a:pt x="198272" y="65671"/>
                  </a:lnTo>
                  <a:lnTo>
                    <a:pt x="198272" y="29527"/>
                  </a:lnTo>
                  <a:lnTo>
                    <a:pt x="196202" y="28130"/>
                  </a:lnTo>
                  <a:lnTo>
                    <a:pt x="180263" y="25374"/>
                  </a:lnTo>
                  <a:lnTo>
                    <a:pt x="164592" y="28168"/>
                  </a:lnTo>
                  <a:lnTo>
                    <a:pt x="152806" y="36169"/>
                  </a:lnTo>
                  <a:lnTo>
                    <a:pt x="145364" y="48856"/>
                  </a:lnTo>
                  <a:lnTo>
                    <a:pt x="142786" y="65671"/>
                  </a:lnTo>
                  <a:lnTo>
                    <a:pt x="145364" y="82550"/>
                  </a:lnTo>
                  <a:lnTo>
                    <a:pt x="152819" y="95224"/>
                  </a:lnTo>
                  <a:lnTo>
                    <a:pt x="164655" y="103200"/>
                  </a:lnTo>
                  <a:lnTo>
                    <a:pt x="180403" y="105968"/>
                  </a:lnTo>
                  <a:lnTo>
                    <a:pt x="196100" y="103200"/>
                  </a:lnTo>
                  <a:lnTo>
                    <a:pt x="207937" y="95300"/>
                  </a:lnTo>
                  <a:lnTo>
                    <a:pt x="211074" y="90043"/>
                  </a:lnTo>
                  <a:lnTo>
                    <a:pt x="215417" y="82791"/>
                  </a:lnTo>
                  <a:lnTo>
                    <a:pt x="218033" y="66230"/>
                  </a:lnTo>
                  <a:close/>
                </a:path>
                <a:path w="675004" h="106045">
                  <a:moveTo>
                    <a:pt x="265176" y="28194"/>
                  </a:moveTo>
                  <a:lnTo>
                    <a:pt x="254190" y="28194"/>
                  </a:lnTo>
                  <a:lnTo>
                    <a:pt x="254190" y="7759"/>
                  </a:lnTo>
                  <a:lnTo>
                    <a:pt x="234467" y="7759"/>
                  </a:lnTo>
                  <a:lnTo>
                    <a:pt x="234467" y="28194"/>
                  </a:lnTo>
                  <a:lnTo>
                    <a:pt x="224739" y="28194"/>
                  </a:lnTo>
                  <a:lnTo>
                    <a:pt x="224739" y="41300"/>
                  </a:lnTo>
                  <a:lnTo>
                    <a:pt x="234467" y="41300"/>
                  </a:lnTo>
                  <a:lnTo>
                    <a:pt x="234467" y="88074"/>
                  </a:lnTo>
                  <a:lnTo>
                    <a:pt x="235648" y="95923"/>
                  </a:lnTo>
                  <a:lnTo>
                    <a:pt x="239255" y="101511"/>
                  </a:lnTo>
                  <a:lnTo>
                    <a:pt x="245275" y="104863"/>
                  </a:lnTo>
                  <a:lnTo>
                    <a:pt x="253771" y="105968"/>
                  </a:lnTo>
                  <a:lnTo>
                    <a:pt x="258267" y="105968"/>
                  </a:lnTo>
                  <a:lnTo>
                    <a:pt x="261518" y="105549"/>
                  </a:lnTo>
                  <a:lnTo>
                    <a:pt x="265176" y="104419"/>
                  </a:lnTo>
                  <a:lnTo>
                    <a:pt x="265176" y="90601"/>
                  </a:lnTo>
                  <a:lnTo>
                    <a:pt x="262216" y="91033"/>
                  </a:lnTo>
                  <a:lnTo>
                    <a:pt x="255460" y="91033"/>
                  </a:lnTo>
                  <a:lnTo>
                    <a:pt x="254190" y="89484"/>
                  </a:lnTo>
                  <a:lnTo>
                    <a:pt x="254190" y="41300"/>
                  </a:lnTo>
                  <a:lnTo>
                    <a:pt x="265176" y="41300"/>
                  </a:lnTo>
                  <a:lnTo>
                    <a:pt x="265176" y="28194"/>
                  </a:lnTo>
                  <a:close/>
                </a:path>
                <a:path w="675004" h="106045">
                  <a:moveTo>
                    <a:pt x="343065" y="59893"/>
                  </a:moveTo>
                  <a:lnTo>
                    <a:pt x="342722" y="57785"/>
                  </a:lnTo>
                  <a:lnTo>
                    <a:pt x="341934" y="52844"/>
                  </a:lnTo>
                  <a:lnTo>
                    <a:pt x="340118" y="47498"/>
                  </a:lnTo>
                  <a:lnTo>
                    <a:pt x="336245" y="40449"/>
                  </a:lnTo>
                  <a:lnTo>
                    <a:pt x="335013" y="38214"/>
                  </a:lnTo>
                  <a:lnTo>
                    <a:pt x="327621" y="31254"/>
                  </a:lnTo>
                  <a:lnTo>
                    <a:pt x="322503" y="28867"/>
                  </a:lnTo>
                  <a:lnTo>
                    <a:pt x="322503" y="57785"/>
                  </a:lnTo>
                  <a:lnTo>
                    <a:pt x="292201" y="57785"/>
                  </a:lnTo>
                  <a:lnTo>
                    <a:pt x="293484" y="46088"/>
                  </a:lnTo>
                  <a:lnTo>
                    <a:pt x="298411" y="40449"/>
                  </a:lnTo>
                  <a:lnTo>
                    <a:pt x="316166" y="40449"/>
                  </a:lnTo>
                  <a:lnTo>
                    <a:pt x="321513" y="46507"/>
                  </a:lnTo>
                  <a:lnTo>
                    <a:pt x="322503" y="57785"/>
                  </a:lnTo>
                  <a:lnTo>
                    <a:pt x="322503" y="28867"/>
                  </a:lnTo>
                  <a:lnTo>
                    <a:pt x="318287" y="26885"/>
                  </a:lnTo>
                  <a:lnTo>
                    <a:pt x="307428" y="25374"/>
                  </a:lnTo>
                  <a:lnTo>
                    <a:pt x="292696" y="28232"/>
                  </a:lnTo>
                  <a:lnTo>
                    <a:pt x="281622" y="36449"/>
                  </a:lnTo>
                  <a:lnTo>
                    <a:pt x="274624" y="49441"/>
                  </a:lnTo>
                  <a:lnTo>
                    <a:pt x="272199" y="66662"/>
                  </a:lnTo>
                  <a:lnTo>
                    <a:pt x="274599" y="83083"/>
                  </a:lnTo>
                  <a:lnTo>
                    <a:pt x="281508" y="95453"/>
                  </a:lnTo>
                  <a:lnTo>
                    <a:pt x="292455" y="103251"/>
                  </a:lnTo>
                  <a:lnTo>
                    <a:pt x="306997" y="105968"/>
                  </a:lnTo>
                  <a:lnTo>
                    <a:pt x="319074" y="104241"/>
                  </a:lnTo>
                  <a:lnTo>
                    <a:pt x="329361" y="99301"/>
                  </a:lnTo>
                  <a:lnTo>
                    <a:pt x="337273" y="91528"/>
                  </a:lnTo>
                  <a:lnTo>
                    <a:pt x="337591" y="90881"/>
                  </a:lnTo>
                  <a:lnTo>
                    <a:pt x="342226" y="81318"/>
                  </a:lnTo>
                  <a:lnTo>
                    <a:pt x="322770" y="81318"/>
                  </a:lnTo>
                  <a:lnTo>
                    <a:pt x="320382" y="87363"/>
                  </a:lnTo>
                  <a:lnTo>
                    <a:pt x="314883" y="90881"/>
                  </a:lnTo>
                  <a:lnTo>
                    <a:pt x="302082" y="90881"/>
                  </a:lnTo>
                  <a:lnTo>
                    <a:pt x="297561" y="88493"/>
                  </a:lnTo>
                  <a:lnTo>
                    <a:pt x="294741" y="84264"/>
                  </a:lnTo>
                  <a:lnTo>
                    <a:pt x="292912" y="81445"/>
                  </a:lnTo>
                  <a:lnTo>
                    <a:pt x="292201" y="78066"/>
                  </a:lnTo>
                  <a:lnTo>
                    <a:pt x="291934" y="70878"/>
                  </a:lnTo>
                  <a:lnTo>
                    <a:pt x="342925" y="70878"/>
                  </a:lnTo>
                  <a:lnTo>
                    <a:pt x="343065" y="69189"/>
                  </a:lnTo>
                  <a:lnTo>
                    <a:pt x="343065" y="59893"/>
                  </a:lnTo>
                  <a:close/>
                </a:path>
                <a:path w="675004" h="106045">
                  <a:moveTo>
                    <a:pt x="420954" y="55105"/>
                  </a:moveTo>
                  <a:lnTo>
                    <a:pt x="417918" y="42608"/>
                  </a:lnTo>
                  <a:lnTo>
                    <a:pt x="411200" y="33261"/>
                  </a:lnTo>
                  <a:lnTo>
                    <a:pt x="401142" y="27406"/>
                  </a:lnTo>
                  <a:lnTo>
                    <a:pt x="388124" y="25374"/>
                  </a:lnTo>
                  <a:lnTo>
                    <a:pt x="372872" y="28105"/>
                  </a:lnTo>
                  <a:lnTo>
                    <a:pt x="361594" y="36080"/>
                  </a:lnTo>
                  <a:lnTo>
                    <a:pt x="354596" y="48907"/>
                  </a:lnTo>
                  <a:lnTo>
                    <a:pt x="352196" y="66230"/>
                  </a:lnTo>
                  <a:lnTo>
                    <a:pt x="354596" y="83019"/>
                  </a:lnTo>
                  <a:lnTo>
                    <a:pt x="361569" y="95504"/>
                  </a:lnTo>
                  <a:lnTo>
                    <a:pt x="372770" y="103289"/>
                  </a:lnTo>
                  <a:lnTo>
                    <a:pt x="387858" y="105968"/>
                  </a:lnTo>
                  <a:lnTo>
                    <a:pt x="400545" y="103898"/>
                  </a:lnTo>
                  <a:lnTo>
                    <a:pt x="410629" y="97993"/>
                  </a:lnTo>
                  <a:lnTo>
                    <a:pt x="417601" y="88671"/>
                  </a:lnTo>
                  <a:lnTo>
                    <a:pt x="420954" y="76377"/>
                  </a:lnTo>
                  <a:lnTo>
                    <a:pt x="402082" y="76377"/>
                  </a:lnTo>
                  <a:lnTo>
                    <a:pt x="399694" y="86245"/>
                  </a:lnTo>
                  <a:lnTo>
                    <a:pt x="395744" y="90043"/>
                  </a:lnTo>
                  <a:lnTo>
                    <a:pt x="387858" y="90043"/>
                  </a:lnTo>
                  <a:lnTo>
                    <a:pt x="381139" y="88417"/>
                  </a:lnTo>
                  <a:lnTo>
                    <a:pt x="376135" y="83731"/>
                  </a:lnTo>
                  <a:lnTo>
                    <a:pt x="372999" y="76250"/>
                  </a:lnTo>
                  <a:lnTo>
                    <a:pt x="371919" y="66230"/>
                  </a:lnTo>
                  <a:lnTo>
                    <a:pt x="371919" y="58915"/>
                  </a:lnTo>
                  <a:lnTo>
                    <a:pt x="373329" y="52298"/>
                  </a:lnTo>
                  <a:lnTo>
                    <a:pt x="377990" y="43561"/>
                  </a:lnTo>
                  <a:lnTo>
                    <a:pt x="382358" y="41313"/>
                  </a:lnTo>
                  <a:lnTo>
                    <a:pt x="396011" y="41313"/>
                  </a:lnTo>
                  <a:lnTo>
                    <a:pt x="399821" y="45110"/>
                  </a:lnTo>
                  <a:lnTo>
                    <a:pt x="402082" y="55105"/>
                  </a:lnTo>
                  <a:lnTo>
                    <a:pt x="420954" y="55105"/>
                  </a:lnTo>
                  <a:close/>
                </a:path>
                <a:path w="675004" h="106045">
                  <a:moveTo>
                    <a:pt x="468261" y="28194"/>
                  </a:moveTo>
                  <a:lnTo>
                    <a:pt x="457263" y="28194"/>
                  </a:lnTo>
                  <a:lnTo>
                    <a:pt x="457263" y="7759"/>
                  </a:lnTo>
                  <a:lnTo>
                    <a:pt x="437540" y="7759"/>
                  </a:lnTo>
                  <a:lnTo>
                    <a:pt x="437540" y="28194"/>
                  </a:lnTo>
                  <a:lnTo>
                    <a:pt x="427812" y="28194"/>
                  </a:lnTo>
                  <a:lnTo>
                    <a:pt x="427812" y="41300"/>
                  </a:lnTo>
                  <a:lnTo>
                    <a:pt x="437540" y="41300"/>
                  </a:lnTo>
                  <a:lnTo>
                    <a:pt x="437540" y="88074"/>
                  </a:lnTo>
                  <a:lnTo>
                    <a:pt x="438721" y="95923"/>
                  </a:lnTo>
                  <a:lnTo>
                    <a:pt x="442328" y="101511"/>
                  </a:lnTo>
                  <a:lnTo>
                    <a:pt x="448348" y="104863"/>
                  </a:lnTo>
                  <a:lnTo>
                    <a:pt x="456844" y="105968"/>
                  </a:lnTo>
                  <a:lnTo>
                    <a:pt x="461340" y="105968"/>
                  </a:lnTo>
                  <a:lnTo>
                    <a:pt x="464591" y="105549"/>
                  </a:lnTo>
                  <a:lnTo>
                    <a:pt x="468261" y="104419"/>
                  </a:lnTo>
                  <a:lnTo>
                    <a:pt x="468261" y="90601"/>
                  </a:lnTo>
                  <a:lnTo>
                    <a:pt x="465302" y="91033"/>
                  </a:lnTo>
                  <a:lnTo>
                    <a:pt x="458533" y="91033"/>
                  </a:lnTo>
                  <a:lnTo>
                    <a:pt x="457263" y="89484"/>
                  </a:lnTo>
                  <a:lnTo>
                    <a:pt x="457263" y="41300"/>
                  </a:lnTo>
                  <a:lnTo>
                    <a:pt x="468261" y="41300"/>
                  </a:lnTo>
                  <a:lnTo>
                    <a:pt x="468261" y="28194"/>
                  </a:lnTo>
                  <a:close/>
                </a:path>
                <a:path w="675004" h="106045">
                  <a:moveTo>
                    <a:pt x="501637" y="26631"/>
                  </a:moveTo>
                  <a:lnTo>
                    <a:pt x="481901" y="26631"/>
                  </a:lnTo>
                  <a:lnTo>
                    <a:pt x="481901" y="102717"/>
                  </a:lnTo>
                  <a:lnTo>
                    <a:pt x="501637" y="102717"/>
                  </a:lnTo>
                  <a:lnTo>
                    <a:pt x="501637" y="26631"/>
                  </a:lnTo>
                  <a:close/>
                </a:path>
                <a:path w="675004" h="106045">
                  <a:moveTo>
                    <a:pt x="501637" y="0"/>
                  </a:moveTo>
                  <a:lnTo>
                    <a:pt x="481901" y="0"/>
                  </a:lnTo>
                  <a:lnTo>
                    <a:pt x="481901" y="17614"/>
                  </a:lnTo>
                  <a:lnTo>
                    <a:pt x="501637" y="17614"/>
                  </a:lnTo>
                  <a:lnTo>
                    <a:pt x="501637" y="0"/>
                  </a:lnTo>
                  <a:close/>
                </a:path>
                <a:path w="675004" h="106045">
                  <a:moveTo>
                    <a:pt x="591781" y="66230"/>
                  </a:moveTo>
                  <a:lnTo>
                    <a:pt x="589216" y="48971"/>
                  </a:lnTo>
                  <a:lnTo>
                    <a:pt x="584796" y="41300"/>
                  </a:lnTo>
                  <a:lnTo>
                    <a:pt x="581825" y="36131"/>
                  </a:lnTo>
                  <a:lnTo>
                    <a:pt x="572008" y="29527"/>
                  </a:lnTo>
                  <a:lnTo>
                    <a:pt x="572008" y="65671"/>
                  </a:lnTo>
                  <a:lnTo>
                    <a:pt x="572008" y="66230"/>
                  </a:lnTo>
                  <a:lnTo>
                    <a:pt x="570725" y="75717"/>
                  </a:lnTo>
                  <a:lnTo>
                    <a:pt x="567042" y="83350"/>
                  </a:lnTo>
                  <a:lnTo>
                    <a:pt x="561403" y="88277"/>
                  </a:lnTo>
                  <a:lnTo>
                    <a:pt x="554151" y="90043"/>
                  </a:lnTo>
                  <a:lnTo>
                    <a:pt x="546811" y="88277"/>
                  </a:lnTo>
                  <a:lnTo>
                    <a:pt x="541172" y="83337"/>
                  </a:lnTo>
                  <a:lnTo>
                    <a:pt x="537540" y="75653"/>
                  </a:lnTo>
                  <a:lnTo>
                    <a:pt x="536257" y="65671"/>
                  </a:lnTo>
                  <a:lnTo>
                    <a:pt x="537540" y="55676"/>
                  </a:lnTo>
                  <a:lnTo>
                    <a:pt x="541185" y="47993"/>
                  </a:lnTo>
                  <a:lnTo>
                    <a:pt x="546836" y="43053"/>
                  </a:lnTo>
                  <a:lnTo>
                    <a:pt x="554151" y="41300"/>
                  </a:lnTo>
                  <a:lnTo>
                    <a:pt x="561517" y="43053"/>
                  </a:lnTo>
                  <a:lnTo>
                    <a:pt x="567169" y="48031"/>
                  </a:lnTo>
                  <a:lnTo>
                    <a:pt x="570776" y="55803"/>
                  </a:lnTo>
                  <a:lnTo>
                    <a:pt x="572008" y="65671"/>
                  </a:lnTo>
                  <a:lnTo>
                    <a:pt x="572008" y="29527"/>
                  </a:lnTo>
                  <a:lnTo>
                    <a:pt x="569950" y="28130"/>
                  </a:lnTo>
                  <a:lnTo>
                    <a:pt x="554012" y="25374"/>
                  </a:lnTo>
                  <a:lnTo>
                    <a:pt x="538340" y="28168"/>
                  </a:lnTo>
                  <a:lnTo>
                    <a:pt x="526542" y="36169"/>
                  </a:lnTo>
                  <a:lnTo>
                    <a:pt x="519112" y="48856"/>
                  </a:lnTo>
                  <a:lnTo>
                    <a:pt x="516534" y="65671"/>
                  </a:lnTo>
                  <a:lnTo>
                    <a:pt x="519112" y="82550"/>
                  </a:lnTo>
                  <a:lnTo>
                    <a:pt x="526567" y="95224"/>
                  </a:lnTo>
                  <a:lnTo>
                    <a:pt x="538403" y="103200"/>
                  </a:lnTo>
                  <a:lnTo>
                    <a:pt x="554151" y="105968"/>
                  </a:lnTo>
                  <a:lnTo>
                    <a:pt x="569849" y="103200"/>
                  </a:lnTo>
                  <a:lnTo>
                    <a:pt x="581672" y="95300"/>
                  </a:lnTo>
                  <a:lnTo>
                    <a:pt x="584822" y="90043"/>
                  </a:lnTo>
                  <a:lnTo>
                    <a:pt x="589165" y="82791"/>
                  </a:lnTo>
                  <a:lnTo>
                    <a:pt x="591781" y="66230"/>
                  </a:lnTo>
                  <a:close/>
                </a:path>
                <a:path w="675004" h="106045">
                  <a:moveTo>
                    <a:pt x="674598" y="51727"/>
                  </a:moveTo>
                  <a:lnTo>
                    <a:pt x="672909" y="40474"/>
                  </a:lnTo>
                  <a:lnTo>
                    <a:pt x="667969" y="32207"/>
                  </a:lnTo>
                  <a:lnTo>
                    <a:pt x="659955" y="27114"/>
                  </a:lnTo>
                  <a:lnTo>
                    <a:pt x="649084" y="25374"/>
                  </a:lnTo>
                  <a:lnTo>
                    <a:pt x="641959" y="26073"/>
                  </a:lnTo>
                  <a:lnTo>
                    <a:pt x="635927" y="28270"/>
                  </a:lnTo>
                  <a:lnTo>
                    <a:pt x="630758" y="32080"/>
                  </a:lnTo>
                  <a:lnTo>
                    <a:pt x="626262" y="37630"/>
                  </a:lnTo>
                  <a:lnTo>
                    <a:pt x="626262" y="26644"/>
                  </a:lnTo>
                  <a:lnTo>
                    <a:pt x="606526" y="26644"/>
                  </a:lnTo>
                  <a:lnTo>
                    <a:pt x="606526" y="102730"/>
                  </a:lnTo>
                  <a:lnTo>
                    <a:pt x="626262" y="102730"/>
                  </a:lnTo>
                  <a:lnTo>
                    <a:pt x="626262" y="48056"/>
                  </a:lnTo>
                  <a:lnTo>
                    <a:pt x="632460" y="42151"/>
                  </a:lnTo>
                  <a:lnTo>
                    <a:pt x="650633" y="42151"/>
                  </a:lnTo>
                  <a:lnTo>
                    <a:pt x="654862" y="46799"/>
                  </a:lnTo>
                  <a:lnTo>
                    <a:pt x="654862" y="102730"/>
                  </a:lnTo>
                  <a:lnTo>
                    <a:pt x="674598" y="102730"/>
                  </a:lnTo>
                  <a:lnTo>
                    <a:pt x="674598" y="51727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4">
            <a:extLst>
              <a:ext uri="{FF2B5EF4-FFF2-40B4-BE49-F238E27FC236}">
                <a16:creationId xmlns:a16="http://schemas.microsoft.com/office/drawing/2014/main" id="{6193A404-93FF-4711-99CF-FD87166CC132}"/>
              </a:ext>
            </a:extLst>
          </p:cNvPr>
          <p:cNvGrpSpPr/>
          <p:nvPr/>
        </p:nvGrpSpPr>
        <p:grpSpPr>
          <a:xfrm>
            <a:off x="791044" y="10262996"/>
            <a:ext cx="259079" cy="129539"/>
            <a:chOff x="791044" y="10262996"/>
            <a:chExt cx="259079" cy="129539"/>
          </a:xfrm>
        </p:grpSpPr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1693E680-EAD8-4C39-8895-9F862E2E5ADC}"/>
                </a:ext>
              </a:extLst>
            </p:cNvPr>
            <p:cNvSpPr/>
            <p:nvPr/>
          </p:nvSpPr>
          <p:spPr>
            <a:xfrm>
              <a:off x="867667" y="10283182"/>
              <a:ext cx="182012" cy="94294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28E275C9-109E-4E85-8813-BA22BF8BD2EB}"/>
                </a:ext>
              </a:extLst>
            </p:cNvPr>
            <p:cNvSpPr/>
            <p:nvPr/>
          </p:nvSpPr>
          <p:spPr>
            <a:xfrm>
              <a:off x="791044" y="10262996"/>
              <a:ext cx="118338" cy="128917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7">
            <a:extLst>
              <a:ext uri="{FF2B5EF4-FFF2-40B4-BE49-F238E27FC236}">
                <a16:creationId xmlns:a16="http://schemas.microsoft.com/office/drawing/2014/main" id="{0ECA46EE-1969-4E9E-8A9B-C652C20853D3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18583"/>
            <a:ext cx="5391726" cy="6914604"/>
          </a:xfrm>
          <a:prstGeom prst="rect">
            <a:avLst/>
          </a:prstGeom>
        </p:spPr>
      </p:pic>
      <p:pic>
        <p:nvPicPr>
          <p:cNvPr id="15" name="object 8">
            <a:extLst>
              <a:ext uri="{FF2B5EF4-FFF2-40B4-BE49-F238E27FC236}">
                <a16:creationId xmlns:a16="http://schemas.microsoft.com/office/drawing/2014/main" id="{9E618FC0-9893-45C4-B5AA-355A3EF0955F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198" y="4432300"/>
            <a:ext cx="3237710" cy="41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00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D532D43-B09C-4FA8-867F-F6101855C298}"/>
              </a:ext>
            </a:extLst>
          </p:cNvPr>
          <p:cNvSpPr/>
          <p:nvPr/>
        </p:nvSpPr>
        <p:spPr>
          <a:xfrm>
            <a:off x="0" y="0"/>
            <a:ext cx="7535896" cy="205835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FE167B2-29AD-4AD4-BD02-6BBD59D850E4}"/>
              </a:ext>
            </a:extLst>
          </p:cNvPr>
          <p:cNvSpPr/>
          <p:nvPr/>
        </p:nvSpPr>
        <p:spPr>
          <a:xfrm>
            <a:off x="432692" y="10281676"/>
            <a:ext cx="347793" cy="9579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56D6FD4E-D5BE-4993-9644-BA1F13C2C00B}"/>
              </a:ext>
            </a:extLst>
          </p:cNvPr>
          <p:cNvSpPr/>
          <p:nvPr/>
        </p:nvSpPr>
        <p:spPr>
          <a:xfrm>
            <a:off x="214905" y="10215341"/>
            <a:ext cx="175501" cy="21879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8">
            <a:extLst>
              <a:ext uri="{FF2B5EF4-FFF2-40B4-BE49-F238E27FC236}">
                <a16:creationId xmlns:a16="http://schemas.microsoft.com/office/drawing/2014/main" id="{F128FA2A-BA41-4C55-9939-CA991149FF58}"/>
              </a:ext>
            </a:extLst>
          </p:cNvPr>
          <p:cNvGrpSpPr/>
          <p:nvPr/>
        </p:nvGrpSpPr>
        <p:grpSpPr>
          <a:xfrm>
            <a:off x="6639903" y="10177370"/>
            <a:ext cx="675005" cy="260350"/>
            <a:chOff x="6639903" y="10177370"/>
            <a:chExt cx="675005" cy="260350"/>
          </a:xfrm>
        </p:grpSpPr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F2F7098B-834C-43B7-A830-CF1C41A4718E}"/>
                </a:ext>
              </a:extLst>
            </p:cNvPr>
            <p:cNvSpPr/>
            <p:nvPr/>
          </p:nvSpPr>
          <p:spPr>
            <a:xfrm>
              <a:off x="6710096" y="10177374"/>
              <a:ext cx="417830" cy="135255"/>
            </a:xfrm>
            <a:custGeom>
              <a:avLst/>
              <a:gdLst/>
              <a:ahLst/>
              <a:cxnLst/>
              <a:rect l="l" t="t" r="r" b="b"/>
              <a:pathLst>
                <a:path w="417829" h="135254">
                  <a:moveTo>
                    <a:pt x="84696" y="74396"/>
                  </a:moveTo>
                  <a:lnTo>
                    <a:pt x="57492" y="46075"/>
                  </a:lnTo>
                  <a:lnTo>
                    <a:pt x="26352" y="40017"/>
                  </a:lnTo>
                  <a:lnTo>
                    <a:pt x="21971" y="37058"/>
                  </a:lnTo>
                  <a:lnTo>
                    <a:pt x="21971" y="21844"/>
                  </a:lnTo>
                  <a:lnTo>
                    <a:pt x="28740" y="16903"/>
                  </a:lnTo>
                  <a:lnTo>
                    <a:pt x="39738" y="16903"/>
                  </a:lnTo>
                  <a:lnTo>
                    <a:pt x="48641" y="17957"/>
                  </a:lnTo>
                  <a:lnTo>
                    <a:pt x="55257" y="21031"/>
                  </a:lnTo>
                  <a:lnTo>
                    <a:pt x="59499" y="26073"/>
                  </a:lnTo>
                  <a:lnTo>
                    <a:pt x="61290" y="32969"/>
                  </a:lnTo>
                  <a:lnTo>
                    <a:pt x="81026" y="32969"/>
                  </a:lnTo>
                  <a:lnTo>
                    <a:pt x="78308" y="18846"/>
                  </a:lnTo>
                  <a:lnTo>
                    <a:pt x="70535" y="8509"/>
                  </a:lnTo>
                  <a:lnTo>
                    <a:pt x="57937" y="2159"/>
                  </a:lnTo>
                  <a:lnTo>
                    <a:pt x="40728" y="0"/>
                  </a:lnTo>
                  <a:lnTo>
                    <a:pt x="24244" y="2120"/>
                  </a:lnTo>
                  <a:lnTo>
                    <a:pt x="12026" y="8280"/>
                  </a:lnTo>
                  <a:lnTo>
                    <a:pt x="4432" y="18199"/>
                  </a:lnTo>
                  <a:lnTo>
                    <a:pt x="1828" y="31572"/>
                  </a:lnTo>
                  <a:lnTo>
                    <a:pt x="3403" y="42049"/>
                  </a:lnTo>
                  <a:lnTo>
                    <a:pt x="8445" y="49860"/>
                  </a:lnTo>
                  <a:lnTo>
                    <a:pt x="17399" y="55435"/>
                  </a:lnTo>
                  <a:lnTo>
                    <a:pt x="30721" y="59169"/>
                  </a:lnTo>
                  <a:lnTo>
                    <a:pt x="59182" y="64668"/>
                  </a:lnTo>
                  <a:lnTo>
                    <a:pt x="64389" y="68618"/>
                  </a:lnTo>
                  <a:lnTo>
                    <a:pt x="64389" y="85521"/>
                  </a:lnTo>
                  <a:lnTo>
                    <a:pt x="56502" y="90741"/>
                  </a:lnTo>
                  <a:lnTo>
                    <a:pt x="43675" y="90741"/>
                  </a:lnTo>
                  <a:lnTo>
                    <a:pt x="34099" y="89623"/>
                  </a:lnTo>
                  <a:lnTo>
                    <a:pt x="27000" y="86334"/>
                  </a:lnTo>
                  <a:lnTo>
                    <a:pt x="22453" y="80987"/>
                  </a:lnTo>
                  <a:lnTo>
                    <a:pt x="20574" y="73685"/>
                  </a:lnTo>
                  <a:lnTo>
                    <a:pt x="0" y="73685"/>
                  </a:lnTo>
                  <a:lnTo>
                    <a:pt x="3492" y="88265"/>
                  </a:lnTo>
                  <a:lnTo>
                    <a:pt x="11925" y="98907"/>
                  </a:lnTo>
                  <a:lnTo>
                    <a:pt x="25019" y="105435"/>
                  </a:lnTo>
                  <a:lnTo>
                    <a:pt x="42545" y="107645"/>
                  </a:lnTo>
                  <a:lnTo>
                    <a:pt x="60299" y="105410"/>
                  </a:lnTo>
                  <a:lnTo>
                    <a:pt x="73545" y="98894"/>
                  </a:lnTo>
                  <a:lnTo>
                    <a:pt x="81826" y="88455"/>
                  </a:lnTo>
                  <a:lnTo>
                    <a:pt x="84696" y="74396"/>
                  </a:lnTo>
                  <a:close/>
                </a:path>
                <a:path w="417829" h="135254">
                  <a:moveTo>
                    <a:pt x="164109" y="102019"/>
                  </a:moveTo>
                  <a:lnTo>
                    <a:pt x="160705" y="98780"/>
                  </a:lnTo>
                  <a:lnTo>
                    <a:pt x="159727" y="96799"/>
                  </a:lnTo>
                  <a:lnTo>
                    <a:pt x="159600" y="96532"/>
                  </a:lnTo>
                  <a:lnTo>
                    <a:pt x="159600" y="91732"/>
                  </a:lnTo>
                  <a:lnTo>
                    <a:pt x="159600" y="68491"/>
                  </a:lnTo>
                  <a:lnTo>
                    <a:pt x="159600" y="50457"/>
                  </a:lnTo>
                  <a:lnTo>
                    <a:pt x="158153" y="42989"/>
                  </a:lnTo>
                  <a:lnTo>
                    <a:pt x="157619" y="40259"/>
                  </a:lnTo>
                  <a:lnTo>
                    <a:pt x="151739" y="32943"/>
                  </a:lnTo>
                  <a:lnTo>
                    <a:pt x="141998" y="28536"/>
                  </a:lnTo>
                  <a:lnTo>
                    <a:pt x="128460" y="27063"/>
                  </a:lnTo>
                  <a:lnTo>
                    <a:pt x="114871" y="28702"/>
                  </a:lnTo>
                  <a:lnTo>
                    <a:pt x="104940" y="33629"/>
                  </a:lnTo>
                  <a:lnTo>
                    <a:pt x="98628" y="41859"/>
                  </a:lnTo>
                  <a:lnTo>
                    <a:pt x="95910" y="53416"/>
                  </a:lnTo>
                  <a:lnTo>
                    <a:pt x="114935" y="53416"/>
                  </a:lnTo>
                  <a:lnTo>
                    <a:pt x="115912" y="45516"/>
                  </a:lnTo>
                  <a:lnTo>
                    <a:pt x="119151" y="42989"/>
                  </a:lnTo>
                  <a:lnTo>
                    <a:pt x="136486" y="42989"/>
                  </a:lnTo>
                  <a:lnTo>
                    <a:pt x="140284" y="45516"/>
                  </a:lnTo>
                  <a:lnTo>
                    <a:pt x="140284" y="53136"/>
                  </a:lnTo>
                  <a:lnTo>
                    <a:pt x="140284" y="68491"/>
                  </a:lnTo>
                  <a:lnTo>
                    <a:pt x="140284" y="85255"/>
                  </a:lnTo>
                  <a:lnTo>
                    <a:pt x="134658" y="91732"/>
                  </a:lnTo>
                  <a:lnTo>
                    <a:pt x="118021" y="91732"/>
                  </a:lnTo>
                  <a:lnTo>
                    <a:pt x="113944" y="88214"/>
                  </a:lnTo>
                  <a:lnTo>
                    <a:pt x="113944" y="76657"/>
                  </a:lnTo>
                  <a:lnTo>
                    <a:pt x="117043" y="73837"/>
                  </a:lnTo>
                  <a:lnTo>
                    <a:pt x="125209" y="72148"/>
                  </a:lnTo>
                  <a:lnTo>
                    <a:pt x="137185" y="69888"/>
                  </a:lnTo>
                  <a:lnTo>
                    <a:pt x="138036" y="69608"/>
                  </a:lnTo>
                  <a:lnTo>
                    <a:pt x="140284" y="68491"/>
                  </a:lnTo>
                  <a:lnTo>
                    <a:pt x="140284" y="53136"/>
                  </a:lnTo>
                  <a:lnTo>
                    <a:pt x="139014" y="55245"/>
                  </a:lnTo>
                  <a:lnTo>
                    <a:pt x="136906" y="56515"/>
                  </a:lnTo>
                  <a:lnTo>
                    <a:pt x="134226" y="57924"/>
                  </a:lnTo>
                  <a:lnTo>
                    <a:pt x="124510" y="59474"/>
                  </a:lnTo>
                  <a:lnTo>
                    <a:pt x="116624" y="60871"/>
                  </a:lnTo>
                  <a:lnTo>
                    <a:pt x="106756" y="63766"/>
                  </a:lnTo>
                  <a:lnTo>
                    <a:pt x="99758" y="68681"/>
                  </a:lnTo>
                  <a:lnTo>
                    <a:pt x="95592" y="75679"/>
                  </a:lnTo>
                  <a:lnTo>
                    <a:pt x="94221" y="84836"/>
                  </a:lnTo>
                  <a:lnTo>
                    <a:pt x="95859" y="94157"/>
                  </a:lnTo>
                  <a:lnTo>
                    <a:pt x="100533" y="101371"/>
                  </a:lnTo>
                  <a:lnTo>
                    <a:pt x="107823" y="106006"/>
                  </a:lnTo>
                  <a:lnTo>
                    <a:pt x="117322" y="107657"/>
                  </a:lnTo>
                  <a:lnTo>
                    <a:pt x="123494" y="106984"/>
                  </a:lnTo>
                  <a:lnTo>
                    <a:pt x="129400" y="104978"/>
                  </a:lnTo>
                  <a:lnTo>
                    <a:pt x="135039" y="101587"/>
                  </a:lnTo>
                  <a:lnTo>
                    <a:pt x="140436" y="96799"/>
                  </a:lnTo>
                  <a:lnTo>
                    <a:pt x="140436" y="100749"/>
                  </a:lnTo>
                  <a:lnTo>
                    <a:pt x="140855" y="102158"/>
                  </a:lnTo>
                  <a:lnTo>
                    <a:pt x="142671" y="104419"/>
                  </a:lnTo>
                  <a:lnTo>
                    <a:pt x="164109" y="104419"/>
                  </a:lnTo>
                  <a:lnTo>
                    <a:pt x="164109" y="102019"/>
                  </a:lnTo>
                  <a:close/>
                </a:path>
                <a:path w="417829" h="135254">
                  <a:moveTo>
                    <a:pt x="212686" y="29870"/>
                  </a:moveTo>
                  <a:lnTo>
                    <a:pt x="200977" y="29870"/>
                  </a:lnTo>
                  <a:lnTo>
                    <a:pt x="200977" y="18453"/>
                  </a:lnTo>
                  <a:lnTo>
                    <a:pt x="202679" y="16484"/>
                  </a:lnTo>
                  <a:lnTo>
                    <a:pt x="208178" y="16484"/>
                  </a:lnTo>
                  <a:lnTo>
                    <a:pt x="211963" y="16903"/>
                  </a:lnTo>
                  <a:lnTo>
                    <a:pt x="211963" y="2120"/>
                  </a:lnTo>
                  <a:lnTo>
                    <a:pt x="181254" y="20713"/>
                  </a:lnTo>
                  <a:lnTo>
                    <a:pt x="181254" y="29870"/>
                  </a:lnTo>
                  <a:lnTo>
                    <a:pt x="170548" y="29870"/>
                  </a:lnTo>
                  <a:lnTo>
                    <a:pt x="170548" y="42976"/>
                  </a:lnTo>
                  <a:lnTo>
                    <a:pt x="181254" y="42976"/>
                  </a:lnTo>
                  <a:lnTo>
                    <a:pt x="181254" y="104406"/>
                  </a:lnTo>
                  <a:lnTo>
                    <a:pt x="200977" y="104406"/>
                  </a:lnTo>
                  <a:lnTo>
                    <a:pt x="200977" y="42976"/>
                  </a:lnTo>
                  <a:lnTo>
                    <a:pt x="212686" y="42976"/>
                  </a:lnTo>
                  <a:lnTo>
                    <a:pt x="212686" y="29870"/>
                  </a:lnTo>
                  <a:close/>
                </a:path>
                <a:path w="417829" h="135254">
                  <a:moveTo>
                    <a:pt x="289013" y="61582"/>
                  </a:moveTo>
                  <a:lnTo>
                    <a:pt x="288671" y="59474"/>
                  </a:lnTo>
                  <a:lnTo>
                    <a:pt x="287896" y="54533"/>
                  </a:lnTo>
                  <a:lnTo>
                    <a:pt x="286067" y="49187"/>
                  </a:lnTo>
                  <a:lnTo>
                    <a:pt x="282194" y="42138"/>
                  </a:lnTo>
                  <a:lnTo>
                    <a:pt x="280974" y="39903"/>
                  </a:lnTo>
                  <a:lnTo>
                    <a:pt x="273570" y="32943"/>
                  </a:lnTo>
                  <a:lnTo>
                    <a:pt x="268452" y="30556"/>
                  </a:lnTo>
                  <a:lnTo>
                    <a:pt x="268452" y="59474"/>
                  </a:lnTo>
                  <a:lnTo>
                    <a:pt x="238163" y="59474"/>
                  </a:lnTo>
                  <a:lnTo>
                    <a:pt x="239433" y="47777"/>
                  </a:lnTo>
                  <a:lnTo>
                    <a:pt x="244360" y="42138"/>
                  </a:lnTo>
                  <a:lnTo>
                    <a:pt x="262115" y="42138"/>
                  </a:lnTo>
                  <a:lnTo>
                    <a:pt x="267462" y="48196"/>
                  </a:lnTo>
                  <a:lnTo>
                    <a:pt x="268452" y="59474"/>
                  </a:lnTo>
                  <a:lnTo>
                    <a:pt x="268452" y="30556"/>
                  </a:lnTo>
                  <a:lnTo>
                    <a:pt x="264236" y="28575"/>
                  </a:lnTo>
                  <a:lnTo>
                    <a:pt x="253377" y="27063"/>
                  </a:lnTo>
                  <a:lnTo>
                    <a:pt x="238658" y="29921"/>
                  </a:lnTo>
                  <a:lnTo>
                    <a:pt x="227571" y="38138"/>
                  </a:lnTo>
                  <a:lnTo>
                    <a:pt x="220573" y="51130"/>
                  </a:lnTo>
                  <a:lnTo>
                    <a:pt x="218147" y="68351"/>
                  </a:lnTo>
                  <a:lnTo>
                    <a:pt x="220548" y="84772"/>
                  </a:lnTo>
                  <a:lnTo>
                    <a:pt x="227457" y="97142"/>
                  </a:lnTo>
                  <a:lnTo>
                    <a:pt x="238404" y="104940"/>
                  </a:lnTo>
                  <a:lnTo>
                    <a:pt x="252945" y="107657"/>
                  </a:lnTo>
                  <a:lnTo>
                    <a:pt x="265023" y="105918"/>
                  </a:lnTo>
                  <a:lnTo>
                    <a:pt x="275323" y="100977"/>
                  </a:lnTo>
                  <a:lnTo>
                    <a:pt x="283222" y="93205"/>
                  </a:lnTo>
                  <a:lnTo>
                    <a:pt x="283540" y="92570"/>
                  </a:lnTo>
                  <a:lnTo>
                    <a:pt x="288175" y="83007"/>
                  </a:lnTo>
                  <a:lnTo>
                    <a:pt x="268732" y="83007"/>
                  </a:lnTo>
                  <a:lnTo>
                    <a:pt x="266331" y="89052"/>
                  </a:lnTo>
                  <a:lnTo>
                    <a:pt x="260832" y="92570"/>
                  </a:lnTo>
                  <a:lnTo>
                    <a:pt x="248031" y="92570"/>
                  </a:lnTo>
                  <a:lnTo>
                    <a:pt x="243509" y="90182"/>
                  </a:lnTo>
                  <a:lnTo>
                    <a:pt x="240690" y="85953"/>
                  </a:lnTo>
                  <a:lnTo>
                    <a:pt x="238861" y="83134"/>
                  </a:lnTo>
                  <a:lnTo>
                    <a:pt x="238163" y="79756"/>
                  </a:lnTo>
                  <a:lnTo>
                    <a:pt x="237883" y="72567"/>
                  </a:lnTo>
                  <a:lnTo>
                    <a:pt x="288886" y="72567"/>
                  </a:lnTo>
                  <a:lnTo>
                    <a:pt x="289013" y="70878"/>
                  </a:lnTo>
                  <a:lnTo>
                    <a:pt x="289013" y="61582"/>
                  </a:lnTo>
                  <a:close/>
                </a:path>
                <a:path w="417829" h="135254">
                  <a:moveTo>
                    <a:pt x="335203" y="29870"/>
                  </a:moveTo>
                  <a:lnTo>
                    <a:pt x="324218" y="29870"/>
                  </a:lnTo>
                  <a:lnTo>
                    <a:pt x="324218" y="9436"/>
                  </a:lnTo>
                  <a:lnTo>
                    <a:pt x="304482" y="9436"/>
                  </a:lnTo>
                  <a:lnTo>
                    <a:pt x="304482" y="29870"/>
                  </a:lnTo>
                  <a:lnTo>
                    <a:pt x="294767" y="29870"/>
                  </a:lnTo>
                  <a:lnTo>
                    <a:pt x="294767" y="42976"/>
                  </a:lnTo>
                  <a:lnTo>
                    <a:pt x="304482" y="42976"/>
                  </a:lnTo>
                  <a:lnTo>
                    <a:pt x="304482" y="89750"/>
                  </a:lnTo>
                  <a:lnTo>
                    <a:pt x="305676" y="97599"/>
                  </a:lnTo>
                  <a:lnTo>
                    <a:pt x="309270" y="103187"/>
                  </a:lnTo>
                  <a:lnTo>
                    <a:pt x="315302" y="106540"/>
                  </a:lnTo>
                  <a:lnTo>
                    <a:pt x="323799" y="107645"/>
                  </a:lnTo>
                  <a:lnTo>
                    <a:pt x="328295" y="107645"/>
                  </a:lnTo>
                  <a:lnTo>
                    <a:pt x="331533" y="107226"/>
                  </a:lnTo>
                  <a:lnTo>
                    <a:pt x="335203" y="106095"/>
                  </a:lnTo>
                  <a:lnTo>
                    <a:pt x="335203" y="92290"/>
                  </a:lnTo>
                  <a:lnTo>
                    <a:pt x="332244" y="92722"/>
                  </a:lnTo>
                  <a:lnTo>
                    <a:pt x="325475" y="92722"/>
                  </a:lnTo>
                  <a:lnTo>
                    <a:pt x="324218" y="91160"/>
                  </a:lnTo>
                  <a:lnTo>
                    <a:pt x="324218" y="42976"/>
                  </a:lnTo>
                  <a:lnTo>
                    <a:pt x="335203" y="42976"/>
                  </a:lnTo>
                  <a:lnTo>
                    <a:pt x="335203" y="29870"/>
                  </a:lnTo>
                  <a:close/>
                </a:path>
                <a:path w="417829" h="135254">
                  <a:moveTo>
                    <a:pt x="417461" y="28321"/>
                  </a:moveTo>
                  <a:lnTo>
                    <a:pt x="397154" y="28321"/>
                  </a:lnTo>
                  <a:lnTo>
                    <a:pt x="381393" y="83693"/>
                  </a:lnTo>
                  <a:lnTo>
                    <a:pt x="364617" y="28321"/>
                  </a:lnTo>
                  <a:lnTo>
                    <a:pt x="342925" y="28321"/>
                  </a:lnTo>
                  <a:lnTo>
                    <a:pt x="371246" y="107505"/>
                  </a:lnTo>
                  <a:lnTo>
                    <a:pt x="371246" y="115392"/>
                  </a:lnTo>
                  <a:lnTo>
                    <a:pt x="366318" y="120738"/>
                  </a:lnTo>
                  <a:lnTo>
                    <a:pt x="357428" y="120738"/>
                  </a:lnTo>
                  <a:lnTo>
                    <a:pt x="353771" y="119900"/>
                  </a:lnTo>
                  <a:lnTo>
                    <a:pt x="353771" y="134696"/>
                  </a:lnTo>
                  <a:lnTo>
                    <a:pt x="356743" y="135128"/>
                  </a:lnTo>
                  <a:lnTo>
                    <a:pt x="365887" y="135255"/>
                  </a:lnTo>
                  <a:lnTo>
                    <a:pt x="371525" y="134277"/>
                  </a:lnTo>
                  <a:lnTo>
                    <a:pt x="380542" y="130606"/>
                  </a:lnTo>
                  <a:lnTo>
                    <a:pt x="382943" y="127508"/>
                  </a:lnTo>
                  <a:lnTo>
                    <a:pt x="417461" y="28321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83B8F47B-5ABC-4800-9FFE-D970CF68A074}"/>
                </a:ext>
              </a:extLst>
            </p:cNvPr>
            <p:cNvSpPr/>
            <p:nvPr/>
          </p:nvSpPr>
          <p:spPr>
            <a:xfrm>
              <a:off x="7148309" y="10187191"/>
              <a:ext cx="95973" cy="95999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A9966BF6-3207-42A2-B10C-17AE81BB7854}"/>
                </a:ext>
              </a:extLst>
            </p:cNvPr>
            <p:cNvSpPr/>
            <p:nvPr/>
          </p:nvSpPr>
          <p:spPr>
            <a:xfrm>
              <a:off x="6639903" y="10331272"/>
              <a:ext cx="675005" cy="106045"/>
            </a:xfrm>
            <a:custGeom>
              <a:avLst/>
              <a:gdLst/>
              <a:ahLst/>
              <a:cxnLst/>
              <a:rect l="l" t="t" r="r" b="b"/>
              <a:pathLst>
                <a:path w="675004" h="106045">
                  <a:moveTo>
                    <a:pt x="78486" y="31851"/>
                  </a:moveTo>
                  <a:lnTo>
                    <a:pt x="76314" y="18199"/>
                  </a:lnTo>
                  <a:lnTo>
                    <a:pt x="75946" y="17627"/>
                  </a:lnTo>
                  <a:lnTo>
                    <a:pt x="69951" y="8216"/>
                  </a:lnTo>
                  <a:lnTo>
                    <a:pt x="59563" y="2095"/>
                  </a:lnTo>
                  <a:lnTo>
                    <a:pt x="57340" y="1778"/>
                  </a:lnTo>
                  <a:lnTo>
                    <a:pt x="57340" y="22542"/>
                  </a:lnTo>
                  <a:lnTo>
                    <a:pt x="57340" y="43548"/>
                  </a:lnTo>
                  <a:lnTo>
                    <a:pt x="52133" y="48475"/>
                  </a:lnTo>
                  <a:lnTo>
                    <a:pt x="21132" y="48475"/>
                  </a:lnTo>
                  <a:lnTo>
                    <a:pt x="21132" y="17627"/>
                  </a:lnTo>
                  <a:lnTo>
                    <a:pt x="52133" y="17627"/>
                  </a:lnTo>
                  <a:lnTo>
                    <a:pt x="57340" y="22542"/>
                  </a:lnTo>
                  <a:lnTo>
                    <a:pt x="57340" y="1778"/>
                  </a:lnTo>
                  <a:lnTo>
                    <a:pt x="45351" y="12"/>
                  </a:lnTo>
                  <a:lnTo>
                    <a:pt x="0" y="12"/>
                  </a:lnTo>
                  <a:lnTo>
                    <a:pt x="0" y="102717"/>
                  </a:lnTo>
                  <a:lnTo>
                    <a:pt x="21132" y="102717"/>
                  </a:lnTo>
                  <a:lnTo>
                    <a:pt x="21132" y="66090"/>
                  </a:lnTo>
                  <a:lnTo>
                    <a:pt x="47472" y="66090"/>
                  </a:lnTo>
                  <a:lnTo>
                    <a:pt x="60274" y="63677"/>
                  </a:lnTo>
                  <a:lnTo>
                    <a:pt x="70053" y="56794"/>
                  </a:lnTo>
                  <a:lnTo>
                    <a:pt x="74853" y="48475"/>
                  </a:lnTo>
                  <a:lnTo>
                    <a:pt x="76288" y="45999"/>
                  </a:lnTo>
                  <a:lnTo>
                    <a:pt x="78486" y="31851"/>
                  </a:lnTo>
                  <a:close/>
                </a:path>
                <a:path w="675004" h="106045">
                  <a:moveTo>
                    <a:pt x="135343" y="25514"/>
                  </a:moveTo>
                  <a:lnTo>
                    <a:pt x="111810" y="41579"/>
                  </a:lnTo>
                  <a:lnTo>
                    <a:pt x="111810" y="26644"/>
                  </a:lnTo>
                  <a:lnTo>
                    <a:pt x="92075" y="26644"/>
                  </a:lnTo>
                  <a:lnTo>
                    <a:pt x="92075" y="102730"/>
                  </a:lnTo>
                  <a:lnTo>
                    <a:pt x="111810" y="102730"/>
                  </a:lnTo>
                  <a:lnTo>
                    <a:pt x="111810" y="50736"/>
                  </a:lnTo>
                  <a:lnTo>
                    <a:pt x="117589" y="44958"/>
                  </a:lnTo>
                  <a:lnTo>
                    <a:pt x="131254" y="44958"/>
                  </a:lnTo>
                  <a:lnTo>
                    <a:pt x="135343" y="45529"/>
                  </a:lnTo>
                  <a:lnTo>
                    <a:pt x="135343" y="25514"/>
                  </a:lnTo>
                  <a:close/>
                </a:path>
                <a:path w="675004" h="106045">
                  <a:moveTo>
                    <a:pt x="218033" y="66230"/>
                  </a:moveTo>
                  <a:lnTo>
                    <a:pt x="215468" y="48971"/>
                  </a:lnTo>
                  <a:lnTo>
                    <a:pt x="211048" y="41300"/>
                  </a:lnTo>
                  <a:lnTo>
                    <a:pt x="208076" y="36131"/>
                  </a:lnTo>
                  <a:lnTo>
                    <a:pt x="198272" y="29527"/>
                  </a:lnTo>
                  <a:lnTo>
                    <a:pt x="198272" y="65671"/>
                  </a:lnTo>
                  <a:lnTo>
                    <a:pt x="198272" y="66230"/>
                  </a:lnTo>
                  <a:lnTo>
                    <a:pt x="196989" y="75717"/>
                  </a:lnTo>
                  <a:lnTo>
                    <a:pt x="193306" y="83350"/>
                  </a:lnTo>
                  <a:lnTo>
                    <a:pt x="187655" y="88277"/>
                  </a:lnTo>
                  <a:lnTo>
                    <a:pt x="180403" y="90043"/>
                  </a:lnTo>
                  <a:lnTo>
                    <a:pt x="173075" y="88277"/>
                  </a:lnTo>
                  <a:lnTo>
                    <a:pt x="167436" y="83337"/>
                  </a:lnTo>
                  <a:lnTo>
                    <a:pt x="163804" y="75653"/>
                  </a:lnTo>
                  <a:lnTo>
                    <a:pt x="162521" y="65671"/>
                  </a:lnTo>
                  <a:lnTo>
                    <a:pt x="163804" y="55676"/>
                  </a:lnTo>
                  <a:lnTo>
                    <a:pt x="167436" y="47993"/>
                  </a:lnTo>
                  <a:lnTo>
                    <a:pt x="173088" y="43053"/>
                  </a:lnTo>
                  <a:lnTo>
                    <a:pt x="180403" y="41300"/>
                  </a:lnTo>
                  <a:lnTo>
                    <a:pt x="187782" y="43053"/>
                  </a:lnTo>
                  <a:lnTo>
                    <a:pt x="193433" y="48031"/>
                  </a:lnTo>
                  <a:lnTo>
                    <a:pt x="197040" y="55803"/>
                  </a:lnTo>
                  <a:lnTo>
                    <a:pt x="198272" y="65671"/>
                  </a:lnTo>
                  <a:lnTo>
                    <a:pt x="198272" y="29527"/>
                  </a:lnTo>
                  <a:lnTo>
                    <a:pt x="196202" y="28130"/>
                  </a:lnTo>
                  <a:lnTo>
                    <a:pt x="180263" y="25374"/>
                  </a:lnTo>
                  <a:lnTo>
                    <a:pt x="164592" y="28168"/>
                  </a:lnTo>
                  <a:lnTo>
                    <a:pt x="152806" y="36169"/>
                  </a:lnTo>
                  <a:lnTo>
                    <a:pt x="145364" y="48856"/>
                  </a:lnTo>
                  <a:lnTo>
                    <a:pt x="142786" y="65671"/>
                  </a:lnTo>
                  <a:lnTo>
                    <a:pt x="145364" y="82550"/>
                  </a:lnTo>
                  <a:lnTo>
                    <a:pt x="152819" y="95224"/>
                  </a:lnTo>
                  <a:lnTo>
                    <a:pt x="164655" y="103200"/>
                  </a:lnTo>
                  <a:lnTo>
                    <a:pt x="180403" y="105968"/>
                  </a:lnTo>
                  <a:lnTo>
                    <a:pt x="196100" y="103200"/>
                  </a:lnTo>
                  <a:lnTo>
                    <a:pt x="207937" y="95300"/>
                  </a:lnTo>
                  <a:lnTo>
                    <a:pt x="211074" y="90043"/>
                  </a:lnTo>
                  <a:lnTo>
                    <a:pt x="215417" y="82791"/>
                  </a:lnTo>
                  <a:lnTo>
                    <a:pt x="218033" y="66230"/>
                  </a:lnTo>
                  <a:close/>
                </a:path>
                <a:path w="675004" h="106045">
                  <a:moveTo>
                    <a:pt x="265176" y="28194"/>
                  </a:moveTo>
                  <a:lnTo>
                    <a:pt x="254190" y="28194"/>
                  </a:lnTo>
                  <a:lnTo>
                    <a:pt x="254190" y="7759"/>
                  </a:lnTo>
                  <a:lnTo>
                    <a:pt x="234467" y="7759"/>
                  </a:lnTo>
                  <a:lnTo>
                    <a:pt x="234467" y="28194"/>
                  </a:lnTo>
                  <a:lnTo>
                    <a:pt x="224739" y="28194"/>
                  </a:lnTo>
                  <a:lnTo>
                    <a:pt x="224739" y="41300"/>
                  </a:lnTo>
                  <a:lnTo>
                    <a:pt x="234467" y="41300"/>
                  </a:lnTo>
                  <a:lnTo>
                    <a:pt x="234467" y="88074"/>
                  </a:lnTo>
                  <a:lnTo>
                    <a:pt x="235648" y="95923"/>
                  </a:lnTo>
                  <a:lnTo>
                    <a:pt x="239255" y="101511"/>
                  </a:lnTo>
                  <a:lnTo>
                    <a:pt x="245275" y="104863"/>
                  </a:lnTo>
                  <a:lnTo>
                    <a:pt x="253771" y="105968"/>
                  </a:lnTo>
                  <a:lnTo>
                    <a:pt x="258267" y="105968"/>
                  </a:lnTo>
                  <a:lnTo>
                    <a:pt x="261518" y="105549"/>
                  </a:lnTo>
                  <a:lnTo>
                    <a:pt x="265176" y="104419"/>
                  </a:lnTo>
                  <a:lnTo>
                    <a:pt x="265176" y="90601"/>
                  </a:lnTo>
                  <a:lnTo>
                    <a:pt x="262216" y="91033"/>
                  </a:lnTo>
                  <a:lnTo>
                    <a:pt x="255460" y="91033"/>
                  </a:lnTo>
                  <a:lnTo>
                    <a:pt x="254190" y="89484"/>
                  </a:lnTo>
                  <a:lnTo>
                    <a:pt x="254190" y="41300"/>
                  </a:lnTo>
                  <a:lnTo>
                    <a:pt x="265176" y="41300"/>
                  </a:lnTo>
                  <a:lnTo>
                    <a:pt x="265176" y="28194"/>
                  </a:lnTo>
                  <a:close/>
                </a:path>
                <a:path w="675004" h="106045">
                  <a:moveTo>
                    <a:pt x="343065" y="59893"/>
                  </a:moveTo>
                  <a:lnTo>
                    <a:pt x="342722" y="57785"/>
                  </a:lnTo>
                  <a:lnTo>
                    <a:pt x="341934" y="52844"/>
                  </a:lnTo>
                  <a:lnTo>
                    <a:pt x="340118" y="47498"/>
                  </a:lnTo>
                  <a:lnTo>
                    <a:pt x="336245" y="40449"/>
                  </a:lnTo>
                  <a:lnTo>
                    <a:pt x="335013" y="38214"/>
                  </a:lnTo>
                  <a:lnTo>
                    <a:pt x="327621" y="31254"/>
                  </a:lnTo>
                  <a:lnTo>
                    <a:pt x="322503" y="28867"/>
                  </a:lnTo>
                  <a:lnTo>
                    <a:pt x="322503" y="57785"/>
                  </a:lnTo>
                  <a:lnTo>
                    <a:pt x="292201" y="57785"/>
                  </a:lnTo>
                  <a:lnTo>
                    <a:pt x="293484" y="46088"/>
                  </a:lnTo>
                  <a:lnTo>
                    <a:pt x="298411" y="40449"/>
                  </a:lnTo>
                  <a:lnTo>
                    <a:pt x="316166" y="40449"/>
                  </a:lnTo>
                  <a:lnTo>
                    <a:pt x="321513" y="46507"/>
                  </a:lnTo>
                  <a:lnTo>
                    <a:pt x="322503" y="57785"/>
                  </a:lnTo>
                  <a:lnTo>
                    <a:pt x="322503" y="28867"/>
                  </a:lnTo>
                  <a:lnTo>
                    <a:pt x="318287" y="26885"/>
                  </a:lnTo>
                  <a:lnTo>
                    <a:pt x="307428" y="25374"/>
                  </a:lnTo>
                  <a:lnTo>
                    <a:pt x="292696" y="28232"/>
                  </a:lnTo>
                  <a:lnTo>
                    <a:pt x="281622" y="36449"/>
                  </a:lnTo>
                  <a:lnTo>
                    <a:pt x="274624" y="49441"/>
                  </a:lnTo>
                  <a:lnTo>
                    <a:pt x="272199" y="66662"/>
                  </a:lnTo>
                  <a:lnTo>
                    <a:pt x="274599" y="83083"/>
                  </a:lnTo>
                  <a:lnTo>
                    <a:pt x="281508" y="95453"/>
                  </a:lnTo>
                  <a:lnTo>
                    <a:pt x="292455" y="103251"/>
                  </a:lnTo>
                  <a:lnTo>
                    <a:pt x="306997" y="105968"/>
                  </a:lnTo>
                  <a:lnTo>
                    <a:pt x="319074" y="104241"/>
                  </a:lnTo>
                  <a:lnTo>
                    <a:pt x="329361" y="99301"/>
                  </a:lnTo>
                  <a:lnTo>
                    <a:pt x="337273" y="91528"/>
                  </a:lnTo>
                  <a:lnTo>
                    <a:pt x="337591" y="90881"/>
                  </a:lnTo>
                  <a:lnTo>
                    <a:pt x="342226" y="81318"/>
                  </a:lnTo>
                  <a:lnTo>
                    <a:pt x="322770" y="81318"/>
                  </a:lnTo>
                  <a:lnTo>
                    <a:pt x="320382" y="87363"/>
                  </a:lnTo>
                  <a:lnTo>
                    <a:pt x="314883" y="90881"/>
                  </a:lnTo>
                  <a:lnTo>
                    <a:pt x="302082" y="90881"/>
                  </a:lnTo>
                  <a:lnTo>
                    <a:pt x="297561" y="88493"/>
                  </a:lnTo>
                  <a:lnTo>
                    <a:pt x="294741" y="84264"/>
                  </a:lnTo>
                  <a:lnTo>
                    <a:pt x="292912" y="81445"/>
                  </a:lnTo>
                  <a:lnTo>
                    <a:pt x="292201" y="78066"/>
                  </a:lnTo>
                  <a:lnTo>
                    <a:pt x="291934" y="70878"/>
                  </a:lnTo>
                  <a:lnTo>
                    <a:pt x="342925" y="70878"/>
                  </a:lnTo>
                  <a:lnTo>
                    <a:pt x="343065" y="69189"/>
                  </a:lnTo>
                  <a:lnTo>
                    <a:pt x="343065" y="59893"/>
                  </a:lnTo>
                  <a:close/>
                </a:path>
                <a:path w="675004" h="106045">
                  <a:moveTo>
                    <a:pt x="420954" y="55105"/>
                  </a:moveTo>
                  <a:lnTo>
                    <a:pt x="417918" y="42608"/>
                  </a:lnTo>
                  <a:lnTo>
                    <a:pt x="411200" y="33261"/>
                  </a:lnTo>
                  <a:lnTo>
                    <a:pt x="401142" y="27406"/>
                  </a:lnTo>
                  <a:lnTo>
                    <a:pt x="388124" y="25374"/>
                  </a:lnTo>
                  <a:lnTo>
                    <a:pt x="372872" y="28105"/>
                  </a:lnTo>
                  <a:lnTo>
                    <a:pt x="361594" y="36080"/>
                  </a:lnTo>
                  <a:lnTo>
                    <a:pt x="354596" y="48907"/>
                  </a:lnTo>
                  <a:lnTo>
                    <a:pt x="352196" y="66230"/>
                  </a:lnTo>
                  <a:lnTo>
                    <a:pt x="354596" y="83019"/>
                  </a:lnTo>
                  <a:lnTo>
                    <a:pt x="361569" y="95504"/>
                  </a:lnTo>
                  <a:lnTo>
                    <a:pt x="372770" y="103289"/>
                  </a:lnTo>
                  <a:lnTo>
                    <a:pt x="387858" y="105968"/>
                  </a:lnTo>
                  <a:lnTo>
                    <a:pt x="400545" y="103898"/>
                  </a:lnTo>
                  <a:lnTo>
                    <a:pt x="410629" y="97993"/>
                  </a:lnTo>
                  <a:lnTo>
                    <a:pt x="417601" y="88671"/>
                  </a:lnTo>
                  <a:lnTo>
                    <a:pt x="420954" y="76377"/>
                  </a:lnTo>
                  <a:lnTo>
                    <a:pt x="402082" y="76377"/>
                  </a:lnTo>
                  <a:lnTo>
                    <a:pt x="399694" y="86245"/>
                  </a:lnTo>
                  <a:lnTo>
                    <a:pt x="395744" y="90043"/>
                  </a:lnTo>
                  <a:lnTo>
                    <a:pt x="387858" y="90043"/>
                  </a:lnTo>
                  <a:lnTo>
                    <a:pt x="381139" y="88417"/>
                  </a:lnTo>
                  <a:lnTo>
                    <a:pt x="376135" y="83731"/>
                  </a:lnTo>
                  <a:lnTo>
                    <a:pt x="372999" y="76250"/>
                  </a:lnTo>
                  <a:lnTo>
                    <a:pt x="371919" y="66230"/>
                  </a:lnTo>
                  <a:lnTo>
                    <a:pt x="371919" y="58915"/>
                  </a:lnTo>
                  <a:lnTo>
                    <a:pt x="373329" y="52298"/>
                  </a:lnTo>
                  <a:lnTo>
                    <a:pt x="377990" y="43561"/>
                  </a:lnTo>
                  <a:lnTo>
                    <a:pt x="382358" y="41313"/>
                  </a:lnTo>
                  <a:lnTo>
                    <a:pt x="396011" y="41313"/>
                  </a:lnTo>
                  <a:lnTo>
                    <a:pt x="399821" y="45110"/>
                  </a:lnTo>
                  <a:lnTo>
                    <a:pt x="402082" y="55105"/>
                  </a:lnTo>
                  <a:lnTo>
                    <a:pt x="420954" y="55105"/>
                  </a:lnTo>
                  <a:close/>
                </a:path>
                <a:path w="675004" h="106045">
                  <a:moveTo>
                    <a:pt x="468261" y="28194"/>
                  </a:moveTo>
                  <a:lnTo>
                    <a:pt x="457263" y="28194"/>
                  </a:lnTo>
                  <a:lnTo>
                    <a:pt x="457263" y="7759"/>
                  </a:lnTo>
                  <a:lnTo>
                    <a:pt x="437540" y="7759"/>
                  </a:lnTo>
                  <a:lnTo>
                    <a:pt x="437540" y="28194"/>
                  </a:lnTo>
                  <a:lnTo>
                    <a:pt x="427812" y="28194"/>
                  </a:lnTo>
                  <a:lnTo>
                    <a:pt x="427812" y="41300"/>
                  </a:lnTo>
                  <a:lnTo>
                    <a:pt x="437540" y="41300"/>
                  </a:lnTo>
                  <a:lnTo>
                    <a:pt x="437540" y="88074"/>
                  </a:lnTo>
                  <a:lnTo>
                    <a:pt x="438721" y="95923"/>
                  </a:lnTo>
                  <a:lnTo>
                    <a:pt x="442328" y="101511"/>
                  </a:lnTo>
                  <a:lnTo>
                    <a:pt x="448348" y="104863"/>
                  </a:lnTo>
                  <a:lnTo>
                    <a:pt x="456844" y="105968"/>
                  </a:lnTo>
                  <a:lnTo>
                    <a:pt x="461340" y="105968"/>
                  </a:lnTo>
                  <a:lnTo>
                    <a:pt x="464591" y="105549"/>
                  </a:lnTo>
                  <a:lnTo>
                    <a:pt x="468261" y="104419"/>
                  </a:lnTo>
                  <a:lnTo>
                    <a:pt x="468261" y="90601"/>
                  </a:lnTo>
                  <a:lnTo>
                    <a:pt x="465302" y="91033"/>
                  </a:lnTo>
                  <a:lnTo>
                    <a:pt x="458533" y="91033"/>
                  </a:lnTo>
                  <a:lnTo>
                    <a:pt x="457263" y="89484"/>
                  </a:lnTo>
                  <a:lnTo>
                    <a:pt x="457263" y="41300"/>
                  </a:lnTo>
                  <a:lnTo>
                    <a:pt x="468261" y="41300"/>
                  </a:lnTo>
                  <a:lnTo>
                    <a:pt x="468261" y="28194"/>
                  </a:lnTo>
                  <a:close/>
                </a:path>
                <a:path w="675004" h="106045">
                  <a:moveTo>
                    <a:pt x="501637" y="26631"/>
                  </a:moveTo>
                  <a:lnTo>
                    <a:pt x="481901" y="26631"/>
                  </a:lnTo>
                  <a:lnTo>
                    <a:pt x="481901" y="102717"/>
                  </a:lnTo>
                  <a:lnTo>
                    <a:pt x="501637" y="102717"/>
                  </a:lnTo>
                  <a:lnTo>
                    <a:pt x="501637" y="26631"/>
                  </a:lnTo>
                  <a:close/>
                </a:path>
                <a:path w="675004" h="106045">
                  <a:moveTo>
                    <a:pt x="501637" y="0"/>
                  </a:moveTo>
                  <a:lnTo>
                    <a:pt x="481901" y="0"/>
                  </a:lnTo>
                  <a:lnTo>
                    <a:pt x="481901" y="17614"/>
                  </a:lnTo>
                  <a:lnTo>
                    <a:pt x="501637" y="17614"/>
                  </a:lnTo>
                  <a:lnTo>
                    <a:pt x="501637" y="0"/>
                  </a:lnTo>
                  <a:close/>
                </a:path>
                <a:path w="675004" h="106045">
                  <a:moveTo>
                    <a:pt x="591781" y="66230"/>
                  </a:moveTo>
                  <a:lnTo>
                    <a:pt x="589216" y="48971"/>
                  </a:lnTo>
                  <a:lnTo>
                    <a:pt x="584796" y="41300"/>
                  </a:lnTo>
                  <a:lnTo>
                    <a:pt x="581825" y="36131"/>
                  </a:lnTo>
                  <a:lnTo>
                    <a:pt x="572008" y="29527"/>
                  </a:lnTo>
                  <a:lnTo>
                    <a:pt x="572008" y="65671"/>
                  </a:lnTo>
                  <a:lnTo>
                    <a:pt x="572008" y="66230"/>
                  </a:lnTo>
                  <a:lnTo>
                    <a:pt x="570725" y="75717"/>
                  </a:lnTo>
                  <a:lnTo>
                    <a:pt x="567042" y="83350"/>
                  </a:lnTo>
                  <a:lnTo>
                    <a:pt x="561403" y="88277"/>
                  </a:lnTo>
                  <a:lnTo>
                    <a:pt x="554151" y="90043"/>
                  </a:lnTo>
                  <a:lnTo>
                    <a:pt x="546811" y="88277"/>
                  </a:lnTo>
                  <a:lnTo>
                    <a:pt x="541172" y="83337"/>
                  </a:lnTo>
                  <a:lnTo>
                    <a:pt x="537540" y="75653"/>
                  </a:lnTo>
                  <a:lnTo>
                    <a:pt x="536257" y="65671"/>
                  </a:lnTo>
                  <a:lnTo>
                    <a:pt x="537540" y="55676"/>
                  </a:lnTo>
                  <a:lnTo>
                    <a:pt x="541185" y="47993"/>
                  </a:lnTo>
                  <a:lnTo>
                    <a:pt x="546836" y="43053"/>
                  </a:lnTo>
                  <a:lnTo>
                    <a:pt x="554151" y="41300"/>
                  </a:lnTo>
                  <a:lnTo>
                    <a:pt x="561517" y="43053"/>
                  </a:lnTo>
                  <a:lnTo>
                    <a:pt x="567169" y="48031"/>
                  </a:lnTo>
                  <a:lnTo>
                    <a:pt x="570776" y="55803"/>
                  </a:lnTo>
                  <a:lnTo>
                    <a:pt x="572008" y="65671"/>
                  </a:lnTo>
                  <a:lnTo>
                    <a:pt x="572008" y="29527"/>
                  </a:lnTo>
                  <a:lnTo>
                    <a:pt x="569950" y="28130"/>
                  </a:lnTo>
                  <a:lnTo>
                    <a:pt x="554012" y="25374"/>
                  </a:lnTo>
                  <a:lnTo>
                    <a:pt x="538340" y="28168"/>
                  </a:lnTo>
                  <a:lnTo>
                    <a:pt x="526542" y="36169"/>
                  </a:lnTo>
                  <a:lnTo>
                    <a:pt x="519112" y="48856"/>
                  </a:lnTo>
                  <a:lnTo>
                    <a:pt x="516534" y="65671"/>
                  </a:lnTo>
                  <a:lnTo>
                    <a:pt x="519112" y="82550"/>
                  </a:lnTo>
                  <a:lnTo>
                    <a:pt x="526567" y="95224"/>
                  </a:lnTo>
                  <a:lnTo>
                    <a:pt x="538403" y="103200"/>
                  </a:lnTo>
                  <a:lnTo>
                    <a:pt x="554151" y="105968"/>
                  </a:lnTo>
                  <a:lnTo>
                    <a:pt x="569849" y="103200"/>
                  </a:lnTo>
                  <a:lnTo>
                    <a:pt x="581672" y="95300"/>
                  </a:lnTo>
                  <a:lnTo>
                    <a:pt x="584822" y="90043"/>
                  </a:lnTo>
                  <a:lnTo>
                    <a:pt x="589165" y="82791"/>
                  </a:lnTo>
                  <a:lnTo>
                    <a:pt x="591781" y="66230"/>
                  </a:lnTo>
                  <a:close/>
                </a:path>
                <a:path w="675004" h="106045">
                  <a:moveTo>
                    <a:pt x="674598" y="51727"/>
                  </a:moveTo>
                  <a:lnTo>
                    <a:pt x="672909" y="40474"/>
                  </a:lnTo>
                  <a:lnTo>
                    <a:pt x="667969" y="32207"/>
                  </a:lnTo>
                  <a:lnTo>
                    <a:pt x="659955" y="27114"/>
                  </a:lnTo>
                  <a:lnTo>
                    <a:pt x="649084" y="25374"/>
                  </a:lnTo>
                  <a:lnTo>
                    <a:pt x="641959" y="26073"/>
                  </a:lnTo>
                  <a:lnTo>
                    <a:pt x="635927" y="28270"/>
                  </a:lnTo>
                  <a:lnTo>
                    <a:pt x="630758" y="32080"/>
                  </a:lnTo>
                  <a:lnTo>
                    <a:pt x="626262" y="37630"/>
                  </a:lnTo>
                  <a:lnTo>
                    <a:pt x="626262" y="26644"/>
                  </a:lnTo>
                  <a:lnTo>
                    <a:pt x="606526" y="26644"/>
                  </a:lnTo>
                  <a:lnTo>
                    <a:pt x="606526" y="102730"/>
                  </a:lnTo>
                  <a:lnTo>
                    <a:pt x="626262" y="102730"/>
                  </a:lnTo>
                  <a:lnTo>
                    <a:pt x="626262" y="48056"/>
                  </a:lnTo>
                  <a:lnTo>
                    <a:pt x="632460" y="42151"/>
                  </a:lnTo>
                  <a:lnTo>
                    <a:pt x="650633" y="42151"/>
                  </a:lnTo>
                  <a:lnTo>
                    <a:pt x="654862" y="46799"/>
                  </a:lnTo>
                  <a:lnTo>
                    <a:pt x="654862" y="102730"/>
                  </a:lnTo>
                  <a:lnTo>
                    <a:pt x="674598" y="102730"/>
                  </a:lnTo>
                  <a:lnTo>
                    <a:pt x="674598" y="51727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4">
            <a:extLst>
              <a:ext uri="{FF2B5EF4-FFF2-40B4-BE49-F238E27FC236}">
                <a16:creationId xmlns:a16="http://schemas.microsoft.com/office/drawing/2014/main" id="{3868B5A6-C8FA-490B-8085-7D7DACE45CD6}"/>
              </a:ext>
            </a:extLst>
          </p:cNvPr>
          <p:cNvGrpSpPr/>
          <p:nvPr/>
        </p:nvGrpSpPr>
        <p:grpSpPr>
          <a:xfrm>
            <a:off x="791044" y="10262996"/>
            <a:ext cx="259079" cy="129539"/>
            <a:chOff x="791044" y="10262996"/>
            <a:chExt cx="259079" cy="129539"/>
          </a:xfrm>
        </p:grpSpPr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3CF017BB-EEC9-493F-8E4A-15C41AAD050A}"/>
                </a:ext>
              </a:extLst>
            </p:cNvPr>
            <p:cNvSpPr/>
            <p:nvPr/>
          </p:nvSpPr>
          <p:spPr>
            <a:xfrm>
              <a:off x="867667" y="10283182"/>
              <a:ext cx="182012" cy="94294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9DE3C31E-F3D0-454B-A2B8-3E32EC9CB75B}"/>
                </a:ext>
              </a:extLst>
            </p:cNvPr>
            <p:cNvSpPr/>
            <p:nvPr/>
          </p:nvSpPr>
          <p:spPr>
            <a:xfrm>
              <a:off x="791044" y="10262996"/>
              <a:ext cx="118338" cy="128917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3">
            <a:extLst>
              <a:ext uri="{FF2B5EF4-FFF2-40B4-BE49-F238E27FC236}">
                <a16:creationId xmlns:a16="http://schemas.microsoft.com/office/drawing/2014/main" id="{6FA40D66-539B-4EFE-9B3E-4E5B8295184C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628766"/>
            <a:ext cx="7535896" cy="4184104"/>
          </a:xfrm>
          <a:prstGeom prst="rect">
            <a:avLst/>
          </a:prstGeom>
        </p:spPr>
      </p:pic>
      <p:sp>
        <p:nvSpPr>
          <p:cNvPr id="16" name="object 14">
            <a:extLst>
              <a:ext uri="{FF2B5EF4-FFF2-40B4-BE49-F238E27FC236}">
                <a16:creationId xmlns:a16="http://schemas.microsoft.com/office/drawing/2014/main" id="{32BB6858-7326-45F8-8EF5-4241C66EC27E}"/>
              </a:ext>
            </a:extLst>
          </p:cNvPr>
          <p:cNvSpPr txBox="1"/>
          <p:nvPr/>
        </p:nvSpPr>
        <p:spPr>
          <a:xfrm>
            <a:off x="20604" y="1029176"/>
            <a:ext cx="40805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1F4E79"/>
                </a:solidFill>
                <a:latin typeface="Britannic Bold"/>
                <a:cs typeface="Britannic Bold"/>
              </a:rPr>
              <a:t>ISOLATION </a:t>
            </a:r>
            <a:r>
              <a:rPr sz="2800" spc="-10" dirty="0">
                <a:solidFill>
                  <a:srgbClr val="1F4E79"/>
                </a:solidFill>
                <a:latin typeface="Britannic Bold"/>
                <a:cs typeface="Britannic Bold"/>
              </a:rPr>
              <a:t>GOWN LEVEL</a:t>
            </a:r>
            <a:r>
              <a:rPr sz="2800" spc="-15" dirty="0">
                <a:solidFill>
                  <a:srgbClr val="1F4E79"/>
                </a:solidFill>
                <a:latin typeface="Britannic Bold"/>
                <a:cs typeface="Britannic Bold"/>
              </a:rPr>
              <a:t> </a:t>
            </a:r>
            <a:r>
              <a:rPr sz="2800" spc="-5" dirty="0">
                <a:solidFill>
                  <a:srgbClr val="1F4E79"/>
                </a:solidFill>
                <a:latin typeface="Britannic Bold"/>
                <a:cs typeface="Britannic Bold"/>
              </a:rPr>
              <a:t>4</a:t>
            </a:r>
            <a:endParaRPr sz="2800" dirty="0">
              <a:latin typeface="Britannic Bold"/>
              <a:cs typeface="Britannic Bold"/>
            </a:endParaRP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CE6F97CC-8C57-4828-9FEA-B9C10731CF4C}"/>
              </a:ext>
            </a:extLst>
          </p:cNvPr>
          <p:cNvSpPr txBox="1"/>
          <p:nvPr/>
        </p:nvSpPr>
        <p:spPr>
          <a:xfrm>
            <a:off x="183155" y="1495132"/>
            <a:ext cx="3499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solidFill>
                  <a:srgbClr val="001F5F"/>
                </a:solidFill>
                <a:latin typeface="Calibri"/>
                <a:cs typeface="Calibri"/>
              </a:rPr>
              <a:t>Ensuring </a:t>
            </a:r>
            <a:r>
              <a:rPr sz="1800" i="1" spc="-5" dirty="0">
                <a:solidFill>
                  <a:srgbClr val="001F5F"/>
                </a:solidFill>
                <a:latin typeface="Calibri"/>
                <a:cs typeface="Calibri"/>
              </a:rPr>
              <a:t>Care, </a:t>
            </a:r>
            <a:r>
              <a:rPr sz="1800" i="1" spc="-10" dirty="0">
                <a:solidFill>
                  <a:srgbClr val="001F5F"/>
                </a:solidFill>
                <a:latin typeface="Calibri"/>
                <a:cs typeface="Calibri"/>
              </a:rPr>
              <a:t>Comfort </a:t>
            </a:r>
            <a:r>
              <a:rPr sz="1800" i="1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18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001F5F"/>
                </a:solidFill>
                <a:latin typeface="Calibri"/>
                <a:cs typeface="Calibri"/>
              </a:rPr>
              <a:t>Compliance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429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51420" cy="2122805"/>
            <a:chOff x="0" y="0"/>
            <a:chExt cx="7551420" cy="212280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50854" cy="2056388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3824" y="201929"/>
              <a:ext cx="6504305" cy="1920875"/>
            </a:xfrm>
            <a:custGeom>
              <a:avLst/>
              <a:gdLst/>
              <a:ahLst/>
              <a:cxnLst/>
              <a:rect l="l" t="t" r="r" b="b"/>
              <a:pathLst>
                <a:path w="6504305" h="1920875">
                  <a:moveTo>
                    <a:pt x="55270" y="268262"/>
                  </a:moveTo>
                  <a:lnTo>
                    <a:pt x="29260" y="242239"/>
                  </a:lnTo>
                  <a:lnTo>
                    <a:pt x="5422" y="266090"/>
                  </a:lnTo>
                  <a:lnTo>
                    <a:pt x="31419" y="292100"/>
                  </a:lnTo>
                  <a:lnTo>
                    <a:pt x="55270" y="268262"/>
                  </a:lnTo>
                  <a:close/>
                </a:path>
                <a:path w="6504305" h="1920875">
                  <a:moveTo>
                    <a:pt x="97002" y="29260"/>
                  </a:moveTo>
                  <a:lnTo>
                    <a:pt x="73164" y="5422"/>
                  </a:lnTo>
                  <a:lnTo>
                    <a:pt x="47142" y="31432"/>
                  </a:lnTo>
                  <a:lnTo>
                    <a:pt x="70993" y="55283"/>
                  </a:lnTo>
                  <a:lnTo>
                    <a:pt x="97002" y="29260"/>
                  </a:lnTo>
                  <a:close/>
                </a:path>
                <a:path w="6504305" h="1920875">
                  <a:moveTo>
                    <a:pt x="100787" y="222732"/>
                  </a:moveTo>
                  <a:lnTo>
                    <a:pt x="27101" y="149034"/>
                  </a:lnTo>
                  <a:lnTo>
                    <a:pt x="3251" y="172872"/>
                  </a:lnTo>
                  <a:lnTo>
                    <a:pt x="76949" y="246583"/>
                  </a:lnTo>
                  <a:lnTo>
                    <a:pt x="100787" y="222732"/>
                  </a:lnTo>
                  <a:close/>
                </a:path>
                <a:path w="6504305" h="1920875">
                  <a:moveTo>
                    <a:pt x="120421" y="362775"/>
                  </a:moveTo>
                  <a:lnTo>
                    <a:pt x="116624" y="362775"/>
                  </a:lnTo>
                  <a:lnTo>
                    <a:pt x="91986" y="390791"/>
                  </a:lnTo>
                  <a:lnTo>
                    <a:pt x="88328" y="386626"/>
                  </a:lnTo>
                  <a:lnTo>
                    <a:pt x="67386" y="362775"/>
                  </a:lnTo>
                  <a:lnTo>
                    <a:pt x="63614" y="362775"/>
                  </a:lnTo>
                  <a:lnTo>
                    <a:pt x="63614" y="419557"/>
                  </a:lnTo>
                  <a:lnTo>
                    <a:pt x="74955" y="419557"/>
                  </a:lnTo>
                  <a:lnTo>
                    <a:pt x="74955" y="386626"/>
                  </a:lnTo>
                  <a:lnTo>
                    <a:pt x="91986" y="405549"/>
                  </a:lnTo>
                  <a:lnTo>
                    <a:pt x="105270" y="390791"/>
                  </a:lnTo>
                  <a:lnTo>
                    <a:pt x="109029" y="386626"/>
                  </a:lnTo>
                  <a:lnTo>
                    <a:pt x="109067" y="419557"/>
                  </a:lnTo>
                  <a:lnTo>
                    <a:pt x="120421" y="419557"/>
                  </a:lnTo>
                  <a:lnTo>
                    <a:pt x="120421" y="386626"/>
                  </a:lnTo>
                  <a:lnTo>
                    <a:pt x="120421" y="362775"/>
                  </a:lnTo>
                  <a:close/>
                </a:path>
                <a:path w="6504305" h="1920875">
                  <a:moveTo>
                    <a:pt x="146316" y="177215"/>
                  </a:moveTo>
                  <a:lnTo>
                    <a:pt x="23850" y="54737"/>
                  </a:lnTo>
                  <a:lnTo>
                    <a:pt x="0" y="78587"/>
                  </a:lnTo>
                  <a:lnTo>
                    <a:pt x="122466" y="201053"/>
                  </a:lnTo>
                  <a:lnTo>
                    <a:pt x="146316" y="177215"/>
                  </a:lnTo>
                  <a:close/>
                </a:path>
                <a:path w="6504305" h="1920875">
                  <a:moveTo>
                    <a:pt x="190207" y="27101"/>
                  </a:moveTo>
                  <a:lnTo>
                    <a:pt x="166370" y="3251"/>
                  </a:lnTo>
                  <a:lnTo>
                    <a:pt x="92671" y="76949"/>
                  </a:lnTo>
                  <a:lnTo>
                    <a:pt x="116509" y="100799"/>
                  </a:lnTo>
                  <a:lnTo>
                    <a:pt x="190207" y="27101"/>
                  </a:lnTo>
                  <a:close/>
                </a:path>
                <a:path w="6504305" h="1920875">
                  <a:moveTo>
                    <a:pt x="198348" y="215138"/>
                  </a:moveTo>
                  <a:lnTo>
                    <a:pt x="174498" y="191300"/>
                  </a:lnTo>
                  <a:lnTo>
                    <a:pt x="52031" y="313778"/>
                  </a:lnTo>
                  <a:lnTo>
                    <a:pt x="75857" y="337616"/>
                  </a:lnTo>
                  <a:lnTo>
                    <a:pt x="198348" y="215138"/>
                  </a:lnTo>
                  <a:close/>
                </a:path>
                <a:path w="6504305" h="1920875">
                  <a:moveTo>
                    <a:pt x="200977" y="419519"/>
                  </a:moveTo>
                  <a:lnTo>
                    <a:pt x="197510" y="410845"/>
                  </a:lnTo>
                  <a:lnTo>
                    <a:pt x="192989" y="399503"/>
                  </a:lnTo>
                  <a:lnTo>
                    <a:pt x="184365" y="377926"/>
                  </a:lnTo>
                  <a:lnTo>
                    <a:pt x="181343" y="370357"/>
                  </a:lnTo>
                  <a:lnTo>
                    <a:pt x="181343" y="399503"/>
                  </a:lnTo>
                  <a:lnTo>
                    <a:pt x="164299" y="399503"/>
                  </a:lnTo>
                  <a:lnTo>
                    <a:pt x="172935" y="377926"/>
                  </a:lnTo>
                  <a:lnTo>
                    <a:pt x="181343" y="399503"/>
                  </a:lnTo>
                  <a:lnTo>
                    <a:pt x="181343" y="370357"/>
                  </a:lnTo>
                  <a:lnTo>
                    <a:pt x="178320" y="362775"/>
                  </a:lnTo>
                  <a:lnTo>
                    <a:pt x="166954" y="362775"/>
                  </a:lnTo>
                  <a:lnTo>
                    <a:pt x="144246" y="419557"/>
                  </a:lnTo>
                  <a:lnTo>
                    <a:pt x="156349" y="419557"/>
                  </a:lnTo>
                  <a:lnTo>
                    <a:pt x="159766" y="410845"/>
                  </a:lnTo>
                  <a:lnTo>
                    <a:pt x="185496" y="410845"/>
                  </a:lnTo>
                  <a:lnTo>
                    <a:pt x="188912" y="419557"/>
                  </a:lnTo>
                  <a:lnTo>
                    <a:pt x="200977" y="419519"/>
                  </a:lnTo>
                  <a:close/>
                </a:path>
                <a:path w="6504305" h="1920875">
                  <a:moveTo>
                    <a:pt x="243865" y="260667"/>
                  </a:moveTo>
                  <a:lnTo>
                    <a:pt x="220014" y="236816"/>
                  </a:lnTo>
                  <a:lnTo>
                    <a:pt x="146316" y="310527"/>
                  </a:lnTo>
                  <a:lnTo>
                    <a:pt x="170154" y="334365"/>
                  </a:lnTo>
                  <a:lnTo>
                    <a:pt x="243865" y="260667"/>
                  </a:lnTo>
                  <a:close/>
                </a:path>
                <a:path w="6504305" h="1920875">
                  <a:moveTo>
                    <a:pt x="272923" y="362775"/>
                  </a:moveTo>
                  <a:lnTo>
                    <a:pt x="224929" y="362775"/>
                  </a:lnTo>
                  <a:lnTo>
                    <a:pt x="224929" y="419557"/>
                  </a:lnTo>
                  <a:lnTo>
                    <a:pt x="236283" y="419557"/>
                  </a:lnTo>
                  <a:lnTo>
                    <a:pt x="236283" y="396049"/>
                  </a:lnTo>
                  <a:lnTo>
                    <a:pt x="261404" y="396049"/>
                  </a:lnTo>
                  <a:lnTo>
                    <a:pt x="261404" y="385495"/>
                  </a:lnTo>
                  <a:lnTo>
                    <a:pt x="236283" y="385495"/>
                  </a:lnTo>
                  <a:lnTo>
                    <a:pt x="236283" y="373380"/>
                  </a:lnTo>
                  <a:lnTo>
                    <a:pt x="272923" y="373380"/>
                  </a:lnTo>
                  <a:lnTo>
                    <a:pt x="272923" y="362775"/>
                  </a:lnTo>
                  <a:close/>
                </a:path>
                <a:path w="6504305" h="1920875">
                  <a:moveTo>
                    <a:pt x="284505" y="23837"/>
                  </a:moveTo>
                  <a:lnTo>
                    <a:pt x="260667" y="0"/>
                  </a:lnTo>
                  <a:lnTo>
                    <a:pt x="138188" y="122478"/>
                  </a:lnTo>
                  <a:lnTo>
                    <a:pt x="162039" y="146316"/>
                  </a:lnTo>
                  <a:lnTo>
                    <a:pt x="284505" y="23837"/>
                  </a:lnTo>
                  <a:close/>
                </a:path>
                <a:path w="6504305" h="1920875">
                  <a:moveTo>
                    <a:pt x="289382" y="306184"/>
                  </a:moveTo>
                  <a:lnTo>
                    <a:pt x="265544" y="282346"/>
                  </a:lnTo>
                  <a:lnTo>
                    <a:pt x="239522" y="308356"/>
                  </a:lnTo>
                  <a:lnTo>
                    <a:pt x="263372" y="332206"/>
                  </a:lnTo>
                  <a:lnTo>
                    <a:pt x="289382" y="306184"/>
                  </a:lnTo>
                  <a:close/>
                </a:path>
                <a:path w="6504305" h="1920875">
                  <a:moveTo>
                    <a:pt x="331114" y="71539"/>
                  </a:moveTo>
                  <a:lnTo>
                    <a:pt x="305104" y="45516"/>
                  </a:lnTo>
                  <a:lnTo>
                    <a:pt x="281254" y="69367"/>
                  </a:lnTo>
                  <a:lnTo>
                    <a:pt x="307263" y="95377"/>
                  </a:lnTo>
                  <a:lnTo>
                    <a:pt x="331114" y="71539"/>
                  </a:lnTo>
                  <a:close/>
                </a:path>
                <a:path w="6504305" h="1920875">
                  <a:moveTo>
                    <a:pt x="333286" y="164744"/>
                  </a:moveTo>
                  <a:lnTo>
                    <a:pt x="259575" y="91046"/>
                  </a:lnTo>
                  <a:lnTo>
                    <a:pt x="235737" y="114884"/>
                  </a:lnTo>
                  <a:lnTo>
                    <a:pt x="309435" y="188595"/>
                  </a:lnTo>
                  <a:lnTo>
                    <a:pt x="333286" y="164744"/>
                  </a:lnTo>
                  <a:close/>
                </a:path>
                <a:path w="6504305" h="1920875">
                  <a:moveTo>
                    <a:pt x="336537" y="259041"/>
                  </a:moveTo>
                  <a:lnTo>
                    <a:pt x="214058" y="136563"/>
                  </a:lnTo>
                  <a:lnTo>
                    <a:pt x="190207" y="160413"/>
                  </a:lnTo>
                  <a:lnTo>
                    <a:pt x="312686" y="282879"/>
                  </a:lnTo>
                  <a:lnTo>
                    <a:pt x="336537" y="259041"/>
                  </a:lnTo>
                  <a:close/>
                </a:path>
                <a:path w="6504305" h="1920875">
                  <a:moveTo>
                    <a:pt x="6503911" y="1629029"/>
                  </a:moveTo>
                  <a:lnTo>
                    <a:pt x="6289903" y="1629029"/>
                  </a:lnTo>
                  <a:lnTo>
                    <a:pt x="6289903" y="1920862"/>
                  </a:lnTo>
                  <a:lnTo>
                    <a:pt x="6503911" y="1920862"/>
                  </a:lnTo>
                  <a:lnTo>
                    <a:pt x="6503911" y="16290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092297" y="6182664"/>
            <a:ext cx="812800" cy="556691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950" b="1" spc="-150" dirty="0">
                <a:solidFill>
                  <a:srgbClr val="163B6D"/>
                </a:solidFill>
                <a:latin typeface="DejaVu Sans"/>
                <a:cs typeface="DejaVu Sans"/>
              </a:rPr>
              <a:t>Style</a:t>
            </a:r>
            <a:endParaRPr sz="950" dirty="0">
              <a:latin typeface="DejaVu Sans"/>
              <a:cs typeface="DejaVu Sans"/>
            </a:endParaRPr>
          </a:p>
          <a:p>
            <a:pPr marL="12700" marR="5080">
              <a:lnSpc>
                <a:spcPct val="124300"/>
              </a:lnSpc>
              <a:spcBef>
                <a:spcPts val="65"/>
              </a:spcBef>
            </a:pPr>
            <a:r>
              <a:rPr sz="950" b="1" spc="-125" dirty="0">
                <a:solidFill>
                  <a:srgbClr val="163B6D"/>
                </a:solidFill>
                <a:latin typeface="DejaVu Sans"/>
                <a:cs typeface="DejaVu Sans"/>
              </a:rPr>
              <a:t>Model</a:t>
            </a:r>
            <a:r>
              <a:rPr sz="950" b="1" spc="-160" dirty="0">
                <a:solidFill>
                  <a:srgbClr val="163B6D"/>
                </a:solidFill>
                <a:latin typeface="DejaVu Sans"/>
                <a:cs typeface="DejaVu Sans"/>
              </a:rPr>
              <a:t> Number  </a:t>
            </a:r>
            <a:r>
              <a:rPr sz="950" b="1" spc="-180" dirty="0" err="1">
                <a:solidFill>
                  <a:srgbClr val="163B6D"/>
                </a:solidFill>
                <a:latin typeface="DejaVu Sans"/>
                <a:cs typeface="DejaVu Sans"/>
              </a:rPr>
              <a:t>Descrip</a:t>
            </a:r>
            <a:r>
              <a:rPr lang="en-IN" sz="950" b="1" spc="-180" dirty="0">
                <a:solidFill>
                  <a:srgbClr val="163B6D"/>
                </a:solidFill>
                <a:latin typeface="DejaVu Sans"/>
                <a:cs typeface="DejaVu Sans"/>
              </a:rPr>
              <a:t>ti</a:t>
            </a:r>
            <a:r>
              <a:rPr sz="950" b="1" spc="-180" dirty="0">
                <a:solidFill>
                  <a:srgbClr val="163B6D"/>
                </a:solidFill>
                <a:latin typeface="DejaVu Sans"/>
                <a:cs typeface="DejaVu Sans"/>
              </a:rPr>
              <a:t>on</a:t>
            </a:r>
            <a:endParaRPr sz="950" dirty="0">
              <a:latin typeface="DejaVu Sans"/>
              <a:cs typeface="DejaVu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83837" y="6185979"/>
            <a:ext cx="2875280" cy="3021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02030">
              <a:lnSpc>
                <a:spcPct val="154100"/>
              </a:lnSpc>
              <a:spcBef>
                <a:spcPts val="95"/>
              </a:spcBef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Impervious Non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Surgical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Isolation Gown  </a:t>
            </a:r>
            <a:r>
              <a:rPr sz="800" spc="-15" dirty="0">
                <a:solidFill>
                  <a:srgbClr val="153B6C"/>
                </a:solidFill>
                <a:latin typeface="RobotoRegular"/>
                <a:cs typeface="RobotoRegular"/>
              </a:rPr>
              <a:t>NS40-SBPE000700-H-</a:t>
            </a:r>
            <a:r>
              <a:rPr sz="800" spc="-114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LKCOL</a:t>
            </a:r>
            <a:endParaRPr sz="800">
              <a:latin typeface="RobotoRegular"/>
              <a:cs typeface="RobotoRegular"/>
            </a:endParaRPr>
          </a:p>
          <a:p>
            <a:pPr marL="12700" marR="347980">
              <a:lnSpc>
                <a:spcPct val="114599"/>
              </a:lnSpc>
              <a:spcBef>
                <a:spcPts val="245"/>
              </a:spcBef>
            </a:pP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Full coverage, Light weight,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low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lint,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ideal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for protection 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against High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levels of</a:t>
            </a:r>
            <a:r>
              <a:rPr sz="800" spc="-1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fluids</a:t>
            </a:r>
            <a:endParaRPr sz="800">
              <a:latin typeface="RobotoRegular"/>
              <a:cs typeface="RobotoRegular"/>
            </a:endParaRPr>
          </a:p>
          <a:p>
            <a:pPr marL="12700" marR="5080">
              <a:lnSpc>
                <a:spcPct val="114599"/>
              </a:lnSpc>
              <a:spcBef>
                <a:spcPts val="185"/>
              </a:spcBef>
            </a:pP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Adjustable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hook &amp; loop neck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fasteners,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Overlap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back,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knit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cuff, 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double tie on</a:t>
            </a:r>
            <a:r>
              <a:rPr sz="800" spc="-1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waist</a:t>
            </a:r>
            <a:endParaRPr sz="8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Non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Woven,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PPSB, PE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coating,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70</a:t>
            </a:r>
            <a:r>
              <a:rPr sz="800" spc="-2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GSM</a:t>
            </a:r>
            <a:endParaRPr sz="800">
              <a:latin typeface="RobotoRegular"/>
              <a:cs typeface="RobotoRegular"/>
            </a:endParaRPr>
          </a:p>
          <a:p>
            <a:pPr marL="12700" marR="542925">
              <a:lnSpc>
                <a:spcPct val="156600"/>
              </a:lnSpc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Knitted 1x1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rib,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97/3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poly/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elastane, 230 GSM,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whit 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120 cm x 145</a:t>
            </a:r>
            <a:r>
              <a:rPr sz="800" spc="-2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cm</a:t>
            </a:r>
            <a:endParaRPr sz="800">
              <a:latin typeface="RobotoRegular"/>
              <a:cs typeface="RobotoRegular"/>
            </a:endParaRPr>
          </a:p>
          <a:p>
            <a:pPr marL="12700" marR="2348865">
              <a:lnSpc>
                <a:spcPct val="156600"/>
              </a:lnSpc>
            </a:pP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Single Use 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Non</a:t>
            </a:r>
            <a:r>
              <a:rPr sz="800" spc="-6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Sterile</a:t>
            </a:r>
            <a:endParaRPr sz="800">
              <a:latin typeface="RobotoRegular"/>
              <a:cs typeface="RobotoRegular"/>
            </a:endParaRPr>
          </a:p>
          <a:p>
            <a:pPr marL="12700" marR="1727200">
              <a:lnSpc>
                <a:spcPct val="156600"/>
              </a:lnSpc>
            </a:pP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Ultrasonic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seam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welding 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Regular /</a:t>
            </a:r>
            <a:r>
              <a:rPr sz="800" spc="-1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Raglan</a:t>
            </a:r>
            <a:endParaRPr sz="800">
              <a:latin typeface="RobotoRegular"/>
              <a:cs typeface="RobotoRegular"/>
            </a:endParaRPr>
          </a:p>
          <a:p>
            <a:pPr marL="12700" marR="271145">
              <a:lnSpc>
                <a:spcPct val="104200"/>
              </a:lnSpc>
              <a:spcBef>
                <a:spcPts val="545"/>
              </a:spcBef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Pathogen resistance, Infectious diseases</a:t>
            </a:r>
            <a:r>
              <a:rPr sz="800" spc="-4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(non-airborne), 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Large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amounts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of fluid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exposure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over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long</a:t>
            </a:r>
            <a:r>
              <a:rPr sz="800" spc="-2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periods</a:t>
            </a:r>
            <a:endParaRPr sz="8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OEA</a:t>
            </a:r>
            <a:endParaRPr sz="8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AAMI PB70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Level</a:t>
            </a:r>
            <a:r>
              <a:rPr sz="800" spc="-1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4</a:t>
            </a:r>
            <a:endParaRPr sz="800">
              <a:latin typeface="RobotoRegular"/>
              <a:cs typeface="Roboto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92297" y="6895810"/>
            <a:ext cx="37211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b="1" spc="-165" dirty="0">
                <a:solidFill>
                  <a:srgbClr val="163B6D"/>
                </a:solidFill>
                <a:latin typeface="DejaVu Sans"/>
                <a:cs typeface="DejaVu Sans"/>
              </a:rPr>
              <a:t>Design</a:t>
            </a:r>
            <a:endParaRPr sz="950">
              <a:latin typeface="DejaVu Sans"/>
              <a:cs typeface="DejaVu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92297" y="7159166"/>
            <a:ext cx="713740" cy="1580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82270">
              <a:lnSpc>
                <a:spcPct val="131800"/>
              </a:lnSpc>
              <a:spcBef>
                <a:spcPts val="95"/>
              </a:spcBef>
            </a:pPr>
            <a:r>
              <a:rPr sz="950" b="1" spc="-235" dirty="0">
                <a:solidFill>
                  <a:srgbClr val="163B6D"/>
                </a:solidFill>
                <a:latin typeface="DejaVu Sans"/>
                <a:cs typeface="DejaVu Sans"/>
              </a:rPr>
              <a:t>F</a:t>
            </a:r>
            <a:r>
              <a:rPr sz="950" b="1" spc="-165" dirty="0">
                <a:solidFill>
                  <a:srgbClr val="163B6D"/>
                </a:solidFill>
                <a:latin typeface="DejaVu Sans"/>
                <a:cs typeface="DejaVu Sans"/>
              </a:rPr>
              <a:t>a</a:t>
            </a:r>
            <a:r>
              <a:rPr sz="950" b="1" spc="-160" dirty="0">
                <a:solidFill>
                  <a:srgbClr val="163B6D"/>
                </a:solidFill>
                <a:latin typeface="DejaVu Sans"/>
                <a:cs typeface="DejaVu Sans"/>
              </a:rPr>
              <a:t>b</a:t>
            </a:r>
            <a:r>
              <a:rPr sz="950" b="1" spc="-105" dirty="0">
                <a:solidFill>
                  <a:srgbClr val="163B6D"/>
                </a:solidFill>
                <a:latin typeface="DejaVu Sans"/>
                <a:cs typeface="DejaVu Sans"/>
              </a:rPr>
              <a:t>ri</a:t>
            </a:r>
            <a:r>
              <a:rPr sz="950" b="1" spc="-114" dirty="0">
                <a:solidFill>
                  <a:srgbClr val="163B6D"/>
                </a:solidFill>
                <a:latin typeface="DejaVu Sans"/>
                <a:cs typeface="DejaVu Sans"/>
              </a:rPr>
              <a:t>c  </a:t>
            </a:r>
            <a:r>
              <a:rPr sz="950" b="1" spc="-175" dirty="0">
                <a:solidFill>
                  <a:srgbClr val="163B6D"/>
                </a:solidFill>
                <a:latin typeface="DejaVu Sans"/>
                <a:cs typeface="DejaVu Sans"/>
              </a:rPr>
              <a:t>Cuﬀ  </a:t>
            </a:r>
            <a:r>
              <a:rPr sz="950" b="1" spc="-165" dirty="0">
                <a:solidFill>
                  <a:srgbClr val="163B6D"/>
                </a:solidFill>
                <a:latin typeface="DejaVu Sans"/>
                <a:cs typeface="DejaVu Sans"/>
              </a:rPr>
              <a:t>Size  </a:t>
            </a:r>
            <a:r>
              <a:rPr sz="950" b="1" spc="-155" dirty="0">
                <a:solidFill>
                  <a:srgbClr val="163B6D"/>
                </a:solidFill>
                <a:latin typeface="DejaVu Sans"/>
                <a:cs typeface="DejaVu Sans"/>
              </a:rPr>
              <a:t>Us</a:t>
            </a:r>
            <a:r>
              <a:rPr sz="950" b="1" spc="-170" dirty="0">
                <a:solidFill>
                  <a:srgbClr val="163B6D"/>
                </a:solidFill>
                <a:latin typeface="DejaVu Sans"/>
                <a:cs typeface="DejaVu Sans"/>
              </a:rPr>
              <a:t>a</a:t>
            </a:r>
            <a:r>
              <a:rPr sz="950" b="1" spc="-235" dirty="0">
                <a:solidFill>
                  <a:srgbClr val="163B6D"/>
                </a:solidFill>
                <a:latin typeface="DejaVu Sans"/>
                <a:cs typeface="DejaVu Sans"/>
              </a:rPr>
              <a:t>g</a:t>
            </a:r>
            <a:r>
              <a:rPr sz="950" b="1" spc="-155" dirty="0">
                <a:solidFill>
                  <a:srgbClr val="163B6D"/>
                </a:solidFill>
                <a:latin typeface="DejaVu Sans"/>
                <a:cs typeface="DejaVu Sans"/>
              </a:rPr>
              <a:t>e</a:t>
            </a:r>
            <a:endParaRPr sz="950" dirty="0">
              <a:latin typeface="DejaVu Sans"/>
              <a:cs typeface="DejaVu Sans"/>
            </a:endParaRPr>
          </a:p>
          <a:p>
            <a:pPr marL="12700" marR="76835">
              <a:lnSpc>
                <a:spcPct val="131800"/>
              </a:lnSpc>
            </a:pPr>
            <a:r>
              <a:rPr sz="950" b="1" spc="-225" dirty="0" err="1">
                <a:solidFill>
                  <a:srgbClr val="163B6D"/>
                </a:solidFill>
                <a:latin typeface="DejaVu Sans"/>
                <a:cs typeface="DejaVu Sans"/>
              </a:rPr>
              <a:t>S</a:t>
            </a:r>
            <a:r>
              <a:rPr sz="950" b="1" spc="-130" dirty="0" err="1">
                <a:solidFill>
                  <a:srgbClr val="163B6D"/>
                </a:solidFill>
                <a:latin typeface="DejaVu Sans"/>
                <a:cs typeface="DejaVu Sans"/>
              </a:rPr>
              <a:t>t</a:t>
            </a:r>
            <a:r>
              <a:rPr sz="950" b="1" spc="-160" dirty="0" err="1">
                <a:solidFill>
                  <a:srgbClr val="163B6D"/>
                </a:solidFill>
                <a:latin typeface="DejaVu Sans"/>
                <a:cs typeface="DejaVu Sans"/>
              </a:rPr>
              <a:t>e</a:t>
            </a:r>
            <a:r>
              <a:rPr sz="950" b="1" spc="-95" dirty="0" err="1">
                <a:solidFill>
                  <a:srgbClr val="163B6D"/>
                </a:solidFill>
                <a:latin typeface="DejaVu Sans"/>
                <a:cs typeface="DejaVu Sans"/>
              </a:rPr>
              <a:t>rili</a:t>
            </a:r>
            <a:r>
              <a:rPr sz="950" b="1" spc="-180" dirty="0" err="1">
                <a:solidFill>
                  <a:srgbClr val="163B6D"/>
                </a:solidFill>
                <a:latin typeface="DejaVu Sans"/>
                <a:cs typeface="DejaVu Sans"/>
              </a:rPr>
              <a:t>s</a:t>
            </a:r>
            <a:r>
              <a:rPr sz="950" b="1" spc="-170" dirty="0" err="1">
                <a:solidFill>
                  <a:srgbClr val="163B6D"/>
                </a:solidFill>
                <a:latin typeface="DejaVu Sans"/>
                <a:cs typeface="DejaVu Sans"/>
              </a:rPr>
              <a:t>a</a:t>
            </a:r>
            <a:r>
              <a:rPr lang="en-IN" sz="950" b="1" spc="-170" dirty="0" err="1">
                <a:solidFill>
                  <a:srgbClr val="163B6D"/>
                </a:solidFill>
                <a:latin typeface="DejaVu Sans"/>
                <a:cs typeface="DejaVu Sans"/>
              </a:rPr>
              <a:t>tion</a:t>
            </a:r>
            <a:r>
              <a:rPr lang="en-IN" sz="950" b="1" spc="-170" dirty="0">
                <a:solidFill>
                  <a:srgbClr val="163B6D"/>
                </a:solidFill>
                <a:latin typeface="DejaVu Sans"/>
                <a:cs typeface="DejaVu Sans"/>
              </a:rPr>
              <a:t>  </a:t>
            </a:r>
            <a:r>
              <a:rPr sz="950" b="1" spc="-105" dirty="0">
                <a:solidFill>
                  <a:srgbClr val="163B6D"/>
                </a:solidFill>
                <a:latin typeface="DejaVu Sans"/>
                <a:cs typeface="DejaVu Sans"/>
              </a:rPr>
              <a:t>  </a:t>
            </a:r>
            <a:r>
              <a:rPr sz="950" b="1" spc="-185" dirty="0">
                <a:solidFill>
                  <a:srgbClr val="163B6D"/>
                </a:solidFill>
                <a:latin typeface="DejaVu Sans"/>
                <a:cs typeface="DejaVu Sans"/>
              </a:rPr>
              <a:t>Seams  </a:t>
            </a:r>
            <a:r>
              <a:rPr sz="950" b="1" spc="-160" dirty="0">
                <a:solidFill>
                  <a:srgbClr val="163B6D"/>
                </a:solidFill>
                <a:latin typeface="DejaVu Sans"/>
                <a:cs typeface="DejaVu Sans"/>
              </a:rPr>
              <a:t>Sleeve</a:t>
            </a:r>
            <a:endParaRPr sz="950" dirty="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950" b="1" spc="-145" dirty="0">
                <a:solidFill>
                  <a:srgbClr val="163B6D"/>
                </a:solidFill>
                <a:latin typeface="DejaVu Sans"/>
                <a:cs typeface="DejaVu Sans"/>
              </a:rPr>
              <a:t>Intended</a:t>
            </a:r>
            <a:r>
              <a:rPr sz="950" b="1" spc="-170" dirty="0">
                <a:solidFill>
                  <a:srgbClr val="163B6D"/>
                </a:solidFill>
                <a:latin typeface="DejaVu Sans"/>
                <a:cs typeface="DejaVu Sans"/>
              </a:rPr>
              <a:t> </a:t>
            </a:r>
            <a:r>
              <a:rPr sz="950" b="1" spc="-155" dirty="0">
                <a:solidFill>
                  <a:srgbClr val="163B6D"/>
                </a:solidFill>
                <a:latin typeface="DejaVu Sans"/>
                <a:cs typeface="DejaVu Sans"/>
              </a:rPr>
              <a:t>Use</a:t>
            </a:r>
            <a:endParaRPr sz="950" dirty="0">
              <a:latin typeface="DejaVu Sans"/>
              <a:cs typeface="DejaVu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92297" y="8795194"/>
            <a:ext cx="920750" cy="387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7400"/>
              </a:lnSpc>
              <a:spcBef>
                <a:spcPts val="90"/>
              </a:spcBef>
            </a:pPr>
            <a:r>
              <a:rPr sz="950" b="1" spc="-150" dirty="0">
                <a:solidFill>
                  <a:srgbClr val="163B6D"/>
                </a:solidFill>
                <a:latin typeface="DejaVu Sans"/>
                <a:cs typeface="DejaVu Sans"/>
              </a:rPr>
              <a:t>Device </a:t>
            </a:r>
            <a:r>
              <a:rPr sz="950" b="1" spc="-220" dirty="0">
                <a:solidFill>
                  <a:srgbClr val="163B6D"/>
                </a:solidFill>
                <a:latin typeface="DejaVu Sans"/>
                <a:cs typeface="DejaVu Sans"/>
              </a:rPr>
              <a:t>Li</a:t>
            </a:r>
            <a:r>
              <a:rPr lang="en-IN" sz="950" b="1" spc="-220" dirty="0">
                <a:solidFill>
                  <a:srgbClr val="163B6D"/>
                </a:solidFill>
                <a:latin typeface="DejaVu Sans"/>
                <a:cs typeface="DejaVu Sans"/>
              </a:rPr>
              <a:t> </a:t>
            </a:r>
            <a:r>
              <a:rPr sz="950" b="1" spc="-220" dirty="0">
                <a:solidFill>
                  <a:srgbClr val="163B6D"/>
                </a:solidFill>
                <a:latin typeface="DejaVu Sans"/>
                <a:cs typeface="DejaVu Sans"/>
              </a:rPr>
              <a:t>s</a:t>
            </a:r>
            <a:r>
              <a:rPr lang="en-IN" sz="950" b="1" spc="-220" dirty="0">
                <a:solidFill>
                  <a:srgbClr val="163B6D"/>
                </a:solidFill>
                <a:latin typeface="DejaVu Sans"/>
                <a:cs typeface="DejaVu Sans"/>
              </a:rPr>
              <a:t> t </a:t>
            </a:r>
            <a:r>
              <a:rPr lang="en-IN" sz="950" b="1" spc="-220" dirty="0" err="1">
                <a:solidFill>
                  <a:srgbClr val="163B6D"/>
                </a:solidFill>
                <a:latin typeface="DejaVu Sans"/>
                <a:cs typeface="DejaVu Sans"/>
              </a:rPr>
              <a:t>i</a:t>
            </a:r>
            <a:r>
              <a:rPr lang="en-IN" sz="950" b="1" spc="-220" dirty="0">
                <a:solidFill>
                  <a:srgbClr val="163B6D"/>
                </a:solidFill>
                <a:latin typeface="DejaVu Sans"/>
                <a:cs typeface="DejaVu Sans"/>
              </a:rPr>
              <a:t> </a:t>
            </a:r>
            <a:r>
              <a:rPr sz="950" b="1" spc="-220" dirty="0">
                <a:solidFill>
                  <a:srgbClr val="163B6D"/>
                </a:solidFill>
                <a:latin typeface="DejaVu Sans"/>
                <a:cs typeface="DejaVu Sans"/>
              </a:rPr>
              <a:t>ng  </a:t>
            </a:r>
            <a:r>
              <a:rPr lang="en-IN" sz="950" b="1" spc="-220" dirty="0">
                <a:solidFill>
                  <a:srgbClr val="163B6D"/>
                </a:solidFill>
                <a:latin typeface="DejaVu Sans"/>
                <a:cs typeface="DejaVu Sans"/>
              </a:rPr>
              <a:t>        </a:t>
            </a:r>
            <a:r>
              <a:rPr sz="950" b="1" spc="-240" dirty="0" err="1">
                <a:solidFill>
                  <a:srgbClr val="163B6D"/>
                </a:solidFill>
                <a:latin typeface="DejaVu Sans"/>
                <a:cs typeface="DejaVu Sans"/>
              </a:rPr>
              <a:t>Te</a:t>
            </a:r>
            <a:r>
              <a:rPr lang="en-IN" sz="950" b="1" spc="-240" dirty="0">
                <a:solidFill>
                  <a:srgbClr val="163B6D"/>
                </a:solidFill>
                <a:latin typeface="DejaVu Sans"/>
                <a:cs typeface="DejaVu Sans"/>
              </a:rPr>
              <a:t>  </a:t>
            </a:r>
            <a:r>
              <a:rPr sz="950" b="1" spc="-240" dirty="0">
                <a:solidFill>
                  <a:srgbClr val="163B6D"/>
                </a:solidFill>
                <a:latin typeface="DejaVu Sans"/>
                <a:cs typeface="DejaVu Sans"/>
              </a:rPr>
              <a:t>s</a:t>
            </a:r>
            <a:r>
              <a:rPr lang="en-IN" sz="950" b="1" spc="-240" dirty="0">
                <a:solidFill>
                  <a:srgbClr val="163B6D"/>
                </a:solidFill>
                <a:latin typeface="DejaVu Sans"/>
                <a:cs typeface="DejaVu Sans"/>
              </a:rPr>
              <a:t>  t </a:t>
            </a:r>
            <a:r>
              <a:rPr lang="en-IN" sz="950" b="1" spc="-240" dirty="0" err="1">
                <a:solidFill>
                  <a:srgbClr val="163B6D"/>
                </a:solidFill>
                <a:latin typeface="DejaVu Sans"/>
                <a:cs typeface="DejaVu Sans"/>
              </a:rPr>
              <a:t>i</a:t>
            </a:r>
            <a:r>
              <a:rPr lang="en-IN" sz="950" b="1" spc="-240" dirty="0">
                <a:solidFill>
                  <a:srgbClr val="163B6D"/>
                </a:solidFill>
                <a:latin typeface="DejaVu Sans"/>
                <a:cs typeface="DejaVu Sans"/>
              </a:rPr>
              <a:t>  n</a:t>
            </a:r>
            <a:r>
              <a:rPr sz="950" b="1" spc="-240" dirty="0">
                <a:solidFill>
                  <a:srgbClr val="163B6D"/>
                </a:solidFill>
                <a:latin typeface="DejaVu Sans"/>
                <a:cs typeface="DejaVu Sans"/>
              </a:rPr>
              <a:t>g</a:t>
            </a:r>
            <a:r>
              <a:rPr sz="950" b="1" spc="-170" dirty="0">
                <a:solidFill>
                  <a:srgbClr val="163B6D"/>
                </a:solidFill>
                <a:latin typeface="DejaVu Sans"/>
                <a:cs typeface="DejaVu Sans"/>
              </a:rPr>
              <a:t> </a:t>
            </a:r>
            <a:r>
              <a:rPr lang="en-IN" sz="950" b="1" spc="-170" dirty="0">
                <a:solidFill>
                  <a:srgbClr val="163B6D"/>
                </a:solidFill>
                <a:latin typeface="DejaVu Sans"/>
                <a:cs typeface="DejaVu Sans"/>
              </a:rPr>
              <a:t> </a:t>
            </a:r>
            <a:r>
              <a:rPr sz="950" b="1" spc="-160" dirty="0">
                <a:solidFill>
                  <a:srgbClr val="163B6D"/>
                </a:solidFill>
                <a:latin typeface="DejaVu Sans"/>
                <a:cs typeface="DejaVu Sans"/>
              </a:rPr>
              <a:t>standards</a:t>
            </a:r>
            <a:endParaRPr sz="950" dirty="0">
              <a:latin typeface="DejaVu Sans"/>
              <a:cs typeface="DejaVu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03014" y="9095664"/>
            <a:ext cx="2741193" cy="24942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92297" y="9346347"/>
            <a:ext cx="599440" cy="1019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7300"/>
              </a:lnSpc>
              <a:spcBef>
                <a:spcPts val="95"/>
              </a:spcBef>
            </a:pPr>
            <a:r>
              <a:rPr sz="950" b="1" spc="-175" dirty="0">
                <a:solidFill>
                  <a:srgbClr val="163B6D"/>
                </a:solidFill>
                <a:latin typeface="DejaVu Sans"/>
                <a:cs typeface="DejaVu Sans"/>
              </a:rPr>
              <a:t>Packaging  </a:t>
            </a:r>
            <a:r>
              <a:rPr sz="950" b="1" spc="-150" dirty="0">
                <a:solidFill>
                  <a:srgbClr val="163B6D"/>
                </a:solidFill>
                <a:latin typeface="DejaVu Sans"/>
                <a:cs typeface="DejaVu Sans"/>
              </a:rPr>
              <a:t>Carton  Carton </a:t>
            </a:r>
            <a:r>
              <a:rPr sz="950" b="1" spc="-165" dirty="0">
                <a:solidFill>
                  <a:srgbClr val="163B6D"/>
                </a:solidFill>
                <a:latin typeface="DejaVu Sans"/>
                <a:cs typeface="DejaVu Sans"/>
              </a:rPr>
              <a:t>Size  </a:t>
            </a:r>
            <a:r>
              <a:rPr sz="950" b="1" spc="-155" dirty="0">
                <a:solidFill>
                  <a:srgbClr val="163B6D"/>
                </a:solidFill>
                <a:latin typeface="DejaVu Sans"/>
                <a:cs typeface="DejaVu Sans"/>
              </a:rPr>
              <a:t>Gross </a:t>
            </a:r>
            <a:r>
              <a:rPr sz="950" b="1" spc="-135" dirty="0">
                <a:solidFill>
                  <a:srgbClr val="163B6D"/>
                </a:solidFill>
                <a:latin typeface="DejaVu Sans"/>
                <a:cs typeface="DejaVu Sans"/>
              </a:rPr>
              <a:t>wt  Validity</a:t>
            </a:r>
            <a:endParaRPr sz="950">
              <a:latin typeface="DejaVu Sans"/>
              <a:cs typeface="DejaVu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83837" y="9407220"/>
            <a:ext cx="1597025" cy="9626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Individual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pcs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in a sealed</a:t>
            </a:r>
            <a:r>
              <a:rPr sz="800" spc="-4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polybag</a:t>
            </a:r>
            <a:endParaRPr sz="800">
              <a:latin typeface="RobotoRegular"/>
              <a:cs typeface="RobotoRegular"/>
            </a:endParaRPr>
          </a:p>
          <a:p>
            <a:pPr marL="12700" marR="749935">
              <a:lnSpc>
                <a:spcPct val="156900"/>
              </a:lnSpc>
              <a:spcBef>
                <a:spcPts val="135"/>
              </a:spcBef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60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Pcs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in a</a:t>
            </a:r>
            <a:r>
              <a:rPr sz="800" spc="-6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carton 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53x41x42</a:t>
            </a:r>
            <a:r>
              <a:rPr sz="800" spc="-1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cm</a:t>
            </a:r>
            <a:endParaRPr sz="8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13.9</a:t>
            </a:r>
            <a:r>
              <a:rPr sz="800" spc="7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kgs.</a:t>
            </a:r>
            <a:endParaRPr sz="8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3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yrs from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the date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of</a:t>
            </a:r>
            <a:r>
              <a:rPr sz="800" spc="5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production</a:t>
            </a:r>
            <a:endParaRPr sz="800">
              <a:latin typeface="RobotoRegular"/>
              <a:cs typeface="RobotoRegular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1015" y="6542557"/>
            <a:ext cx="23393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Impervious Non-surgical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Isolation</a:t>
            </a:r>
            <a:r>
              <a:rPr sz="1000" spc="-2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Gowns</a:t>
            </a:r>
            <a:endParaRPr sz="1000">
              <a:latin typeface="RobotoRegular"/>
              <a:cs typeface="RobotoRegular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05305" y="8796575"/>
            <a:ext cx="895985" cy="1157605"/>
            <a:chOff x="505305" y="8796575"/>
            <a:chExt cx="895985" cy="1157605"/>
          </a:xfrm>
        </p:grpSpPr>
        <p:sp>
          <p:nvSpPr>
            <p:cNvPr id="15" name="object 15"/>
            <p:cNvSpPr/>
            <p:nvPr/>
          </p:nvSpPr>
          <p:spPr>
            <a:xfrm>
              <a:off x="933512" y="9833737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59">
                  <a:moveTo>
                    <a:pt x="0" y="0"/>
                  </a:moveTo>
                  <a:lnTo>
                    <a:pt x="6045" y="3911"/>
                  </a:lnTo>
                  <a:lnTo>
                    <a:pt x="10591" y="6743"/>
                  </a:lnTo>
                  <a:lnTo>
                    <a:pt x="12877" y="8153"/>
                  </a:lnTo>
                  <a:lnTo>
                    <a:pt x="14008" y="8851"/>
                  </a:lnTo>
                  <a:lnTo>
                    <a:pt x="14566" y="9194"/>
                  </a:lnTo>
                  <a:lnTo>
                    <a:pt x="13944" y="9194"/>
                  </a:lnTo>
                  <a:lnTo>
                    <a:pt x="16776" y="9690"/>
                  </a:lnTo>
                  <a:lnTo>
                    <a:pt x="13309" y="9271"/>
                  </a:lnTo>
                  <a:lnTo>
                    <a:pt x="28003" y="266"/>
                  </a:lnTo>
                </a:path>
              </a:pathLst>
            </a:custGeom>
            <a:ln w="13792">
              <a:solidFill>
                <a:srgbClr val="99DA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5903" y="8892774"/>
              <a:ext cx="735330" cy="931544"/>
            </a:xfrm>
            <a:custGeom>
              <a:avLst/>
              <a:gdLst/>
              <a:ahLst/>
              <a:cxnLst/>
              <a:rect l="l" t="t" r="r" b="b"/>
              <a:pathLst>
                <a:path w="735330" h="931545">
                  <a:moveTo>
                    <a:pt x="404374" y="922769"/>
                  </a:moveTo>
                  <a:lnTo>
                    <a:pt x="449658" y="890981"/>
                  </a:lnTo>
                  <a:lnTo>
                    <a:pt x="483793" y="864881"/>
                  </a:lnTo>
                  <a:lnTo>
                    <a:pt x="533112" y="823423"/>
                  </a:lnTo>
                  <a:lnTo>
                    <a:pt x="564540" y="794161"/>
                  </a:lnTo>
                  <a:lnTo>
                    <a:pt x="594530" y="763467"/>
                  </a:lnTo>
                  <a:lnTo>
                    <a:pt x="622827" y="731227"/>
                  </a:lnTo>
                  <a:lnTo>
                    <a:pt x="649179" y="697430"/>
                  </a:lnTo>
                  <a:lnTo>
                    <a:pt x="673131" y="661936"/>
                  </a:lnTo>
                  <a:lnTo>
                    <a:pt x="693880" y="624539"/>
                  </a:lnTo>
                  <a:lnTo>
                    <a:pt x="710952" y="585419"/>
                  </a:lnTo>
                  <a:lnTo>
                    <a:pt x="723541" y="544696"/>
                  </a:lnTo>
                  <a:lnTo>
                    <a:pt x="730738" y="502754"/>
                  </a:lnTo>
                  <a:lnTo>
                    <a:pt x="732262" y="460032"/>
                  </a:lnTo>
                  <a:lnTo>
                    <a:pt x="732593" y="416979"/>
                  </a:lnTo>
                  <a:lnTo>
                    <a:pt x="733913" y="244703"/>
                  </a:lnTo>
                  <a:lnTo>
                    <a:pt x="734587" y="158584"/>
                  </a:lnTo>
                  <a:lnTo>
                    <a:pt x="734523" y="151536"/>
                  </a:lnTo>
                  <a:lnTo>
                    <a:pt x="734942" y="143916"/>
                  </a:lnTo>
                  <a:lnTo>
                    <a:pt x="734485" y="137363"/>
                  </a:lnTo>
                  <a:lnTo>
                    <a:pt x="734460" y="131064"/>
                  </a:lnTo>
                  <a:lnTo>
                    <a:pt x="705565" y="98199"/>
                  </a:lnTo>
                  <a:lnTo>
                    <a:pt x="669181" y="76697"/>
                  </a:lnTo>
                  <a:lnTo>
                    <a:pt x="630051" y="59670"/>
                  </a:lnTo>
                  <a:lnTo>
                    <a:pt x="579489" y="42129"/>
                  </a:lnTo>
                  <a:lnTo>
                    <a:pt x="538295" y="30251"/>
                  </a:lnTo>
                  <a:lnTo>
                    <a:pt x="496652" y="19926"/>
                  </a:lnTo>
                  <a:lnTo>
                    <a:pt x="454666" y="11125"/>
                  </a:lnTo>
                  <a:lnTo>
                    <a:pt x="412418" y="4052"/>
                  </a:lnTo>
                  <a:lnTo>
                    <a:pt x="370122" y="0"/>
                  </a:lnTo>
                  <a:lnTo>
                    <a:pt x="359637" y="5"/>
                  </a:lnTo>
                  <a:lnTo>
                    <a:pt x="317230" y="3789"/>
                  </a:lnTo>
                  <a:lnTo>
                    <a:pt x="264367" y="12346"/>
                  </a:lnTo>
                  <a:lnTo>
                    <a:pt x="222383" y="21131"/>
                  </a:lnTo>
                  <a:lnTo>
                    <a:pt x="180772" y="31491"/>
                  </a:lnTo>
                  <a:lnTo>
                    <a:pt x="139654" y="43570"/>
                  </a:lnTo>
                  <a:lnTo>
                    <a:pt x="99329" y="57859"/>
                  </a:lnTo>
                  <a:lnTo>
                    <a:pt x="60428" y="75241"/>
                  </a:lnTo>
                  <a:lnTo>
                    <a:pt x="25058" y="97961"/>
                  </a:lnTo>
                  <a:lnTo>
                    <a:pt x="3994" y="130467"/>
                  </a:lnTo>
                  <a:lnTo>
                    <a:pt x="3422" y="137033"/>
                  </a:lnTo>
                  <a:lnTo>
                    <a:pt x="3689" y="144640"/>
                  </a:lnTo>
                  <a:lnTo>
                    <a:pt x="3511" y="151688"/>
                  </a:lnTo>
                  <a:lnTo>
                    <a:pt x="2533" y="237820"/>
                  </a:lnTo>
                  <a:lnTo>
                    <a:pt x="615" y="410083"/>
                  </a:lnTo>
                  <a:lnTo>
                    <a:pt x="133" y="453136"/>
                  </a:lnTo>
                  <a:lnTo>
                    <a:pt x="0" y="463908"/>
                  </a:lnTo>
                  <a:lnTo>
                    <a:pt x="104" y="474603"/>
                  </a:lnTo>
                  <a:lnTo>
                    <a:pt x="3304" y="517021"/>
                  </a:lnTo>
                  <a:lnTo>
                    <a:pt x="12562" y="558591"/>
                  </a:lnTo>
                  <a:lnTo>
                    <a:pt x="26738" y="598810"/>
                  </a:lnTo>
                  <a:lnTo>
                    <a:pt x="45013" y="637430"/>
                  </a:lnTo>
                  <a:lnTo>
                    <a:pt x="66751" y="674294"/>
                  </a:lnTo>
                  <a:lnTo>
                    <a:pt x="91308" y="709387"/>
                  </a:lnTo>
                  <a:lnTo>
                    <a:pt x="132111" y="759101"/>
                  </a:lnTo>
                  <a:lnTo>
                    <a:pt x="161523" y="790354"/>
                  </a:lnTo>
                  <a:lnTo>
                    <a:pt x="192399" y="820209"/>
                  </a:lnTo>
                  <a:lnTo>
                    <a:pt x="224478" y="848779"/>
                  </a:lnTo>
                  <a:lnTo>
                    <a:pt x="257621" y="876114"/>
                  </a:lnTo>
                  <a:lnTo>
                    <a:pt x="291725" y="902258"/>
                  </a:lnTo>
                  <a:lnTo>
                    <a:pt x="326764" y="927138"/>
                  </a:lnTo>
                  <a:lnTo>
                    <a:pt x="333355" y="931532"/>
                  </a:lnTo>
                </a:path>
              </a:pathLst>
            </a:custGeom>
            <a:ln w="13792">
              <a:solidFill>
                <a:srgbClr val="99DAF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5719" y="9891519"/>
              <a:ext cx="22860" cy="8255"/>
            </a:xfrm>
            <a:custGeom>
              <a:avLst/>
              <a:gdLst/>
              <a:ahLst/>
              <a:cxnLst/>
              <a:rect l="l" t="t" r="r" b="b"/>
              <a:pathLst>
                <a:path w="22859" h="8254">
                  <a:moveTo>
                    <a:pt x="0" y="0"/>
                  </a:moveTo>
                  <a:lnTo>
                    <a:pt x="2324" y="1498"/>
                  </a:lnTo>
                  <a:lnTo>
                    <a:pt x="7365" y="4660"/>
                  </a:lnTo>
                  <a:lnTo>
                    <a:pt x="9893" y="6210"/>
                  </a:lnTo>
                  <a:lnTo>
                    <a:pt x="11163" y="6997"/>
                  </a:lnTo>
                  <a:lnTo>
                    <a:pt x="11798" y="7378"/>
                  </a:lnTo>
                  <a:lnTo>
                    <a:pt x="11099" y="7378"/>
                  </a:lnTo>
                  <a:lnTo>
                    <a:pt x="14249" y="7912"/>
                  </a:lnTo>
                  <a:lnTo>
                    <a:pt x="10388" y="7467"/>
                  </a:lnTo>
                  <a:lnTo>
                    <a:pt x="22263" y="203"/>
                  </a:lnTo>
                </a:path>
              </a:pathLst>
            </a:custGeom>
            <a:ln w="10439">
              <a:solidFill>
                <a:srgbClr val="54A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5335" y="8843832"/>
              <a:ext cx="816610" cy="1034415"/>
            </a:xfrm>
            <a:custGeom>
              <a:avLst/>
              <a:gdLst/>
              <a:ahLst/>
              <a:cxnLst/>
              <a:rect l="l" t="t" r="r" b="b"/>
              <a:pathLst>
                <a:path w="816610" h="1034415">
                  <a:moveTo>
                    <a:pt x="453289" y="1021791"/>
                  </a:moveTo>
                  <a:lnTo>
                    <a:pt x="499321" y="989355"/>
                  </a:lnTo>
                  <a:lnTo>
                    <a:pt x="537220" y="960370"/>
                  </a:lnTo>
                  <a:lnTo>
                    <a:pt x="591980" y="914333"/>
                  </a:lnTo>
                  <a:lnTo>
                    <a:pt x="626882" y="881837"/>
                  </a:lnTo>
                  <a:lnTo>
                    <a:pt x="660189" y="847759"/>
                  </a:lnTo>
                  <a:lnTo>
                    <a:pt x="691617" y="811974"/>
                  </a:lnTo>
                  <a:lnTo>
                    <a:pt x="720862" y="774433"/>
                  </a:lnTo>
                  <a:lnTo>
                    <a:pt x="747459" y="735025"/>
                  </a:lnTo>
                  <a:lnTo>
                    <a:pt x="770495" y="693494"/>
                  </a:lnTo>
                  <a:lnTo>
                    <a:pt x="789445" y="650049"/>
                  </a:lnTo>
                  <a:lnTo>
                    <a:pt x="803442" y="604839"/>
                  </a:lnTo>
                  <a:lnTo>
                    <a:pt x="811429" y="558266"/>
                  </a:lnTo>
                  <a:lnTo>
                    <a:pt x="813118" y="510832"/>
                  </a:lnTo>
                  <a:lnTo>
                    <a:pt x="813486" y="463016"/>
                  </a:lnTo>
                  <a:lnTo>
                    <a:pt x="814972" y="271729"/>
                  </a:lnTo>
                  <a:lnTo>
                    <a:pt x="815696" y="176085"/>
                  </a:lnTo>
                  <a:lnTo>
                    <a:pt x="815620" y="168275"/>
                  </a:lnTo>
                  <a:lnTo>
                    <a:pt x="816103" y="159804"/>
                  </a:lnTo>
                  <a:lnTo>
                    <a:pt x="815582" y="152527"/>
                  </a:lnTo>
                  <a:lnTo>
                    <a:pt x="815557" y="145529"/>
                  </a:lnTo>
                  <a:lnTo>
                    <a:pt x="811886" y="138925"/>
                  </a:lnTo>
                  <a:lnTo>
                    <a:pt x="783477" y="109037"/>
                  </a:lnTo>
                  <a:lnTo>
                    <a:pt x="743073" y="85164"/>
                  </a:lnTo>
                  <a:lnTo>
                    <a:pt x="699623" y="66254"/>
                  </a:lnTo>
                  <a:lnTo>
                    <a:pt x="643483" y="46774"/>
                  </a:lnTo>
                  <a:lnTo>
                    <a:pt x="597726" y="33578"/>
                  </a:lnTo>
                  <a:lnTo>
                    <a:pt x="551497" y="22120"/>
                  </a:lnTo>
                  <a:lnTo>
                    <a:pt x="504876" y="12357"/>
                  </a:lnTo>
                  <a:lnTo>
                    <a:pt x="457952" y="4497"/>
                  </a:lnTo>
                  <a:lnTo>
                    <a:pt x="410998" y="0"/>
                  </a:lnTo>
                  <a:lnTo>
                    <a:pt x="399354" y="4"/>
                  </a:lnTo>
                  <a:lnTo>
                    <a:pt x="352267" y="4206"/>
                  </a:lnTo>
                  <a:lnTo>
                    <a:pt x="293566" y="13704"/>
                  </a:lnTo>
                  <a:lnTo>
                    <a:pt x="246943" y="23462"/>
                  </a:lnTo>
                  <a:lnTo>
                    <a:pt x="200740" y="34964"/>
                  </a:lnTo>
                  <a:lnTo>
                    <a:pt x="155084" y="48372"/>
                  </a:lnTo>
                  <a:lnTo>
                    <a:pt x="110299" y="64238"/>
                  </a:lnTo>
                  <a:lnTo>
                    <a:pt x="67109" y="83545"/>
                  </a:lnTo>
                  <a:lnTo>
                    <a:pt x="27838" y="108775"/>
                  </a:lnTo>
                  <a:lnTo>
                    <a:pt x="4446" y="144868"/>
                  </a:lnTo>
                  <a:lnTo>
                    <a:pt x="3798" y="152146"/>
                  </a:lnTo>
                  <a:lnTo>
                    <a:pt x="4115" y="160616"/>
                  </a:lnTo>
                  <a:lnTo>
                    <a:pt x="3900" y="168440"/>
                  </a:lnTo>
                  <a:lnTo>
                    <a:pt x="2833" y="264071"/>
                  </a:lnTo>
                  <a:lnTo>
                    <a:pt x="686" y="455345"/>
                  </a:lnTo>
                  <a:lnTo>
                    <a:pt x="153" y="503174"/>
                  </a:lnTo>
                  <a:lnTo>
                    <a:pt x="0" y="515134"/>
                  </a:lnTo>
                  <a:lnTo>
                    <a:pt x="3672" y="574101"/>
                  </a:lnTo>
                  <a:lnTo>
                    <a:pt x="13962" y="620253"/>
                  </a:lnTo>
                  <a:lnTo>
                    <a:pt x="29706" y="664922"/>
                  </a:lnTo>
                  <a:lnTo>
                    <a:pt x="49988" y="707809"/>
                  </a:lnTo>
                  <a:lnTo>
                    <a:pt x="74129" y="748742"/>
                  </a:lnTo>
                  <a:lnTo>
                    <a:pt x="101398" y="787716"/>
                  </a:lnTo>
                  <a:lnTo>
                    <a:pt x="146713" y="842919"/>
                  </a:lnTo>
                  <a:lnTo>
                    <a:pt x="179372" y="877619"/>
                  </a:lnTo>
                  <a:lnTo>
                    <a:pt x="213655" y="910764"/>
                  </a:lnTo>
                  <a:lnTo>
                    <a:pt x="249276" y="942479"/>
                  </a:lnTo>
                  <a:lnTo>
                    <a:pt x="286079" y="972835"/>
                  </a:lnTo>
                  <a:lnTo>
                    <a:pt x="323940" y="1001877"/>
                  </a:lnTo>
                  <a:lnTo>
                    <a:pt x="362852" y="1029487"/>
                  </a:lnTo>
                  <a:lnTo>
                    <a:pt x="370206" y="1034402"/>
                  </a:lnTo>
                </a:path>
              </a:pathLst>
            </a:custGeom>
            <a:ln w="10439">
              <a:solidFill>
                <a:srgbClr val="54A4D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212" y="9944279"/>
              <a:ext cx="16510" cy="6350"/>
            </a:xfrm>
            <a:custGeom>
              <a:avLst/>
              <a:gdLst/>
              <a:ahLst/>
              <a:cxnLst/>
              <a:rect l="l" t="t" r="r" b="b"/>
              <a:pathLst>
                <a:path w="16509" h="6350">
                  <a:moveTo>
                    <a:pt x="0" y="0"/>
                  </a:moveTo>
                  <a:lnTo>
                    <a:pt x="3962" y="2476"/>
                  </a:lnTo>
                  <a:lnTo>
                    <a:pt x="6718" y="4178"/>
                  </a:lnTo>
                  <a:lnTo>
                    <a:pt x="8102" y="5029"/>
                  </a:lnTo>
                  <a:lnTo>
                    <a:pt x="8788" y="5448"/>
                  </a:lnTo>
                  <a:lnTo>
                    <a:pt x="8026" y="5435"/>
                  </a:lnTo>
                  <a:lnTo>
                    <a:pt x="11455" y="6032"/>
                  </a:lnTo>
                  <a:lnTo>
                    <a:pt x="7251" y="5549"/>
                  </a:lnTo>
                  <a:lnTo>
                    <a:pt x="16078" y="139"/>
                  </a:lnTo>
                </a:path>
              </a:pathLst>
            </a:custGeom>
            <a:ln w="6896">
              <a:solidFill>
                <a:srgbClr val="3988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8753" y="8800023"/>
              <a:ext cx="889000" cy="1127760"/>
            </a:xfrm>
            <a:custGeom>
              <a:avLst/>
              <a:gdLst/>
              <a:ahLst/>
              <a:cxnLst/>
              <a:rect l="l" t="t" r="r" b="b"/>
              <a:pathLst>
                <a:path w="889000" h="1127759">
                  <a:moveTo>
                    <a:pt x="497721" y="1110881"/>
                  </a:moveTo>
                  <a:lnTo>
                    <a:pt x="544097" y="1078095"/>
                  </a:lnTo>
                  <a:lnTo>
                    <a:pt x="585401" y="1046513"/>
                  </a:lnTo>
                  <a:lnTo>
                    <a:pt x="645068" y="996347"/>
                  </a:lnTo>
                  <a:lnTo>
                    <a:pt x="683099" y="960937"/>
                  </a:lnTo>
                  <a:lnTo>
                    <a:pt x="719388" y="923800"/>
                  </a:lnTo>
                  <a:lnTo>
                    <a:pt x="753626" y="884796"/>
                  </a:lnTo>
                  <a:lnTo>
                    <a:pt x="785515" y="843897"/>
                  </a:lnTo>
                  <a:lnTo>
                    <a:pt x="814498" y="800950"/>
                  </a:lnTo>
                  <a:lnTo>
                    <a:pt x="839594" y="755700"/>
                  </a:lnTo>
                  <a:lnTo>
                    <a:pt x="860243" y="708355"/>
                  </a:lnTo>
                  <a:lnTo>
                    <a:pt x="875492" y="659091"/>
                  </a:lnTo>
                  <a:lnTo>
                    <a:pt x="884208" y="608342"/>
                  </a:lnTo>
                  <a:lnTo>
                    <a:pt x="885969" y="569691"/>
                  </a:lnTo>
                  <a:lnTo>
                    <a:pt x="886049" y="556653"/>
                  </a:lnTo>
                  <a:lnTo>
                    <a:pt x="886443" y="504545"/>
                  </a:lnTo>
                  <a:lnTo>
                    <a:pt x="888043" y="296113"/>
                  </a:lnTo>
                  <a:lnTo>
                    <a:pt x="888856" y="191896"/>
                  </a:lnTo>
                  <a:lnTo>
                    <a:pt x="888884" y="185403"/>
                  </a:lnTo>
                  <a:lnTo>
                    <a:pt x="888978" y="178831"/>
                  </a:lnTo>
                  <a:lnTo>
                    <a:pt x="888979" y="172369"/>
                  </a:lnTo>
                  <a:lnTo>
                    <a:pt x="888729" y="166204"/>
                  </a:lnTo>
                  <a:lnTo>
                    <a:pt x="888704" y="158597"/>
                  </a:lnTo>
                  <a:lnTo>
                    <a:pt x="863670" y="126661"/>
                  </a:lnTo>
                  <a:lnTo>
                    <a:pt x="832382" y="104916"/>
                  </a:lnTo>
                  <a:lnTo>
                    <a:pt x="798064" y="87299"/>
                  </a:lnTo>
                  <a:lnTo>
                    <a:pt x="762374" y="72201"/>
                  </a:lnTo>
                  <a:lnTo>
                    <a:pt x="725846" y="58975"/>
                  </a:lnTo>
                  <a:lnTo>
                    <a:pt x="676341" y="43538"/>
                  </a:lnTo>
                  <a:lnTo>
                    <a:pt x="626207" y="30121"/>
                  </a:lnTo>
                  <a:lnTo>
                    <a:pt x="575601" y="18570"/>
                  </a:lnTo>
                  <a:lnTo>
                    <a:pt x="524637" y="8922"/>
                  </a:lnTo>
                  <a:lnTo>
                    <a:pt x="473400" y="1810"/>
                  </a:lnTo>
                  <a:lnTo>
                    <a:pt x="447849" y="0"/>
                  </a:lnTo>
                  <a:lnTo>
                    <a:pt x="435162" y="6"/>
                  </a:lnTo>
                  <a:lnTo>
                    <a:pt x="396693" y="3047"/>
                  </a:lnTo>
                  <a:lnTo>
                    <a:pt x="358220" y="8316"/>
                  </a:lnTo>
                  <a:lnTo>
                    <a:pt x="319883" y="14946"/>
                  </a:lnTo>
                  <a:lnTo>
                    <a:pt x="269088" y="25576"/>
                  </a:lnTo>
                  <a:lnTo>
                    <a:pt x="218735" y="38115"/>
                  </a:lnTo>
                  <a:lnTo>
                    <a:pt x="168980" y="52724"/>
                  </a:lnTo>
                  <a:lnTo>
                    <a:pt x="132266" y="65389"/>
                  </a:lnTo>
                  <a:lnTo>
                    <a:pt x="96363" y="79971"/>
                  </a:lnTo>
                  <a:lnTo>
                    <a:pt x="61848" y="97168"/>
                  </a:lnTo>
                  <a:lnTo>
                    <a:pt x="21197" y="127020"/>
                  </a:lnTo>
                  <a:lnTo>
                    <a:pt x="4834" y="157873"/>
                  </a:lnTo>
                  <a:lnTo>
                    <a:pt x="4486" y="164038"/>
                  </a:lnTo>
                  <a:lnTo>
                    <a:pt x="4371" y="170499"/>
                  </a:lnTo>
                  <a:lnTo>
                    <a:pt x="4342" y="177067"/>
                  </a:lnTo>
                  <a:lnTo>
                    <a:pt x="4250" y="183553"/>
                  </a:lnTo>
                  <a:lnTo>
                    <a:pt x="3082" y="287769"/>
                  </a:lnTo>
                  <a:lnTo>
                    <a:pt x="745" y="496201"/>
                  </a:lnTo>
                  <a:lnTo>
                    <a:pt x="161" y="548309"/>
                  </a:lnTo>
                  <a:lnTo>
                    <a:pt x="0" y="561342"/>
                  </a:lnTo>
                  <a:lnTo>
                    <a:pt x="127" y="574284"/>
                  </a:lnTo>
                  <a:lnTo>
                    <a:pt x="491" y="587164"/>
                  </a:lnTo>
                  <a:lnTo>
                    <a:pt x="4004" y="625605"/>
                  </a:lnTo>
                  <a:lnTo>
                    <a:pt x="15214" y="675903"/>
                  </a:lnTo>
                  <a:lnTo>
                    <a:pt x="32366" y="724566"/>
                  </a:lnTo>
                  <a:lnTo>
                    <a:pt x="54474" y="771296"/>
                  </a:lnTo>
                  <a:lnTo>
                    <a:pt x="80773" y="815905"/>
                  </a:lnTo>
                  <a:lnTo>
                    <a:pt x="110495" y="858374"/>
                  </a:lnTo>
                  <a:lnTo>
                    <a:pt x="159870" y="918524"/>
                  </a:lnTo>
                  <a:lnTo>
                    <a:pt x="195455" y="956340"/>
                  </a:lnTo>
                  <a:lnTo>
                    <a:pt x="232812" y="992458"/>
                  </a:lnTo>
                  <a:lnTo>
                    <a:pt x="271623" y="1027010"/>
                  </a:lnTo>
                  <a:lnTo>
                    <a:pt x="311727" y="1060099"/>
                  </a:lnTo>
                  <a:lnTo>
                    <a:pt x="352992" y="1091730"/>
                  </a:lnTo>
                  <a:lnTo>
                    <a:pt x="384675" y="1114465"/>
                  </a:lnTo>
                  <a:lnTo>
                    <a:pt x="395385" y="1121829"/>
                  </a:lnTo>
                  <a:lnTo>
                    <a:pt x="403513" y="1127251"/>
                  </a:lnTo>
                </a:path>
              </a:pathLst>
            </a:custGeom>
            <a:ln w="6896">
              <a:solidFill>
                <a:srgbClr val="3988C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8077" y="9163444"/>
              <a:ext cx="310240" cy="85458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66091" y="9164777"/>
              <a:ext cx="162354" cy="84112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71774" y="9147442"/>
              <a:ext cx="363640" cy="647392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74975" y="8926919"/>
              <a:ext cx="156552" cy="195160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03709" y="6165303"/>
            <a:ext cx="1548765" cy="308610"/>
            <a:chOff x="503709" y="6165303"/>
            <a:chExt cx="1548765" cy="308610"/>
          </a:xfrm>
        </p:grpSpPr>
        <p:sp>
          <p:nvSpPr>
            <p:cNvPr id="26" name="object 26"/>
            <p:cNvSpPr/>
            <p:nvPr/>
          </p:nvSpPr>
          <p:spPr>
            <a:xfrm>
              <a:off x="503709" y="6214161"/>
              <a:ext cx="222732" cy="228701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9548" y="6214161"/>
              <a:ext cx="212394" cy="228701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89435" y="6205639"/>
              <a:ext cx="389301" cy="249212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87347" y="6209398"/>
              <a:ext cx="464934" cy="245440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00416" y="6165303"/>
              <a:ext cx="296062" cy="307987"/>
            </a:xfrm>
            <a:prstGeom prst="rect">
              <a:avLst/>
            </a:pr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503707" y="6043041"/>
            <a:ext cx="6640766" cy="25933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615947" y="10001449"/>
            <a:ext cx="675005" cy="260350"/>
            <a:chOff x="615947" y="10001449"/>
            <a:chExt cx="675005" cy="260350"/>
          </a:xfrm>
        </p:grpSpPr>
        <p:sp>
          <p:nvSpPr>
            <p:cNvPr id="33" name="object 33"/>
            <p:cNvSpPr/>
            <p:nvPr/>
          </p:nvSpPr>
          <p:spPr>
            <a:xfrm>
              <a:off x="686155" y="10001452"/>
              <a:ext cx="417830" cy="135890"/>
            </a:xfrm>
            <a:custGeom>
              <a:avLst/>
              <a:gdLst/>
              <a:ahLst/>
              <a:cxnLst/>
              <a:rect l="l" t="t" r="r" b="b"/>
              <a:pathLst>
                <a:path w="417830" h="135890">
                  <a:moveTo>
                    <a:pt x="84683" y="74409"/>
                  </a:moveTo>
                  <a:lnTo>
                    <a:pt x="57480" y="46075"/>
                  </a:lnTo>
                  <a:lnTo>
                    <a:pt x="26339" y="40017"/>
                  </a:lnTo>
                  <a:lnTo>
                    <a:pt x="21971" y="37058"/>
                  </a:lnTo>
                  <a:lnTo>
                    <a:pt x="21971" y="21844"/>
                  </a:lnTo>
                  <a:lnTo>
                    <a:pt x="28740" y="16903"/>
                  </a:lnTo>
                  <a:lnTo>
                    <a:pt x="39738" y="16903"/>
                  </a:lnTo>
                  <a:lnTo>
                    <a:pt x="48653" y="17957"/>
                  </a:lnTo>
                  <a:lnTo>
                    <a:pt x="55257" y="21031"/>
                  </a:lnTo>
                  <a:lnTo>
                    <a:pt x="59499" y="26073"/>
                  </a:lnTo>
                  <a:lnTo>
                    <a:pt x="61290" y="32969"/>
                  </a:lnTo>
                  <a:lnTo>
                    <a:pt x="81026" y="32969"/>
                  </a:lnTo>
                  <a:lnTo>
                    <a:pt x="78308" y="18846"/>
                  </a:lnTo>
                  <a:lnTo>
                    <a:pt x="70535" y="8509"/>
                  </a:lnTo>
                  <a:lnTo>
                    <a:pt x="57937" y="2159"/>
                  </a:lnTo>
                  <a:lnTo>
                    <a:pt x="40728" y="0"/>
                  </a:lnTo>
                  <a:lnTo>
                    <a:pt x="24244" y="2120"/>
                  </a:lnTo>
                  <a:lnTo>
                    <a:pt x="12026" y="8280"/>
                  </a:lnTo>
                  <a:lnTo>
                    <a:pt x="4445" y="18199"/>
                  </a:lnTo>
                  <a:lnTo>
                    <a:pt x="1828" y="31572"/>
                  </a:lnTo>
                  <a:lnTo>
                    <a:pt x="3403" y="42049"/>
                  </a:lnTo>
                  <a:lnTo>
                    <a:pt x="8445" y="49860"/>
                  </a:lnTo>
                  <a:lnTo>
                    <a:pt x="17399" y="55435"/>
                  </a:lnTo>
                  <a:lnTo>
                    <a:pt x="30721" y="59169"/>
                  </a:lnTo>
                  <a:lnTo>
                    <a:pt x="59182" y="64668"/>
                  </a:lnTo>
                  <a:lnTo>
                    <a:pt x="64389" y="68618"/>
                  </a:lnTo>
                  <a:lnTo>
                    <a:pt x="64389" y="85534"/>
                  </a:lnTo>
                  <a:lnTo>
                    <a:pt x="56489" y="90741"/>
                  </a:lnTo>
                  <a:lnTo>
                    <a:pt x="43675" y="90741"/>
                  </a:lnTo>
                  <a:lnTo>
                    <a:pt x="34099" y="89623"/>
                  </a:lnTo>
                  <a:lnTo>
                    <a:pt x="27000" y="86334"/>
                  </a:lnTo>
                  <a:lnTo>
                    <a:pt x="22453" y="80987"/>
                  </a:lnTo>
                  <a:lnTo>
                    <a:pt x="20574" y="73685"/>
                  </a:lnTo>
                  <a:lnTo>
                    <a:pt x="0" y="73685"/>
                  </a:lnTo>
                  <a:lnTo>
                    <a:pt x="3492" y="88265"/>
                  </a:lnTo>
                  <a:lnTo>
                    <a:pt x="11925" y="98920"/>
                  </a:lnTo>
                  <a:lnTo>
                    <a:pt x="25019" y="105448"/>
                  </a:lnTo>
                  <a:lnTo>
                    <a:pt x="42545" y="107657"/>
                  </a:lnTo>
                  <a:lnTo>
                    <a:pt x="60299" y="105410"/>
                  </a:lnTo>
                  <a:lnTo>
                    <a:pt x="73545" y="98907"/>
                  </a:lnTo>
                  <a:lnTo>
                    <a:pt x="81826" y="88455"/>
                  </a:lnTo>
                  <a:lnTo>
                    <a:pt x="84683" y="74409"/>
                  </a:lnTo>
                  <a:close/>
                </a:path>
                <a:path w="417830" h="135890">
                  <a:moveTo>
                    <a:pt x="164096" y="102019"/>
                  </a:moveTo>
                  <a:lnTo>
                    <a:pt x="160705" y="98767"/>
                  </a:lnTo>
                  <a:lnTo>
                    <a:pt x="159727" y="96799"/>
                  </a:lnTo>
                  <a:lnTo>
                    <a:pt x="159588" y="96520"/>
                  </a:lnTo>
                  <a:lnTo>
                    <a:pt x="159588" y="91732"/>
                  </a:lnTo>
                  <a:lnTo>
                    <a:pt x="159588" y="68491"/>
                  </a:lnTo>
                  <a:lnTo>
                    <a:pt x="159588" y="50444"/>
                  </a:lnTo>
                  <a:lnTo>
                    <a:pt x="158140" y="42976"/>
                  </a:lnTo>
                  <a:lnTo>
                    <a:pt x="157607" y="40246"/>
                  </a:lnTo>
                  <a:lnTo>
                    <a:pt x="151726" y="32931"/>
                  </a:lnTo>
                  <a:lnTo>
                    <a:pt x="141986" y="28524"/>
                  </a:lnTo>
                  <a:lnTo>
                    <a:pt x="128447" y="27051"/>
                  </a:lnTo>
                  <a:lnTo>
                    <a:pt x="114858" y="28689"/>
                  </a:lnTo>
                  <a:lnTo>
                    <a:pt x="104927" y="33629"/>
                  </a:lnTo>
                  <a:lnTo>
                    <a:pt x="98628" y="41871"/>
                  </a:lnTo>
                  <a:lnTo>
                    <a:pt x="95910" y="53416"/>
                  </a:lnTo>
                  <a:lnTo>
                    <a:pt x="114922" y="53416"/>
                  </a:lnTo>
                  <a:lnTo>
                    <a:pt x="115912" y="45504"/>
                  </a:lnTo>
                  <a:lnTo>
                    <a:pt x="119151" y="42976"/>
                  </a:lnTo>
                  <a:lnTo>
                    <a:pt x="136474" y="42976"/>
                  </a:lnTo>
                  <a:lnTo>
                    <a:pt x="140284" y="45504"/>
                  </a:lnTo>
                  <a:lnTo>
                    <a:pt x="140284" y="53124"/>
                  </a:lnTo>
                  <a:lnTo>
                    <a:pt x="140284" y="68491"/>
                  </a:lnTo>
                  <a:lnTo>
                    <a:pt x="140284" y="85242"/>
                  </a:lnTo>
                  <a:lnTo>
                    <a:pt x="134658" y="91732"/>
                  </a:lnTo>
                  <a:lnTo>
                    <a:pt x="118021" y="91732"/>
                  </a:lnTo>
                  <a:lnTo>
                    <a:pt x="113944" y="88214"/>
                  </a:lnTo>
                  <a:lnTo>
                    <a:pt x="113944" y="76657"/>
                  </a:lnTo>
                  <a:lnTo>
                    <a:pt x="117043" y="73837"/>
                  </a:lnTo>
                  <a:lnTo>
                    <a:pt x="125209" y="72136"/>
                  </a:lnTo>
                  <a:lnTo>
                    <a:pt x="137185" y="69888"/>
                  </a:lnTo>
                  <a:lnTo>
                    <a:pt x="138023" y="69608"/>
                  </a:lnTo>
                  <a:lnTo>
                    <a:pt x="140284" y="68491"/>
                  </a:lnTo>
                  <a:lnTo>
                    <a:pt x="140284" y="53124"/>
                  </a:lnTo>
                  <a:lnTo>
                    <a:pt x="139014" y="55232"/>
                  </a:lnTo>
                  <a:lnTo>
                    <a:pt x="136893" y="56515"/>
                  </a:lnTo>
                  <a:lnTo>
                    <a:pt x="134226" y="57924"/>
                  </a:lnTo>
                  <a:lnTo>
                    <a:pt x="124510" y="59474"/>
                  </a:lnTo>
                  <a:lnTo>
                    <a:pt x="116624" y="60871"/>
                  </a:lnTo>
                  <a:lnTo>
                    <a:pt x="106756" y="63766"/>
                  </a:lnTo>
                  <a:lnTo>
                    <a:pt x="99758" y="68681"/>
                  </a:lnTo>
                  <a:lnTo>
                    <a:pt x="95580" y="75679"/>
                  </a:lnTo>
                  <a:lnTo>
                    <a:pt x="94208" y="84823"/>
                  </a:lnTo>
                  <a:lnTo>
                    <a:pt x="95859" y="94157"/>
                  </a:lnTo>
                  <a:lnTo>
                    <a:pt x="100533" y="101371"/>
                  </a:lnTo>
                  <a:lnTo>
                    <a:pt x="107823" y="106006"/>
                  </a:lnTo>
                  <a:lnTo>
                    <a:pt x="117309" y="107657"/>
                  </a:lnTo>
                  <a:lnTo>
                    <a:pt x="123494" y="106997"/>
                  </a:lnTo>
                  <a:lnTo>
                    <a:pt x="129387" y="104978"/>
                  </a:lnTo>
                  <a:lnTo>
                    <a:pt x="135026" y="101600"/>
                  </a:lnTo>
                  <a:lnTo>
                    <a:pt x="140423" y="96799"/>
                  </a:lnTo>
                  <a:lnTo>
                    <a:pt x="140423" y="100749"/>
                  </a:lnTo>
                  <a:lnTo>
                    <a:pt x="140855" y="102158"/>
                  </a:lnTo>
                  <a:lnTo>
                    <a:pt x="142671" y="104406"/>
                  </a:lnTo>
                  <a:lnTo>
                    <a:pt x="164096" y="104406"/>
                  </a:lnTo>
                  <a:lnTo>
                    <a:pt x="164096" y="102019"/>
                  </a:lnTo>
                  <a:close/>
                </a:path>
                <a:path w="417830" h="135890">
                  <a:moveTo>
                    <a:pt x="212674" y="29883"/>
                  </a:moveTo>
                  <a:lnTo>
                    <a:pt x="200977" y="29883"/>
                  </a:lnTo>
                  <a:lnTo>
                    <a:pt x="200977" y="18453"/>
                  </a:lnTo>
                  <a:lnTo>
                    <a:pt x="202666" y="16484"/>
                  </a:lnTo>
                  <a:lnTo>
                    <a:pt x="208165" y="16484"/>
                  </a:lnTo>
                  <a:lnTo>
                    <a:pt x="211963" y="16903"/>
                  </a:lnTo>
                  <a:lnTo>
                    <a:pt x="211963" y="2120"/>
                  </a:lnTo>
                  <a:lnTo>
                    <a:pt x="181254" y="20713"/>
                  </a:lnTo>
                  <a:lnTo>
                    <a:pt x="181254" y="29883"/>
                  </a:lnTo>
                  <a:lnTo>
                    <a:pt x="170548" y="29883"/>
                  </a:lnTo>
                  <a:lnTo>
                    <a:pt x="170548" y="42976"/>
                  </a:lnTo>
                  <a:lnTo>
                    <a:pt x="181254" y="42976"/>
                  </a:lnTo>
                  <a:lnTo>
                    <a:pt x="181254" y="104406"/>
                  </a:lnTo>
                  <a:lnTo>
                    <a:pt x="200977" y="104406"/>
                  </a:lnTo>
                  <a:lnTo>
                    <a:pt x="200977" y="42976"/>
                  </a:lnTo>
                  <a:lnTo>
                    <a:pt x="212674" y="42976"/>
                  </a:lnTo>
                  <a:lnTo>
                    <a:pt x="212674" y="29883"/>
                  </a:lnTo>
                  <a:close/>
                </a:path>
                <a:path w="417830" h="135890">
                  <a:moveTo>
                    <a:pt x="289013" y="61569"/>
                  </a:moveTo>
                  <a:lnTo>
                    <a:pt x="288671" y="59474"/>
                  </a:lnTo>
                  <a:lnTo>
                    <a:pt x="287883" y="54521"/>
                  </a:lnTo>
                  <a:lnTo>
                    <a:pt x="286067" y="49174"/>
                  </a:lnTo>
                  <a:lnTo>
                    <a:pt x="282194" y="42138"/>
                  </a:lnTo>
                  <a:lnTo>
                    <a:pt x="280962" y="39903"/>
                  </a:lnTo>
                  <a:lnTo>
                    <a:pt x="273570" y="32943"/>
                  </a:lnTo>
                  <a:lnTo>
                    <a:pt x="268452" y="30556"/>
                  </a:lnTo>
                  <a:lnTo>
                    <a:pt x="268452" y="59474"/>
                  </a:lnTo>
                  <a:lnTo>
                    <a:pt x="238150" y="59474"/>
                  </a:lnTo>
                  <a:lnTo>
                    <a:pt x="239433" y="47764"/>
                  </a:lnTo>
                  <a:lnTo>
                    <a:pt x="244360" y="42138"/>
                  </a:lnTo>
                  <a:lnTo>
                    <a:pt x="262102" y="42138"/>
                  </a:lnTo>
                  <a:lnTo>
                    <a:pt x="267462" y="48183"/>
                  </a:lnTo>
                  <a:lnTo>
                    <a:pt x="268452" y="59474"/>
                  </a:lnTo>
                  <a:lnTo>
                    <a:pt x="268452" y="30556"/>
                  </a:lnTo>
                  <a:lnTo>
                    <a:pt x="264236" y="28575"/>
                  </a:lnTo>
                  <a:lnTo>
                    <a:pt x="253377" y="27051"/>
                  </a:lnTo>
                  <a:lnTo>
                    <a:pt x="238645" y="29921"/>
                  </a:lnTo>
                  <a:lnTo>
                    <a:pt x="227571" y="38138"/>
                  </a:lnTo>
                  <a:lnTo>
                    <a:pt x="220573" y="51130"/>
                  </a:lnTo>
                  <a:lnTo>
                    <a:pt x="218147" y="68338"/>
                  </a:lnTo>
                  <a:lnTo>
                    <a:pt x="220548" y="84772"/>
                  </a:lnTo>
                  <a:lnTo>
                    <a:pt x="227457" y="97142"/>
                  </a:lnTo>
                  <a:lnTo>
                    <a:pt x="238404" y="104940"/>
                  </a:lnTo>
                  <a:lnTo>
                    <a:pt x="252945" y="107657"/>
                  </a:lnTo>
                  <a:lnTo>
                    <a:pt x="265023" y="105930"/>
                  </a:lnTo>
                  <a:lnTo>
                    <a:pt x="275310" y="100977"/>
                  </a:lnTo>
                  <a:lnTo>
                    <a:pt x="283222" y="93218"/>
                  </a:lnTo>
                  <a:lnTo>
                    <a:pt x="283527" y="92570"/>
                  </a:lnTo>
                  <a:lnTo>
                    <a:pt x="288175" y="83007"/>
                  </a:lnTo>
                  <a:lnTo>
                    <a:pt x="268719" y="83007"/>
                  </a:lnTo>
                  <a:lnTo>
                    <a:pt x="266331" y="89052"/>
                  </a:lnTo>
                  <a:lnTo>
                    <a:pt x="260832" y="92570"/>
                  </a:lnTo>
                  <a:lnTo>
                    <a:pt x="248018" y="92570"/>
                  </a:lnTo>
                  <a:lnTo>
                    <a:pt x="243509" y="90182"/>
                  </a:lnTo>
                  <a:lnTo>
                    <a:pt x="240690" y="85953"/>
                  </a:lnTo>
                  <a:lnTo>
                    <a:pt x="238861" y="83134"/>
                  </a:lnTo>
                  <a:lnTo>
                    <a:pt x="238150" y="79756"/>
                  </a:lnTo>
                  <a:lnTo>
                    <a:pt x="237883" y="72567"/>
                  </a:lnTo>
                  <a:lnTo>
                    <a:pt x="288874" y="72567"/>
                  </a:lnTo>
                  <a:lnTo>
                    <a:pt x="289013" y="70878"/>
                  </a:lnTo>
                  <a:lnTo>
                    <a:pt x="289013" y="61569"/>
                  </a:lnTo>
                  <a:close/>
                </a:path>
                <a:path w="417830" h="135890">
                  <a:moveTo>
                    <a:pt x="335191" y="29883"/>
                  </a:moveTo>
                  <a:lnTo>
                    <a:pt x="324205" y="29883"/>
                  </a:lnTo>
                  <a:lnTo>
                    <a:pt x="324205" y="9436"/>
                  </a:lnTo>
                  <a:lnTo>
                    <a:pt x="304469" y="9436"/>
                  </a:lnTo>
                  <a:lnTo>
                    <a:pt x="304469" y="29883"/>
                  </a:lnTo>
                  <a:lnTo>
                    <a:pt x="294741" y="29883"/>
                  </a:lnTo>
                  <a:lnTo>
                    <a:pt x="294741" y="42976"/>
                  </a:lnTo>
                  <a:lnTo>
                    <a:pt x="304469" y="42976"/>
                  </a:lnTo>
                  <a:lnTo>
                    <a:pt x="304469" y="89750"/>
                  </a:lnTo>
                  <a:lnTo>
                    <a:pt x="305663" y="97599"/>
                  </a:lnTo>
                  <a:lnTo>
                    <a:pt x="309270" y="103200"/>
                  </a:lnTo>
                  <a:lnTo>
                    <a:pt x="315290" y="106553"/>
                  </a:lnTo>
                  <a:lnTo>
                    <a:pt x="323773" y="107657"/>
                  </a:lnTo>
                  <a:lnTo>
                    <a:pt x="328282" y="107657"/>
                  </a:lnTo>
                  <a:lnTo>
                    <a:pt x="331520" y="107238"/>
                  </a:lnTo>
                  <a:lnTo>
                    <a:pt x="335191" y="106108"/>
                  </a:lnTo>
                  <a:lnTo>
                    <a:pt x="335191" y="92290"/>
                  </a:lnTo>
                  <a:lnTo>
                    <a:pt x="333222" y="92570"/>
                  </a:lnTo>
                  <a:lnTo>
                    <a:pt x="325462" y="92710"/>
                  </a:lnTo>
                  <a:lnTo>
                    <a:pt x="324205" y="91173"/>
                  </a:lnTo>
                  <a:lnTo>
                    <a:pt x="324205" y="42976"/>
                  </a:lnTo>
                  <a:lnTo>
                    <a:pt x="335191" y="42976"/>
                  </a:lnTo>
                  <a:lnTo>
                    <a:pt x="335191" y="29883"/>
                  </a:lnTo>
                  <a:close/>
                </a:path>
                <a:path w="417830" h="135890">
                  <a:moveTo>
                    <a:pt x="417461" y="28333"/>
                  </a:moveTo>
                  <a:lnTo>
                    <a:pt x="397154" y="28333"/>
                  </a:lnTo>
                  <a:lnTo>
                    <a:pt x="381381" y="83693"/>
                  </a:lnTo>
                  <a:lnTo>
                    <a:pt x="364617" y="28333"/>
                  </a:lnTo>
                  <a:lnTo>
                    <a:pt x="342925" y="28333"/>
                  </a:lnTo>
                  <a:lnTo>
                    <a:pt x="371233" y="107505"/>
                  </a:lnTo>
                  <a:lnTo>
                    <a:pt x="371233" y="115392"/>
                  </a:lnTo>
                  <a:lnTo>
                    <a:pt x="366306" y="120751"/>
                  </a:lnTo>
                  <a:lnTo>
                    <a:pt x="357428" y="120751"/>
                  </a:lnTo>
                  <a:lnTo>
                    <a:pt x="353758" y="119900"/>
                  </a:lnTo>
                  <a:lnTo>
                    <a:pt x="353758" y="134708"/>
                  </a:lnTo>
                  <a:lnTo>
                    <a:pt x="356730" y="135128"/>
                  </a:lnTo>
                  <a:lnTo>
                    <a:pt x="365874" y="135267"/>
                  </a:lnTo>
                  <a:lnTo>
                    <a:pt x="371525" y="134289"/>
                  </a:lnTo>
                  <a:lnTo>
                    <a:pt x="380542" y="130619"/>
                  </a:lnTo>
                  <a:lnTo>
                    <a:pt x="382930" y="127520"/>
                  </a:lnTo>
                  <a:lnTo>
                    <a:pt x="417461" y="28333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24369" y="10011282"/>
              <a:ext cx="95986" cy="95973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15937" y="10155364"/>
              <a:ext cx="675005" cy="106045"/>
            </a:xfrm>
            <a:custGeom>
              <a:avLst/>
              <a:gdLst/>
              <a:ahLst/>
              <a:cxnLst/>
              <a:rect l="l" t="t" r="r" b="b"/>
              <a:pathLst>
                <a:path w="675005" h="106045">
                  <a:moveTo>
                    <a:pt x="78486" y="31838"/>
                  </a:moveTo>
                  <a:lnTo>
                    <a:pt x="76327" y="18186"/>
                  </a:lnTo>
                  <a:lnTo>
                    <a:pt x="75958" y="17614"/>
                  </a:lnTo>
                  <a:lnTo>
                    <a:pt x="69964" y="8216"/>
                  </a:lnTo>
                  <a:lnTo>
                    <a:pt x="59588" y="2095"/>
                  </a:lnTo>
                  <a:lnTo>
                    <a:pt x="57340" y="1778"/>
                  </a:lnTo>
                  <a:lnTo>
                    <a:pt x="57340" y="22542"/>
                  </a:lnTo>
                  <a:lnTo>
                    <a:pt x="57340" y="43535"/>
                  </a:lnTo>
                  <a:lnTo>
                    <a:pt x="52146" y="48463"/>
                  </a:lnTo>
                  <a:lnTo>
                    <a:pt x="21132" y="48463"/>
                  </a:lnTo>
                  <a:lnTo>
                    <a:pt x="21132" y="17614"/>
                  </a:lnTo>
                  <a:lnTo>
                    <a:pt x="52146" y="17614"/>
                  </a:lnTo>
                  <a:lnTo>
                    <a:pt x="57340" y="22542"/>
                  </a:lnTo>
                  <a:lnTo>
                    <a:pt x="57340" y="1778"/>
                  </a:lnTo>
                  <a:lnTo>
                    <a:pt x="45364" y="12"/>
                  </a:lnTo>
                  <a:lnTo>
                    <a:pt x="0" y="12"/>
                  </a:lnTo>
                  <a:lnTo>
                    <a:pt x="0" y="102704"/>
                  </a:lnTo>
                  <a:lnTo>
                    <a:pt x="21132" y="102704"/>
                  </a:lnTo>
                  <a:lnTo>
                    <a:pt x="21132" y="66078"/>
                  </a:lnTo>
                  <a:lnTo>
                    <a:pt x="47485" y="66078"/>
                  </a:lnTo>
                  <a:lnTo>
                    <a:pt x="60299" y="63665"/>
                  </a:lnTo>
                  <a:lnTo>
                    <a:pt x="70065" y="56781"/>
                  </a:lnTo>
                  <a:lnTo>
                    <a:pt x="74866" y="48463"/>
                  </a:lnTo>
                  <a:lnTo>
                    <a:pt x="76301" y="45986"/>
                  </a:lnTo>
                  <a:lnTo>
                    <a:pt x="78486" y="31838"/>
                  </a:lnTo>
                  <a:close/>
                </a:path>
                <a:path w="675005" h="106045">
                  <a:moveTo>
                    <a:pt x="135369" y="25501"/>
                  </a:moveTo>
                  <a:lnTo>
                    <a:pt x="111836" y="41567"/>
                  </a:lnTo>
                  <a:lnTo>
                    <a:pt x="111836" y="26631"/>
                  </a:lnTo>
                  <a:lnTo>
                    <a:pt x="92100" y="26631"/>
                  </a:lnTo>
                  <a:lnTo>
                    <a:pt x="92100" y="102704"/>
                  </a:lnTo>
                  <a:lnTo>
                    <a:pt x="111836" y="102704"/>
                  </a:lnTo>
                  <a:lnTo>
                    <a:pt x="111836" y="50723"/>
                  </a:lnTo>
                  <a:lnTo>
                    <a:pt x="117602" y="44932"/>
                  </a:lnTo>
                  <a:lnTo>
                    <a:pt x="131267" y="44932"/>
                  </a:lnTo>
                  <a:lnTo>
                    <a:pt x="135369" y="45504"/>
                  </a:lnTo>
                  <a:lnTo>
                    <a:pt x="135369" y="25501"/>
                  </a:lnTo>
                  <a:close/>
                </a:path>
                <a:path w="675005" h="106045">
                  <a:moveTo>
                    <a:pt x="218046" y="66230"/>
                  </a:moveTo>
                  <a:lnTo>
                    <a:pt x="215493" y="48958"/>
                  </a:lnTo>
                  <a:lnTo>
                    <a:pt x="211074" y="41287"/>
                  </a:lnTo>
                  <a:lnTo>
                    <a:pt x="208102" y="36118"/>
                  </a:lnTo>
                  <a:lnTo>
                    <a:pt x="198285" y="29514"/>
                  </a:lnTo>
                  <a:lnTo>
                    <a:pt x="198285" y="65671"/>
                  </a:lnTo>
                  <a:lnTo>
                    <a:pt x="198272" y="66230"/>
                  </a:lnTo>
                  <a:lnTo>
                    <a:pt x="197002" y="75717"/>
                  </a:lnTo>
                  <a:lnTo>
                    <a:pt x="193319" y="83337"/>
                  </a:lnTo>
                  <a:lnTo>
                    <a:pt x="187680" y="88277"/>
                  </a:lnTo>
                  <a:lnTo>
                    <a:pt x="180416" y="90043"/>
                  </a:lnTo>
                  <a:lnTo>
                    <a:pt x="173088" y="88277"/>
                  </a:lnTo>
                  <a:lnTo>
                    <a:pt x="167449" y="83324"/>
                  </a:lnTo>
                  <a:lnTo>
                    <a:pt x="163817" y="75653"/>
                  </a:lnTo>
                  <a:lnTo>
                    <a:pt x="162521" y="65671"/>
                  </a:lnTo>
                  <a:lnTo>
                    <a:pt x="163817" y="55676"/>
                  </a:lnTo>
                  <a:lnTo>
                    <a:pt x="167462" y="47980"/>
                  </a:lnTo>
                  <a:lnTo>
                    <a:pt x="173113" y="43027"/>
                  </a:lnTo>
                  <a:lnTo>
                    <a:pt x="180416" y="41287"/>
                  </a:lnTo>
                  <a:lnTo>
                    <a:pt x="187794" y="43040"/>
                  </a:lnTo>
                  <a:lnTo>
                    <a:pt x="193446" y="48006"/>
                  </a:lnTo>
                  <a:lnTo>
                    <a:pt x="197040" y="55791"/>
                  </a:lnTo>
                  <a:lnTo>
                    <a:pt x="198285" y="65671"/>
                  </a:lnTo>
                  <a:lnTo>
                    <a:pt x="198285" y="29514"/>
                  </a:lnTo>
                  <a:lnTo>
                    <a:pt x="196227" y="28117"/>
                  </a:lnTo>
                  <a:lnTo>
                    <a:pt x="180276" y="25361"/>
                  </a:lnTo>
                  <a:lnTo>
                    <a:pt x="164617" y="28143"/>
                  </a:lnTo>
                  <a:lnTo>
                    <a:pt x="152819" y="36156"/>
                  </a:lnTo>
                  <a:lnTo>
                    <a:pt x="145389" y="48844"/>
                  </a:lnTo>
                  <a:lnTo>
                    <a:pt x="142798" y="65671"/>
                  </a:lnTo>
                  <a:lnTo>
                    <a:pt x="145389" y="82550"/>
                  </a:lnTo>
                  <a:lnTo>
                    <a:pt x="152844" y="95224"/>
                  </a:lnTo>
                  <a:lnTo>
                    <a:pt x="164668" y="103200"/>
                  </a:lnTo>
                  <a:lnTo>
                    <a:pt x="180416" y="105968"/>
                  </a:lnTo>
                  <a:lnTo>
                    <a:pt x="196126" y="103200"/>
                  </a:lnTo>
                  <a:lnTo>
                    <a:pt x="207962" y="95288"/>
                  </a:lnTo>
                  <a:lnTo>
                    <a:pt x="211099" y="90043"/>
                  </a:lnTo>
                  <a:lnTo>
                    <a:pt x="215442" y="82778"/>
                  </a:lnTo>
                  <a:lnTo>
                    <a:pt x="218046" y="66230"/>
                  </a:lnTo>
                  <a:close/>
                </a:path>
                <a:path w="675005" h="106045">
                  <a:moveTo>
                    <a:pt x="265201" y="28194"/>
                  </a:moveTo>
                  <a:lnTo>
                    <a:pt x="254215" y="28194"/>
                  </a:lnTo>
                  <a:lnTo>
                    <a:pt x="254215" y="7747"/>
                  </a:lnTo>
                  <a:lnTo>
                    <a:pt x="234480" y="7747"/>
                  </a:lnTo>
                  <a:lnTo>
                    <a:pt x="234480" y="28194"/>
                  </a:lnTo>
                  <a:lnTo>
                    <a:pt x="224751" y="28194"/>
                  </a:lnTo>
                  <a:lnTo>
                    <a:pt x="224751" y="41287"/>
                  </a:lnTo>
                  <a:lnTo>
                    <a:pt x="234480" y="41287"/>
                  </a:lnTo>
                  <a:lnTo>
                    <a:pt x="234480" y="88074"/>
                  </a:lnTo>
                  <a:lnTo>
                    <a:pt x="235673" y="95923"/>
                  </a:lnTo>
                  <a:lnTo>
                    <a:pt x="239280" y="101511"/>
                  </a:lnTo>
                  <a:lnTo>
                    <a:pt x="245313" y="104851"/>
                  </a:lnTo>
                  <a:lnTo>
                    <a:pt x="253796" y="105968"/>
                  </a:lnTo>
                  <a:lnTo>
                    <a:pt x="258292" y="105968"/>
                  </a:lnTo>
                  <a:lnTo>
                    <a:pt x="261531" y="105549"/>
                  </a:lnTo>
                  <a:lnTo>
                    <a:pt x="265201" y="104419"/>
                  </a:lnTo>
                  <a:lnTo>
                    <a:pt x="265201" y="90601"/>
                  </a:lnTo>
                  <a:lnTo>
                    <a:pt x="262242" y="91033"/>
                  </a:lnTo>
                  <a:lnTo>
                    <a:pt x="255473" y="91033"/>
                  </a:lnTo>
                  <a:lnTo>
                    <a:pt x="254215" y="89484"/>
                  </a:lnTo>
                  <a:lnTo>
                    <a:pt x="254215" y="41287"/>
                  </a:lnTo>
                  <a:lnTo>
                    <a:pt x="265201" y="41287"/>
                  </a:lnTo>
                  <a:lnTo>
                    <a:pt x="265201" y="28194"/>
                  </a:lnTo>
                  <a:close/>
                </a:path>
                <a:path w="675005" h="106045">
                  <a:moveTo>
                    <a:pt x="343090" y="59880"/>
                  </a:moveTo>
                  <a:lnTo>
                    <a:pt x="342747" y="57772"/>
                  </a:lnTo>
                  <a:lnTo>
                    <a:pt x="341960" y="52832"/>
                  </a:lnTo>
                  <a:lnTo>
                    <a:pt x="340144" y="47472"/>
                  </a:lnTo>
                  <a:lnTo>
                    <a:pt x="336283" y="40436"/>
                  </a:lnTo>
                  <a:lnTo>
                    <a:pt x="335051" y="38201"/>
                  </a:lnTo>
                  <a:lnTo>
                    <a:pt x="327647" y="31242"/>
                  </a:lnTo>
                  <a:lnTo>
                    <a:pt x="322529" y="28854"/>
                  </a:lnTo>
                  <a:lnTo>
                    <a:pt x="322529" y="57772"/>
                  </a:lnTo>
                  <a:lnTo>
                    <a:pt x="292227" y="57772"/>
                  </a:lnTo>
                  <a:lnTo>
                    <a:pt x="293497" y="46062"/>
                  </a:lnTo>
                  <a:lnTo>
                    <a:pt x="298437" y="40436"/>
                  </a:lnTo>
                  <a:lnTo>
                    <a:pt x="316179" y="40436"/>
                  </a:lnTo>
                  <a:lnTo>
                    <a:pt x="321538" y="46482"/>
                  </a:lnTo>
                  <a:lnTo>
                    <a:pt x="322529" y="57772"/>
                  </a:lnTo>
                  <a:lnTo>
                    <a:pt x="322529" y="28854"/>
                  </a:lnTo>
                  <a:lnTo>
                    <a:pt x="318325" y="26873"/>
                  </a:lnTo>
                  <a:lnTo>
                    <a:pt x="307454" y="25349"/>
                  </a:lnTo>
                  <a:lnTo>
                    <a:pt x="292735" y="28219"/>
                  </a:lnTo>
                  <a:lnTo>
                    <a:pt x="281647" y="36436"/>
                  </a:lnTo>
                  <a:lnTo>
                    <a:pt x="274662" y="49428"/>
                  </a:lnTo>
                  <a:lnTo>
                    <a:pt x="272224" y="66636"/>
                  </a:lnTo>
                  <a:lnTo>
                    <a:pt x="274624" y="83070"/>
                  </a:lnTo>
                  <a:lnTo>
                    <a:pt x="281533" y="95440"/>
                  </a:lnTo>
                  <a:lnTo>
                    <a:pt x="292493" y="103251"/>
                  </a:lnTo>
                  <a:lnTo>
                    <a:pt x="307022" y="105956"/>
                  </a:lnTo>
                  <a:lnTo>
                    <a:pt x="319100" y="104228"/>
                  </a:lnTo>
                  <a:lnTo>
                    <a:pt x="329387" y="99288"/>
                  </a:lnTo>
                  <a:lnTo>
                    <a:pt x="337299" y="91516"/>
                  </a:lnTo>
                  <a:lnTo>
                    <a:pt x="337604" y="90868"/>
                  </a:lnTo>
                  <a:lnTo>
                    <a:pt x="342239" y="81305"/>
                  </a:lnTo>
                  <a:lnTo>
                    <a:pt x="322795" y="81305"/>
                  </a:lnTo>
                  <a:lnTo>
                    <a:pt x="320408" y="87350"/>
                  </a:lnTo>
                  <a:lnTo>
                    <a:pt x="314909" y="90868"/>
                  </a:lnTo>
                  <a:lnTo>
                    <a:pt x="302094" y="90868"/>
                  </a:lnTo>
                  <a:lnTo>
                    <a:pt x="297573" y="88480"/>
                  </a:lnTo>
                  <a:lnTo>
                    <a:pt x="294767" y="84251"/>
                  </a:lnTo>
                  <a:lnTo>
                    <a:pt x="292938" y="81432"/>
                  </a:lnTo>
                  <a:lnTo>
                    <a:pt x="292227" y="78054"/>
                  </a:lnTo>
                  <a:lnTo>
                    <a:pt x="291947" y="70866"/>
                  </a:lnTo>
                  <a:lnTo>
                    <a:pt x="342950" y="70866"/>
                  </a:lnTo>
                  <a:lnTo>
                    <a:pt x="343090" y="69176"/>
                  </a:lnTo>
                  <a:lnTo>
                    <a:pt x="343090" y="59880"/>
                  </a:lnTo>
                  <a:close/>
                </a:path>
                <a:path w="675005" h="106045">
                  <a:moveTo>
                    <a:pt x="420966" y="55092"/>
                  </a:moveTo>
                  <a:lnTo>
                    <a:pt x="417944" y="42595"/>
                  </a:lnTo>
                  <a:lnTo>
                    <a:pt x="411213" y="33248"/>
                  </a:lnTo>
                  <a:lnTo>
                    <a:pt x="401167" y="27393"/>
                  </a:lnTo>
                  <a:lnTo>
                    <a:pt x="388150" y="25361"/>
                  </a:lnTo>
                  <a:lnTo>
                    <a:pt x="372910" y="28092"/>
                  </a:lnTo>
                  <a:lnTo>
                    <a:pt x="361619" y="36068"/>
                  </a:lnTo>
                  <a:lnTo>
                    <a:pt x="354622" y="48895"/>
                  </a:lnTo>
                  <a:lnTo>
                    <a:pt x="352221" y="66230"/>
                  </a:lnTo>
                  <a:lnTo>
                    <a:pt x="354622" y="83019"/>
                  </a:lnTo>
                  <a:lnTo>
                    <a:pt x="361594" y="95504"/>
                  </a:lnTo>
                  <a:lnTo>
                    <a:pt x="372783" y="103276"/>
                  </a:lnTo>
                  <a:lnTo>
                    <a:pt x="387870" y="105968"/>
                  </a:lnTo>
                  <a:lnTo>
                    <a:pt x="400570" y="103898"/>
                  </a:lnTo>
                  <a:lnTo>
                    <a:pt x="410654" y="97980"/>
                  </a:lnTo>
                  <a:lnTo>
                    <a:pt x="417626" y="88658"/>
                  </a:lnTo>
                  <a:lnTo>
                    <a:pt x="420966" y="76377"/>
                  </a:lnTo>
                  <a:lnTo>
                    <a:pt x="402107" y="76377"/>
                  </a:lnTo>
                  <a:lnTo>
                    <a:pt x="399719" y="86233"/>
                  </a:lnTo>
                  <a:lnTo>
                    <a:pt x="395757" y="90043"/>
                  </a:lnTo>
                  <a:lnTo>
                    <a:pt x="387870" y="90043"/>
                  </a:lnTo>
                  <a:lnTo>
                    <a:pt x="381152" y="88417"/>
                  </a:lnTo>
                  <a:lnTo>
                    <a:pt x="376148" y="83731"/>
                  </a:lnTo>
                  <a:lnTo>
                    <a:pt x="373024" y="76250"/>
                  </a:lnTo>
                  <a:lnTo>
                    <a:pt x="371944" y="66230"/>
                  </a:lnTo>
                  <a:lnTo>
                    <a:pt x="371944" y="58902"/>
                  </a:lnTo>
                  <a:lnTo>
                    <a:pt x="373354" y="52285"/>
                  </a:lnTo>
                  <a:lnTo>
                    <a:pt x="378015" y="43548"/>
                  </a:lnTo>
                  <a:lnTo>
                    <a:pt x="382371" y="41287"/>
                  </a:lnTo>
                  <a:lnTo>
                    <a:pt x="396036" y="41287"/>
                  </a:lnTo>
                  <a:lnTo>
                    <a:pt x="399834" y="45097"/>
                  </a:lnTo>
                  <a:lnTo>
                    <a:pt x="402107" y="55092"/>
                  </a:lnTo>
                  <a:lnTo>
                    <a:pt x="420966" y="55092"/>
                  </a:lnTo>
                  <a:close/>
                </a:path>
                <a:path w="675005" h="106045">
                  <a:moveTo>
                    <a:pt x="468274" y="28194"/>
                  </a:moveTo>
                  <a:lnTo>
                    <a:pt x="457288" y="28194"/>
                  </a:lnTo>
                  <a:lnTo>
                    <a:pt x="457288" y="7747"/>
                  </a:lnTo>
                  <a:lnTo>
                    <a:pt x="437553" y="7747"/>
                  </a:lnTo>
                  <a:lnTo>
                    <a:pt x="437553" y="28194"/>
                  </a:lnTo>
                  <a:lnTo>
                    <a:pt x="427837" y="28194"/>
                  </a:lnTo>
                  <a:lnTo>
                    <a:pt x="427837" y="41287"/>
                  </a:lnTo>
                  <a:lnTo>
                    <a:pt x="437553" y="41287"/>
                  </a:lnTo>
                  <a:lnTo>
                    <a:pt x="437553" y="88074"/>
                  </a:lnTo>
                  <a:lnTo>
                    <a:pt x="438746" y="95923"/>
                  </a:lnTo>
                  <a:lnTo>
                    <a:pt x="442341" y="101511"/>
                  </a:lnTo>
                  <a:lnTo>
                    <a:pt x="448373" y="104851"/>
                  </a:lnTo>
                  <a:lnTo>
                    <a:pt x="456869" y="105968"/>
                  </a:lnTo>
                  <a:lnTo>
                    <a:pt x="461365" y="105968"/>
                  </a:lnTo>
                  <a:lnTo>
                    <a:pt x="464616" y="105549"/>
                  </a:lnTo>
                  <a:lnTo>
                    <a:pt x="468274" y="104419"/>
                  </a:lnTo>
                  <a:lnTo>
                    <a:pt x="468274" y="90601"/>
                  </a:lnTo>
                  <a:lnTo>
                    <a:pt x="465315" y="91033"/>
                  </a:lnTo>
                  <a:lnTo>
                    <a:pt x="458558" y="91033"/>
                  </a:lnTo>
                  <a:lnTo>
                    <a:pt x="457288" y="89484"/>
                  </a:lnTo>
                  <a:lnTo>
                    <a:pt x="457288" y="41287"/>
                  </a:lnTo>
                  <a:lnTo>
                    <a:pt x="468274" y="41287"/>
                  </a:lnTo>
                  <a:lnTo>
                    <a:pt x="468274" y="28194"/>
                  </a:lnTo>
                  <a:close/>
                </a:path>
                <a:path w="675005" h="106045">
                  <a:moveTo>
                    <a:pt x="501650" y="26631"/>
                  </a:moveTo>
                  <a:lnTo>
                    <a:pt x="481926" y="26631"/>
                  </a:lnTo>
                  <a:lnTo>
                    <a:pt x="481926" y="102704"/>
                  </a:lnTo>
                  <a:lnTo>
                    <a:pt x="501650" y="102704"/>
                  </a:lnTo>
                  <a:lnTo>
                    <a:pt x="501650" y="26631"/>
                  </a:lnTo>
                  <a:close/>
                </a:path>
                <a:path w="675005" h="106045">
                  <a:moveTo>
                    <a:pt x="501650" y="0"/>
                  </a:moveTo>
                  <a:lnTo>
                    <a:pt x="481926" y="0"/>
                  </a:lnTo>
                  <a:lnTo>
                    <a:pt x="481926" y="17614"/>
                  </a:lnTo>
                  <a:lnTo>
                    <a:pt x="501650" y="17614"/>
                  </a:lnTo>
                  <a:lnTo>
                    <a:pt x="501650" y="0"/>
                  </a:lnTo>
                  <a:close/>
                </a:path>
                <a:path w="675005" h="106045">
                  <a:moveTo>
                    <a:pt x="591794" y="66230"/>
                  </a:moveTo>
                  <a:lnTo>
                    <a:pt x="589241" y="48958"/>
                  </a:lnTo>
                  <a:lnTo>
                    <a:pt x="584809" y="41287"/>
                  </a:lnTo>
                  <a:lnTo>
                    <a:pt x="581837" y="36118"/>
                  </a:lnTo>
                  <a:lnTo>
                    <a:pt x="572033" y="29514"/>
                  </a:lnTo>
                  <a:lnTo>
                    <a:pt x="572033" y="65671"/>
                  </a:lnTo>
                  <a:lnTo>
                    <a:pt x="572033" y="66230"/>
                  </a:lnTo>
                  <a:lnTo>
                    <a:pt x="570763" y="75717"/>
                  </a:lnTo>
                  <a:lnTo>
                    <a:pt x="567067" y="83337"/>
                  </a:lnTo>
                  <a:lnTo>
                    <a:pt x="561428" y="88277"/>
                  </a:lnTo>
                  <a:lnTo>
                    <a:pt x="554164" y="90043"/>
                  </a:lnTo>
                  <a:lnTo>
                    <a:pt x="546836" y="88277"/>
                  </a:lnTo>
                  <a:lnTo>
                    <a:pt x="541197" y="83324"/>
                  </a:lnTo>
                  <a:lnTo>
                    <a:pt x="537578" y="75653"/>
                  </a:lnTo>
                  <a:lnTo>
                    <a:pt x="536282" y="65671"/>
                  </a:lnTo>
                  <a:lnTo>
                    <a:pt x="537578" y="55676"/>
                  </a:lnTo>
                  <a:lnTo>
                    <a:pt x="541210" y="47980"/>
                  </a:lnTo>
                  <a:lnTo>
                    <a:pt x="546849" y="43027"/>
                  </a:lnTo>
                  <a:lnTo>
                    <a:pt x="554164" y="41287"/>
                  </a:lnTo>
                  <a:lnTo>
                    <a:pt x="561555" y="43040"/>
                  </a:lnTo>
                  <a:lnTo>
                    <a:pt x="567194" y="48006"/>
                  </a:lnTo>
                  <a:lnTo>
                    <a:pt x="570801" y="55791"/>
                  </a:lnTo>
                  <a:lnTo>
                    <a:pt x="572033" y="65671"/>
                  </a:lnTo>
                  <a:lnTo>
                    <a:pt x="572033" y="29514"/>
                  </a:lnTo>
                  <a:lnTo>
                    <a:pt x="569976" y="28117"/>
                  </a:lnTo>
                  <a:lnTo>
                    <a:pt x="554024" y="25361"/>
                  </a:lnTo>
                  <a:lnTo>
                    <a:pt x="538365" y="28143"/>
                  </a:lnTo>
                  <a:lnTo>
                    <a:pt x="526567" y="36156"/>
                  </a:lnTo>
                  <a:lnTo>
                    <a:pt x="519137" y="48844"/>
                  </a:lnTo>
                  <a:lnTo>
                    <a:pt x="516547" y="65671"/>
                  </a:lnTo>
                  <a:lnTo>
                    <a:pt x="519137" y="82550"/>
                  </a:lnTo>
                  <a:lnTo>
                    <a:pt x="526592" y="95224"/>
                  </a:lnTo>
                  <a:lnTo>
                    <a:pt x="538429" y="103200"/>
                  </a:lnTo>
                  <a:lnTo>
                    <a:pt x="554164" y="105968"/>
                  </a:lnTo>
                  <a:lnTo>
                    <a:pt x="569874" y="103200"/>
                  </a:lnTo>
                  <a:lnTo>
                    <a:pt x="581698" y="95288"/>
                  </a:lnTo>
                  <a:lnTo>
                    <a:pt x="584847" y="90043"/>
                  </a:lnTo>
                  <a:lnTo>
                    <a:pt x="589191" y="82778"/>
                  </a:lnTo>
                  <a:lnTo>
                    <a:pt x="591794" y="66230"/>
                  </a:lnTo>
                  <a:close/>
                </a:path>
                <a:path w="675005" h="106045">
                  <a:moveTo>
                    <a:pt x="674611" y="51714"/>
                  </a:moveTo>
                  <a:lnTo>
                    <a:pt x="672922" y="40462"/>
                  </a:lnTo>
                  <a:lnTo>
                    <a:pt x="667994" y="32194"/>
                  </a:lnTo>
                  <a:lnTo>
                    <a:pt x="659993" y="27089"/>
                  </a:lnTo>
                  <a:lnTo>
                    <a:pt x="649109" y="25349"/>
                  </a:lnTo>
                  <a:lnTo>
                    <a:pt x="641997" y="26060"/>
                  </a:lnTo>
                  <a:lnTo>
                    <a:pt x="635952" y="28270"/>
                  </a:lnTo>
                  <a:lnTo>
                    <a:pt x="630770" y="32080"/>
                  </a:lnTo>
                  <a:lnTo>
                    <a:pt x="626275" y="37617"/>
                  </a:lnTo>
                  <a:lnTo>
                    <a:pt x="626275" y="26631"/>
                  </a:lnTo>
                  <a:lnTo>
                    <a:pt x="606552" y="26631"/>
                  </a:lnTo>
                  <a:lnTo>
                    <a:pt x="606552" y="102704"/>
                  </a:lnTo>
                  <a:lnTo>
                    <a:pt x="626275" y="102704"/>
                  </a:lnTo>
                  <a:lnTo>
                    <a:pt x="626275" y="48044"/>
                  </a:lnTo>
                  <a:lnTo>
                    <a:pt x="632472" y="42138"/>
                  </a:lnTo>
                  <a:lnTo>
                    <a:pt x="650659" y="42138"/>
                  </a:lnTo>
                  <a:lnTo>
                    <a:pt x="654888" y="46774"/>
                  </a:lnTo>
                  <a:lnTo>
                    <a:pt x="654888" y="102704"/>
                  </a:lnTo>
                  <a:lnTo>
                    <a:pt x="674611" y="102704"/>
                  </a:lnTo>
                  <a:lnTo>
                    <a:pt x="674611" y="51714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4053256" y="6319735"/>
            <a:ext cx="60528" cy="1296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053256" y="6496990"/>
            <a:ext cx="60528" cy="129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53256" y="6689382"/>
            <a:ext cx="60528" cy="129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053256" y="7675981"/>
            <a:ext cx="60528" cy="1296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053256" y="8443061"/>
            <a:ext cx="60528" cy="1296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53255" y="8644103"/>
            <a:ext cx="60528" cy="1296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53256" y="8934361"/>
            <a:ext cx="60528" cy="1296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053256" y="9687674"/>
            <a:ext cx="60528" cy="1296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53255" y="9887636"/>
            <a:ext cx="60528" cy="1296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53255" y="10087597"/>
            <a:ext cx="60528" cy="1296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53255" y="10287546"/>
            <a:ext cx="60528" cy="1296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53255" y="9487725"/>
            <a:ext cx="60528" cy="1296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53255" y="9134323"/>
            <a:ext cx="60528" cy="1296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53256" y="7484198"/>
            <a:ext cx="60528" cy="1296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53256" y="8059522"/>
            <a:ext cx="60528" cy="1296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53256" y="7292429"/>
            <a:ext cx="60528" cy="1296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53255" y="7867751"/>
            <a:ext cx="60528" cy="1296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53255" y="6986346"/>
            <a:ext cx="60528" cy="1296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053256" y="8251304"/>
            <a:ext cx="60528" cy="1296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218156" y="666056"/>
            <a:ext cx="948055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b="1" spc="15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75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b="1" spc="-10" dirty="0">
                <a:solidFill>
                  <a:srgbClr val="FFFFFF"/>
                </a:solidFill>
                <a:latin typeface="Arial"/>
                <a:cs typeface="Arial"/>
              </a:rPr>
              <a:t>TEXTILES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596525" y="543038"/>
            <a:ext cx="6754495" cy="5264150"/>
            <a:chOff x="596525" y="543038"/>
            <a:chExt cx="6754495" cy="5264150"/>
          </a:xfrm>
        </p:grpSpPr>
        <p:sp>
          <p:nvSpPr>
            <p:cNvPr id="57" name="object 57"/>
            <p:cNvSpPr/>
            <p:nvPr/>
          </p:nvSpPr>
          <p:spPr>
            <a:xfrm>
              <a:off x="4867427" y="854951"/>
              <a:ext cx="2483002" cy="4844376"/>
            </a:xfrm>
            <a:prstGeom prst="rect">
              <a:avLst/>
            </a:prstGeom>
            <a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697950" y="854951"/>
              <a:ext cx="2290584" cy="4844376"/>
            </a:xfrm>
            <a:prstGeom prst="rect">
              <a:avLst/>
            </a:prstGeom>
            <a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367932" y="561695"/>
              <a:ext cx="434784" cy="150291"/>
            </a:xfrm>
            <a:prstGeom prst="rect">
              <a:avLst/>
            </a:prstGeom>
            <a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722473" y="572274"/>
              <a:ext cx="387985" cy="137160"/>
            </a:xfrm>
            <a:custGeom>
              <a:avLst/>
              <a:gdLst/>
              <a:ahLst/>
              <a:cxnLst/>
              <a:rect l="l" t="t" r="r" b="b"/>
              <a:pathLst>
                <a:path w="387985" h="137159">
                  <a:moveTo>
                    <a:pt x="133540" y="63"/>
                  </a:moveTo>
                  <a:lnTo>
                    <a:pt x="91033" y="63"/>
                  </a:lnTo>
                  <a:lnTo>
                    <a:pt x="66954" y="109131"/>
                  </a:lnTo>
                  <a:lnTo>
                    <a:pt x="42138" y="63"/>
                  </a:lnTo>
                  <a:lnTo>
                    <a:pt x="0" y="63"/>
                  </a:lnTo>
                  <a:lnTo>
                    <a:pt x="0" y="137160"/>
                  </a:lnTo>
                  <a:lnTo>
                    <a:pt x="28206" y="137160"/>
                  </a:lnTo>
                  <a:lnTo>
                    <a:pt x="28206" y="30327"/>
                  </a:lnTo>
                  <a:lnTo>
                    <a:pt x="52857" y="137160"/>
                  </a:lnTo>
                  <a:lnTo>
                    <a:pt x="81064" y="137160"/>
                  </a:lnTo>
                  <a:lnTo>
                    <a:pt x="105321" y="30327"/>
                  </a:lnTo>
                  <a:lnTo>
                    <a:pt x="105321" y="137160"/>
                  </a:lnTo>
                  <a:lnTo>
                    <a:pt x="133540" y="137160"/>
                  </a:lnTo>
                  <a:lnTo>
                    <a:pt x="133540" y="63"/>
                  </a:lnTo>
                  <a:close/>
                </a:path>
                <a:path w="387985" h="137159">
                  <a:moveTo>
                    <a:pt x="274713" y="137160"/>
                  </a:moveTo>
                  <a:lnTo>
                    <a:pt x="265150" y="109512"/>
                  </a:lnTo>
                  <a:lnTo>
                    <a:pt x="257022" y="86004"/>
                  </a:lnTo>
                  <a:lnTo>
                    <a:pt x="238480" y="32410"/>
                  </a:lnTo>
                  <a:lnTo>
                    <a:pt x="229006" y="4991"/>
                  </a:lnTo>
                  <a:lnTo>
                    <a:pt x="229006" y="86004"/>
                  </a:lnTo>
                  <a:lnTo>
                    <a:pt x="193281" y="86004"/>
                  </a:lnTo>
                  <a:lnTo>
                    <a:pt x="211137" y="32410"/>
                  </a:lnTo>
                  <a:lnTo>
                    <a:pt x="229006" y="86004"/>
                  </a:lnTo>
                  <a:lnTo>
                    <a:pt x="229006" y="4991"/>
                  </a:lnTo>
                  <a:lnTo>
                    <a:pt x="227304" y="63"/>
                  </a:lnTo>
                  <a:lnTo>
                    <a:pt x="196088" y="63"/>
                  </a:lnTo>
                  <a:lnTo>
                    <a:pt x="147370" y="137160"/>
                  </a:lnTo>
                  <a:lnTo>
                    <a:pt x="176161" y="137160"/>
                  </a:lnTo>
                  <a:lnTo>
                    <a:pt x="185381" y="109512"/>
                  </a:lnTo>
                  <a:lnTo>
                    <a:pt x="236728" y="109512"/>
                  </a:lnTo>
                  <a:lnTo>
                    <a:pt x="245745" y="137160"/>
                  </a:lnTo>
                  <a:lnTo>
                    <a:pt x="274713" y="137160"/>
                  </a:lnTo>
                  <a:close/>
                </a:path>
                <a:path w="387985" h="137159">
                  <a:moveTo>
                    <a:pt x="387489" y="0"/>
                  </a:moveTo>
                  <a:lnTo>
                    <a:pt x="291198" y="0"/>
                  </a:lnTo>
                  <a:lnTo>
                    <a:pt x="291198" y="24130"/>
                  </a:lnTo>
                  <a:lnTo>
                    <a:pt x="291198" y="54610"/>
                  </a:lnTo>
                  <a:lnTo>
                    <a:pt x="291198" y="78740"/>
                  </a:lnTo>
                  <a:lnTo>
                    <a:pt x="291198" y="137160"/>
                  </a:lnTo>
                  <a:lnTo>
                    <a:pt x="319405" y="137160"/>
                  </a:lnTo>
                  <a:lnTo>
                    <a:pt x="319405" y="78740"/>
                  </a:lnTo>
                  <a:lnTo>
                    <a:pt x="379412" y="78740"/>
                  </a:lnTo>
                  <a:lnTo>
                    <a:pt x="379412" y="54610"/>
                  </a:lnTo>
                  <a:lnTo>
                    <a:pt x="319405" y="54610"/>
                  </a:lnTo>
                  <a:lnTo>
                    <a:pt x="319405" y="24130"/>
                  </a:lnTo>
                  <a:lnTo>
                    <a:pt x="387489" y="24130"/>
                  </a:lnTo>
                  <a:lnTo>
                    <a:pt x="387489" y="0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118370" y="570090"/>
              <a:ext cx="126364" cy="144145"/>
            </a:xfrm>
            <a:custGeom>
              <a:avLst/>
              <a:gdLst/>
              <a:ahLst/>
              <a:cxnLst/>
              <a:rect l="l" t="t" r="r" b="b"/>
              <a:pathLst>
                <a:path w="126364" h="144145">
                  <a:moveTo>
                    <a:pt x="125818" y="139738"/>
                  </a:moveTo>
                  <a:lnTo>
                    <a:pt x="108889" y="139738"/>
                  </a:lnTo>
                  <a:lnTo>
                    <a:pt x="105511" y="121678"/>
                  </a:lnTo>
                  <a:lnTo>
                    <a:pt x="97196" y="131622"/>
                  </a:lnTo>
                  <a:lnTo>
                    <a:pt x="87785" y="138464"/>
                  </a:lnTo>
                  <a:lnTo>
                    <a:pt x="76893" y="142417"/>
                  </a:lnTo>
                  <a:lnTo>
                    <a:pt x="64135" y="143687"/>
                  </a:lnTo>
                  <a:lnTo>
                    <a:pt x="38485" y="138305"/>
                  </a:lnTo>
                  <a:lnTo>
                    <a:pt x="18175" y="123347"/>
                  </a:lnTo>
                  <a:lnTo>
                    <a:pt x="4811" y="100594"/>
                  </a:lnTo>
                  <a:lnTo>
                    <a:pt x="0" y="71831"/>
                  </a:lnTo>
                  <a:lnTo>
                    <a:pt x="4819" y="42599"/>
                  </a:lnTo>
                  <a:lnTo>
                    <a:pt x="18384" y="19908"/>
                  </a:lnTo>
                  <a:lnTo>
                    <a:pt x="39353" y="5221"/>
                  </a:lnTo>
                  <a:lnTo>
                    <a:pt x="66382" y="0"/>
                  </a:lnTo>
                  <a:lnTo>
                    <a:pt x="89162" y="3205"/>
                  </a:lnTo>
                  <a:lnTo>
                    <a:pt x="107249" y="12388"/>
                  </a:lnTo>
                  <a:lnTo>
                    <a:pt x="119762" y="26896"/>
                  </a:lnTo>
                  <a:lnTo>
                    <a:pt x="125818" y="46075"/>
                  </a:lnTo>
                  <a:lnTo>
                    <a:pt x="99301" y="46075"/>
                  </a:lnTo>
                  <a:lnTo>
                    <a:pt x="96862" y="38925"/>
                  </a:lnTo>
                  <a:lnTo>
                    <a:pt x="94792" y="35725"/>
                  </a:lnTo>
                  <a:lnTo>
                    <a:pt x="66586" y="24066"/>
                  </a:lnTo>
                  <a:lnTo>
                    <a:pt x="50425" y="27319"/>
                  </a:lnTo>
                  <a:lnTo>
                    <a:pt x="38361" y="36691"/>
                  </a:lnTo>
                  <a:lnTo>
                    <a:pt x="30815" y="51600"/>
                  </a:lnTo>
                  <a:lnTo>
                    <a:pt x="28206" y="71462"/>
                  </a:lnTo>
                  <a:lnTo>
                    <a:pt x="31093" y="90892"/>
                  </a:lnTo>
                  <a:lnTo>
                    <a:pt x="39165" y="106124"/>
                  </a:lnTo>
                  <a:lnTo>
                    <a:pt x="51539" y="116064"/>
                  </a:lnTo>
                  <a:lnTo>
                    <a:pt x="67335" y="119621"/>
                  </a:lnTo>
                  <a:lnTo>
                    <a:pt x="75283" y="118725"/>
                  </a:lnTo>
                  <a:lnTo>
                    <a:pt x="102133" y="89141"/>
                  </a:lnTo>
                  <a:lnTo>
                    <a:pt x="70916" y="89141"/>
                  </a:lnTo>
                  <a:lnTo>
                    <a:pt x="70916" y="65633"/>
                  </a:lnTo>
                  <a:lnTo>
                    <a:pt x="125818" y="65633"/>
                  </a:lnTo>
                  <a:lnTo>
                    <a:pt x="125818" y="139738"/>
                  </a:lnTo>
                  <a:close/>
                </a:path>
              </a:pathLst>
            </a:custGeom>
            <a:ln w="5714">
              <a:solidFill>
                <a:srgbClr val="153B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372104" y="569480"/>
              <a:ext cx="278726" cy="147154"/>
            </a:xfrm>
            <a:prstGeom prst="rect">
              <a:avLst/>
            </a:prstGeom>
            <a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260039" y="543038"/>
              <a:ext cx="177495" cy="185775"/>
            </a:xfrm>
            <a:prstGeom prst="rect">
              <a:avLst/>
            </a:prstGeom>
            <a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897719" y="555047"/>
              <a:ext cx="117309" cy="158457"/>
            </a:xfrm>
            <a:prstGeom prst="rect">
              <a:avLst/>
            </a:prstGeom>
            <a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04293" y="4166286"/>
              <a:ext cx="1627632" cy="1629156"/>
            </a:xfrm>
            <a:prstGeom prst="rect">
              <a:avLst/>
            </a:prstGeom>
            <a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04293" y="2127212"/>
              <a:ext cx="1627629" cy="1627619"/>
            </a:xfrm>
            <a:prstGeom prst="rect">
              <a:avLst/>
            </a:prstGeom>
            <a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15492" y="2132038"/>
              <a:ext cx="1617345" cy="1617345"/>
            </a:xfrm>
            <a:custGeom>
              <a:avLst/>
              <a:gdLst/>
              <a:ahLst/>
              <a:cxnLst/>
              <a:rect l="l" t="t" r="r" b="b"/>
              <a:pathLst>
                <a:path w="1617345" h="1617345">
                  <a:moveTo>
                    <a:pt x="1617319" y="808659"/>
                  </a:moveTo>
                  <a:lnTo>
                    <a:pt x="1615946" y="856174"/>
                  </a:lnTo>
                  <a:lnTo>
                    <a:pt x="1611879" y="902966"/>
                  </a:lnTo>
                  <a:lnTo>
                    <a:pt x="1605192" y="948959"/>
                  </a:lnTo>
                  <a:lnTo>
                    <a:pt x="1595962" y="994077"/>
                  </a:lnTo>
                  <a:lnTo>
                    <a:pt x="1584264" y="1038245"/>
                  </a:lnTo>
                  <a:lnTo>
                    <a:pt x="1570175" y="1081386"/>
                  </a:lnTo>
                  <a:lnTo>
                    <a:pt x="1553770" y="1123425"/>
                  </a:lnTo>
                  <a:lnTo>
                    <a:pt x="1535126" y="1164286"/>
                  </a:lnTo>
                  <a:lnTo>
                    <a:pt x="1514317" y="1203894"/>
                  </a:lnTo>
                  <a:lnTo>
                    <a:pt x="1491420" y="1242171"/>
                  </a:lnTo>
                  <a:lnTo>
                    <a:pt x="1466511" y="1279043"/>
                  </a:lnTo>
                  <a:lnTo>
                    <a:pt x="1439665" y="1314434"/>
                  </a:lnTo>
                  <a:lnTo>
                    <a:pt x="1410958" y="1348267"/>
                  </a:lnTo>
                  <a:lnTo>
                    <a:pt x="1380467" y="1380467"/>
                  </a:lnTo>
                  <a:lnTo>
                    <a:pt x="1348267" y="1410958"/>
                  </a:lnTo>
                  <a:lnTo>
                    <a:pt x="1314434" y="1439665"/>
                  </a:lnTo>
                  <a:lnTo>
                    <a:pt x="1279043" y="1466511"/>
                  </a:lnTo>
                  <a:lnTo>
                    <a:pt x="1242171" y="1491420"/>
                  </a:lnTo>
                  <a:lnTo>
                    <a:pt x="1203894" y="1514317"/>
                  </a:lnTo>
                  <a:lnTo>
                    <a:pt x="1164286" y="1535126"/>
                  </a:lnTo>
                  <a:lnTo>
                    <a:pt x="1123425" y="1553770"/>
                  </a:lnTo>
                  <a:lnTo>
                    <a:pt x="1081386" y="1570175"/>
                  </a:lnTo>
                  <a:lnTo>
                    <a:pt x="1038245" y="1584264"/>
                  </a:lnTo>
                  <a:lnTo>
                    <a:pt x="994077" y="1595962"/>
                  </a:lnTo>
                  <a:lnTo>
                    <a:pt x="948959" y="1605192"/>
                  </a:lnTo>
                  <a:lnTo>
                    <a:pt x="902966" y="1611879"/>
                  </a:lnTo>
                  <a:lnTo>
                    <a:pt x="856174" y="1615946"/>
                  </a:lnTo>
                  <a:lnTo>
                    <a:pt x="808659" y="1617319"/>
                  </a:lnTo>
                  <a:lnTo>
                    <a:pt x="761145" y="1615946"/>
                  </a:lnTo>
                  <a:lnTo>
                    <a:pt x="714353" y="1611879"/>
                  </a:lnTo>
                  <a:lnTo>
                    <a:pt x="668360" y="1605192"/>
                  </a:lnTo>
                  <a:lnTo>
                    <a:pt x="623242" y="1595962"/>
                  </a:lnTo>
                  <a:lnTo>
                    <a:pt x="579074" y="1584264"/>
                  </a:lnTo>
                  <a:lnTo>
                    <a:pt x="535933" y="1570175"/>
                  </a:lnTo>
                  <a:lnTo>
                    <a:pt x="493893" y="1553770"/>
                  </a:lnTo>
                  <a:lnTo>
                    <a:pt x="453032" y="1535126"/>
                  </a:lnTo>
                  <a:lnTo>
                    <a:pt x="413425" y="1514317"/>
                  </a:lnTo>
                  <a:lnTo>
                    <a:pt x="375147" y="1491420"/>
                  </a:lnTo>
                  <a:lnTo>
                    <a:pt x="338275" y="1466511"/>
                  </a:lnTo>
                  <a:lnTo>
                    <a:pt x="302885" y="1439665"/>
                  </a:lnTo>
                  <a:lnTo>
                    <a:pt x="269052" y="1410958"/>
                  </a:lnTo>
                  <a:lnTo>
                    <a:pt x="236851" y="1380467"/>
                  </a:lnTo>
                  <a:lnTo>
                    <a:pt x="206360" y="1348267"/>
                  </a:lnTo>
                  <a:lnTo>
                    <a:pt x="177654" y="1314434"/>
                  </a:lnTo>
                  <a:lnTo>
                    <a:pt x="150808" y="1279043"/>
                  </a:lnTo>
                  <a:lnTo>
                    <a:pt x="125899" y="1242171"/>
                  </a:lnTo>
                  <a:lnTo>
                    <a:pt x="103002" y="1203894"/>
                  </a:lnTo>
                  <a:lnTo>
                    <a:pt x="82193" y="1164286"/>
                  </a:lnTo>
                  <a:lnTo>
                    <a:pt x="63548" y="1123425"/>
                  </a:lnTo>
                  <a:lnTo>
                    <a:pt x="47144" y="1081386"/>
                  </a:lnTo>
                  <a:lnTo>
                    <a:pt x="33054" y="1038245"/>
                  </a:lnTo>
                  <a:lnTo>
                    <a:pt x="21357" y="994077"/>
                  </a:lnTo>
                  <a:lnTo>
                    <a:pt x="12127" y="948959"/>
                  </a:lnTo>
                  <a:lnTo>
                    <a:pt x="5440" y="902966"/>
                  </a:lnTo>
                  <a:lnTo>
                    <a:pt x="1372" y="856174"/>
                  </a:lnTo>
                  <a:lnTo>
                    <a:pt x="0" y="808659"/>
                  </a:lnTo>
                  <a:lnTo>
                    <a:pt x="1372" y="761143"/>
                  </a:lnTo>
                  <a:lnTo>
                    <a:pt x="5440" y="714351"/>
                  </a:lnTo>
                  <a:lnTo>
                    <a:pt x="12127" y="668357"/>
                  </a:lnTo>
                  <a:lnTo>
                    <a:pt x="21357" y="623238"/>
                  </a:lnTo>
                  <a:lnTo>
                    <a:pt x="33054" y="579069"/>
                  </a:lnTo>
                  <a:lnTo>
                    <a:pt x="47144" y="535928"/>
                  </a:lnTo>
                  <a:lnTo>
                    <a:pt x="63548" y="493888"/>
                  </a:lnTo>
                  <a:lnTo>
                    <a:pt x="82193" y="453027"/>
                  </a:lnTo>
                  <a:lnTo>
                    <a:pt x="103002" y="413419"/>
                  </a:lnTo>
                  <a:lnTo>
                    <a:pt x="125899" y="375142"/>
                  </a:lnTo>
                  <a:lnTo>
                    <a:pt x="150808" y="338270"/>
                  </a:lnTo>
                  <a:lnTo>
                    <a:pt x="177654" y="302879"/>
                  </a:lnTo>
                  <a:lnTo>
                    <a:pt x="206360" y="269046"/>
                  </a:lnTo>
                  <a:lnTo>
                    <a:pt x="236851" y="236847"/>
                  </a:lnTo>
                  <a:lnTo>
                    <a:pt x="269052" y="206356"/>
                  </a:lnTo>
                  <a:lnTo>
                    <a:pt x="302885" y="177650"/>
                  </a:lnTo>
                  <a:lnTo>
                    <a:pt x="338275" y="150804"/>
                  </a:lnTo>
                  <a:lnTo>
                    <a:pt x="375147" y="125896"/>
                  </a:lnTo>
                  <a:lnTo>
                    <a:pt x="413425" y="102999"/>
                  </a:lnTo>
                  <a:lnTo>
                    <a:pt x="453032" y="82191"/>
                  </a:lnTo>
                  <a:lnTo>
                    <a:pt x="493893" y="63547"/>
                  </a:lnTo>
                  <a:lnTo>
                    <a:pt x="535933" y="47142"/>
                  </a:lnTo>
                  <a:lnTo>
                    <a:pt x="579074" y="33053"/>
                  </a:lnTo>
                  <a:lnTo>
                    <a:pt x="623242" y="21356"/>
                  </a:lnTo>
                  <a:lnTo>
                    <a:pt x="668360" y="12126"/>
                  </a:lnTo>
                  <a:lnTo>
                    <a:pt x="714353" y="5440"/>
                  </a:lnTo>
                  <a:lnTo>
                    <a:pt x="761145" y="1372"/>
                  </a:lnTo>
                  <a:lnTo>
                    <a:pt x="808659" y="0"/>
                  </a:lnTo>
                  <a:lnTo>
                    <a:pt x="856174" y="1372"/>
                  </a:lnTo>
                  <a:lnTo>
                    <a:pt x="902966" y="5440"/>
                  </a:lnTo>
                  <a:lnTo>
                    <a:pt x="948959" y="12126"/>
                  </a:lnTo>
                  <a:lnTo>
                    <a:pt x="994077" y="21356"/>
                  </a:lnTo>
                  <a:lnTo>
                    <a:pt x="1038245" y="33053"/>
                  </a:lnTo>
                  <a:lnTo>
                    <a:pt x="1081386" y="47142"/>
                  </a:lnTo>
                  <a:lnTo>
                    <a:pt x="1123425" y="63547"/>
                  </a:lnTo>
                  <a:lnTo>
                    <a:pt x="1164286" y="82191"/>
                  </a:lnTo>
                  <a:lnTo>
                    <a:pt x="1203894" y="102999"/>
                  </a:lnTo>
                  <a:lnTo>
                    <a:pt x="1242171" y="125896"/>
                  </a:lnTo>
                  <a:lnTo>
                    <a:pt x="1279043" y="150804"/>
                  </a:lnTo>
                  <a:lnTo>
                    <a:pt x="1314434" y="177650"/>
                  </a:lnTo>
                  <a:lnTo>
                    <a:pt x="1348267" y="206356"/>
                  </a:lnTo>
                  <a:lnTo>
                    <a:pt x="1380467" y="236847"/>
                  </a:lnTo>
                  <a:lnTo>
                    <a:pt x="1410958" y="269046"/>
                  </a:lnTo>
                  <a:lnTo>
                    <a:pt x="1439665" y="302879"/>
                  </a:lnTo>
                  <a:lnTo>
                    <a:pt x="1466511" y="338270"/>
                  </a:lnTo>
                  <a:lnTo>
                    <a:pt x="1491420" y="375142"/>
                  </a:lnTo>
                  <a:lnTo>
                    <a:pt x="1514317" y="413419"/>
                  </a:lnTo>
                  <a:lnTo>
                    <a:pt x="1535126" y="453027"/>
                  </a:lnTo>
                  <a:lnTo>
                    <a:pt x="1553770" y="493888"/>
                  </a:lnTo>
                  <a:lnTo>
                    <a:pt x="1570175" y="535928"/>
                  </a:lnTo>
                  <a:lnTo>
                    <a:pt x="1584264" y="579069"/>
                  </a:lnTo>
                  <a:lnTo>
                    <a:pt x="1595962" y="623238"/>
                  </a:lnTo>
                  <a:lnTo>
                    <a:pt x="1605192" y="668357"/>
                  </a:lnTo>
                  <a:lnTo>
                    <a:pt x="1611879" y="714351"/>
                  </a:lnTo>
                  <a:lnTo>
                    <a:pt x="1615946" y="761143"/>
                  </a:lnTo>
                  <a:lnTo>
                    <a:pt x="1617319" y="808659"/>
                  </a:lnTo>
                  <a:close/>
                </a:path>
              </a:pathLst>
            </a:custGeom>
            <a:ln w="379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15492" y="4170819"/>
              <a:ext cx="1617345" cy="1617345"/>
            </a:xfrm>
            <a:custGeom>
              <a:avLst/>
              <a:gdLst/>
              <a:ahLst/>
              <a:cxnLst/>
              <a:rect l="l" t="t" r="r" b="b"/>
              <a:pathLst>
                <a:path w="1617345" h="1617345">
                  <a:moveTo>
                    <a:pt x="1617319" y="808659"/>
                  </a:moveTo>
                  <a:lnTo>
                    <a:pt x="1615946" y="856174"/>
                  </a:lnTo>
                  <a:lnTo>
                    <a:pt x="1611879" y="902966"/>
                  </a:lnTo>
                  <a:lnTo>
                    <a:pt x="1605192" y="948959"/>
                  </a:lnTo>
                  <a:lnTo>
                    <a:pt x="1595962" y="994077"/>
                  </a:lnTo>
                  <a:lnTo>
                    <a:pt x="1584264" y="1038245"/>
                  </a:lnTo>
                  <a:lnTo>
                    <a:pt x="1570175" y="1081386"/>
                  </a:lnTo>
                  <a:lnTo>
                    <a:pt x="1553770" y="1123425"/>
                  </a:lnTo>
                  <a:lnTo>
                    <a:pt x="1535126" y="1164286"/>
                  </a:lnTo>
                  <a:lnTo>
                    <a:pt x="1514317" y="1203894"/>
                  </a:lnTo>
                  <a:lnTo>
                    <a:pt x="1491420" y="1242171"/>
                  </a:lnTo>
                  <a:lnTo>
                    <a:pt x="1466511" y="1279043"/>
                  </a:lnTo>
                  <a:lnTo>
                    <a:pt x="1439665" y="1314434"/>
                  </a:lnTo>
                  <a:lnTo>
                    <a:pt x="1410958" y="1348267"/>
                  </a:lnTo>
                  <a:lnTo>
                    <a:pt x="1380467" y="1380467"/>
                  </a:lnTo>
                  <a:lnTo>
                    <a:pt x="1348267" y="1410958"/>
                  </a:lnTo>
                  <a:lnTo>
                    <a:pt x="1314434" y="1439665"/>
                  </a:lnTo>
                  <a:lnTo>
                    <a:pt x="1279043" y="1466511"/>
                  </a:lnTo>
                  <a:lnTo>
                    <a:pt x="1242171" y="1491420"/>
                  </a:lnTo>
                  <a:lnTo>
                    <a:pt x="1203894" y="1514317"/>
                  </a:lnTo>
                  <a:lnTo>
                    <a:pt x="1164286" y="1535126"/>
                  </a:lnTo>
                  <a:lnTo>
                    <a:pt x="1123425" y="1553770"/>
                  </a:lnTo>
                  <a:lnTo>
                    <a:pt x="1081386" y="1570175"/>
                  </a:lnTo>
                  <a:lnTo>
                    <a:pt x="1038245" y="1584264"/>
                  </a:lnTo>
                  <a:lnTo>
                    <a:pt x="994077" y="1595962"/>
                  </a:lnTo>
                  <a:lnTo>
                    <a:pt x="948959" y="1605192"/>
                  </a:lnTo>
                  <a:lnTo>
                    <a:pt x="902966" y="1611879"/>
                  </a:lnTo>
                  <a:lnTo>
                    <a:pt x="856174" y="1615946"/>
                  </a:lnTo>
                  <a:lnTo>
                    <a:pt x="808659" y="1617319"/>
                  </a:lnTo>
                  <a:lnTo>
                    <a:pt x="761145" y="1615946"/>
                  </a:lnTo>
                  <a:lnTo>
                    <a:pt x="714353" y="1611879"/>
                  </a:lnTo>
                  <a:lnTo>
                    <a:pt x="668360" y="1605192"/>
                  </a:lnTo>
                  <a:lnTo>
                    <a:pt x="623242" y="1595962"/>
                  </a:lnTo>
                  <a:lnTo>
                    <a:pt x="579074" y="1584264"/>
                  </a:lnTo>
                  <a:lnTo>
                    <a:pt x="535933" y="1570175"/>
                  </a:lnTo>
                  <a:lnTo>
                    <a:pt x="493893" y="1553770"/>
                  </a:lnTo>
                  <a:lnTo>
                    <a:pt x="453032" y="1535126"/>
                  </a:lnTo>
                  <a:lnTo>
                    <a:pt x="413425" y="1514317"/>
                  </a:lnTo>
                  <a:lnTo>
                    <a:pt x="375147" y="1491420"/>
                  </a:lnTo>
                  <a:lnTo>
                    <a:pt x="338275" y="1466511"/>
                  </a:lnTo>
                  <a:lnTo>
                    <a:pt x="302885" y="1439665"/>
                  </a:lnTo>
                  <a:lnTo>
                    <a:pt x="269052" y="1410958"/>
                  </a:lnTo>
                  <a:lnTo>
                    <a:pt x="236851" y="1380467"/>
                  </a:lnTo>
                  <a:lnTo>
                    <a:pt x="206360" y="1348267"/>
                  </a:lnTo>
                  <a:lnTo>
                    <a:pt x="177654" y="1314434"/>
                  </a:lnTo>
                  <a:lnTo>
                    <a:pt x="150808" y="1279043"/>
                  </a:lnTo>
                  <a:lnTo>
                    <a:pt x="125899" y="1242171"/>
                  </a:lnTo>
                  <a:lnTo>
                    <a:pt x="103002" y="1203894"/>
                  </a:lnTo>
                  <a:lnTo>
                    <a:pt x="82193" y="1164286"/>
                  </a:lnTo>
                  <a:lnTo>
                    <a:pt x="63548" y="1123425"/>
                  </a:lnTo>
                  <a:lnTo>
                    <a:pt x="47144" y="1081386"/>
                  </a:lnTo>
                  <a:lnTo>
                    <a:pt x="33054" y="1038245"/>
                  </a:lnTo>
                  <a:lnTo>
                    <a:pt x="21357" y="994077"/>
                  </a:lnTo>
                  <a:lnTo>
                    <a:pt x="12127" y="948959"/>
                  </a:lnTo>
                  <a:lnTo>
                    <a:pt x="5440" y="902966"/>
                  </a:lnTo>
                  <a:lnTo>
                    <a:pt x="1372" y="856174"/>
                  </a:lnTo>
                  <a:lnTo>
                    <a:pt x="0" y="808659"/>
                  </a:lnTo>
                  <a:lnTo>
                    <a:pt x="1372" y="761145"/>
                  </a:lnTo>
                  <a:lnTo>
                    <a:pt x="5440" y="714353"/>
                  </a:lnTo>
                  <a:lnTo>
                    <a:pt x="12127" y="668360"/>
                  </a:lnTo>
                  <a:lnTo>
                    <a:pt x="21357" y="623242"/>
                  </a:lnTo>
                  <a:lnTo>
                    <a:pt x="33054" y="579074"/>
                  </a:lnTo>
                  <a:lnTo>
                    <a:pt x="47144" y="535933"/>
                  </a:lnTo>
                  <a:lnTo>
                    <a:pt x="63548" y="493893"/>
                  </a:lnTo>
                  <a:lnTo>
                    <a:pt x="82193" y="453032"/>
                  </a:lnTo>
                  <a:lnTo>
                    <a:pt x="103002" y="413425"/>
                  </a:lnTo>
                  <a:lnTo>
                    <a:pt x="125899" y="375147"/>
                  </a:lnTo>
                  <a:lnTo>
                    <a:pt x="150808" y="338275"/>
                  </a:lnTo>
                  <a:lnTo>
                    <a:pt x="177654" y="302885"/>
                  </a:lnTo>
                  <a:lnTo>
                    <a:pt x="206360" y="269052"/>
                  </a:lnTo>
                  <a:lnTo>
                    <a:pt x="236851" y="236851"/>
                  </a:lnTo>
                  <a:lnTo>
                    <a:pt x="269052" y="206360"/>
                  </a:lnTo>
                  <a:lnTo>
                    <a:pt x="302885" y="177654"/>
                  </a:lnTo>
                  <a:lnTo>
                    <a:pt x="338275" y="150808"/>
                  </a:lnTo>
                  <a:lnTo>
                    <a:pt x="375147" y="125899"/>
                  </a:lnTo>
                  <a:lnTo>
                    <a:pt x="413425" y="103002"/>
                  </a:lnTo>
                  <a:lnTo>
                    <a:pt x="453032" y="82193"/>
                  </a:lnTo>
                  <a:lnTo>
                    <a:pt x="493893" y="63548"/>
                  </a:lnTo>
                  <a:lnTo>
                    <a:pt x="535933" y="47144"/>
                  </a:lnTo>
                  <a:lnTo>
                    <a:pt x="579074" y="33054"/>
                  </a:lnTo>
                  <a:lnTo>
                    <a:pt x="623242" y="21357"/>
                  </a:lnTo>
                  <a:lnTo>
                    <a:pt x="668360" y="12127"/>
                  </a:lnTo>
                  <a:lnTo>
                    <a:pt x="714353" y="5440"/>
                  </a:lnTo>
                  <a:lnTo>
                    <a:pt x="761145" y="1372"/>
                  </a:lnTo>
                  <a:lnTo>
                    <a:pt x="808659" y="0"/>
                  </a:lnTo>
                  <a:lnTo>
                    <a:pt x="856174" y="1372"/>
                  </a:lnTo>
                  <a:lnTo>
                    <a:pt x="902966" y="5440"/>
                  </a:lnTo>
                  <a:lnTo>
                    <a:pt x="948959" y="12127"/>
                  </a:lnTo>
                  <a:lnTo>
                    <a:pt x="994077" y="21357"/>
                  </a:lnTo>
                  <a:lnTo>
                    <a:pt x="1038245" y="33054"/>
                  </a:lnTo>
                  <a:lnTo>
                    <a:pt x="1081386" y="47144"/>
                  </a:lnTo>
                  <a:lnTo>
                    <a:pt x="1123425" y="63548"/>
                  </a:lnTo>
                  <a:lnTo>
                    <a:pt x="1164286" y="82193"/>
                  </a:lnTo>
                  <a:lnTo>
                    <a:pt x="1203894" y="103002"/>
                  </a:lnTo>
                  <a:lnTo>
                    <a:pt x="1242171" y="125899"/>
                  </a:lnTo>
                  <a:lnTo>
                    <a:pt x="1279043" y="150808"/>
                  </a:lnTo>
                  <a:lnTo>
                    <a:pt x="1314434" y="177654"/>
                  </a:lnTo>
                  <a:lnTo>
                    <a:pt x="1348267" y="206360"/>
                  </a:lnTo>
                  <a:lnTo>
                    <a:pt x="1380467" y="236851"/>
                  </a:lnTo>
                  <a:lnTo>
                    <a:pt x="1410958" y="269052"/>
                  </a:lnTo>
                  <a:lnTo>
                    <a:pt x="1439665" y="302885"/>
                  </a:lnTo>
                  <a:lnTo>
                    <a:pt x="1466511" y="338275"/>
                  </a:lnTo>
                  <a:lnTo>
                    <a:pt x="1491420" y="375147"/>
                  </a:lnTo>
                  <a:lnTo>
                    <a:pt x="1514317" y="413425"/>
                  </a:lnTo>
                  <a:lnTo>
                    <a:pt x="1535126" y="453032"/>
                  </a:lnTo>
                  <a:lnTo>
                    <a:pt x="1553770" y="493893"/>
                  </a:lnTo>
                  <a:lnTo>
                    <a:pt x="1570175" y="535933"/>
                  </a:lnTo>
                  <a:lnTo>
                    <a:pt x="1584264" y="579074"/>
                  </a:lnTo>
                  <a:lnTo>
                    <a:pt x="1595962" y="623242"/>
                  </a:lnTo>
                  <a:lnTo>
                    <a:pt x="1605192" y="668360"/>
                  </a:lnTo>
                  <a:lnTo>
                    <a:pt x="1611879" y="714353"/>
                  </a:lnTo>
                  <a:lnTo>
                    <a:pt x="1615946" y="761145"/>
                  </a:lnTo>
                  <a:lnTo>
                    <a:pt x="1617319" y="808659"/>
                  </a:lnTo>
                  <a:close/>
                </a:path>
              </a:pathLst>
            </a:custGeom>
            <a:ln w="379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265961" y="3892118"/>
              <a:ext cx="146354" cy="143992"/>
            </a:xfrm>
            <a:prstGeom prst="rect">
              <a:avLst/>
            </a:prstGeom>
            <a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438643" y="3895306"/>
              <a:ext cx="121843" cy="139382"/>
            </a:xfrm>
            <a:prstGeom prst="rect">
              <a:avLst/>
            </a:prstGeom>
            <a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699257" y="837082"/>
              <a:ext cx="4453864" cy="25196"/>
            </a:xfrm>
            <a:prstGeom prst="rect">
              <a:avLst/>
            </a:prstGeom>
            <a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699257" y="5696356"/>
              <a:ext cx="4453864" cy="25209"/>
            </a:xfrm>
            <a:prstGeom prst="rect">
              <a:avLst/>
            </a:prstGeom>
            <a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228748" y="2982074"/>
              <a:ext cx="616585" cy="201295"/>
            </a:xfrm>
            <a:custGeom>
              <a:avLst/>
              <a:gdLst/>
              <a:ahLst/>
              <a:cxnLst/>
              <a:rect l="l" t="t" r="r" b="b"/>
              <a:pathLst>
                <a:path w="616585" h="201294">
                  <a:moveTo>
                    <a:pt x="0" y="12966"/>
                  </a:moveTo>
                  <a:lnTo>
                    <a:pt x="415048" y="0"/>
                  </a:lnTo>
                  <a:lnTo>
                    <a:pt x="616089" y="201040"/>
                  </a:lnTo>
                </a:path>
              </a:pathLst>
            </a:custGeom>
            <a:ln w="952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/>
          <p:nvPr/>
        </p:nvSpPr>
        <p:spPr>
          <a:xfrm>
            <a:off x="507009" y="6833628"/>
            <a:ext cx="522135" cy="175945"/>
          </a:xfrm>
          <a:prstGeom prst="rect">
            <a:avLst/>
          </a:prstGeom>
          <a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2088" y="6834987"/>
            <a:ext cx="124853" cy="170865"/>
          </a:xfrm>
          <a:prstGeom prst="rect">
            <a:avLst/>
          </a:prstGeom>
          <a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0854" cy="205638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35622" y="8839420"/>
            <a:ext cx="895985" cy="1157605"/>
            <a:chOff x="635622" y="8839420"/>
            <a:chExt cx="895985" cy="1157605"/>
          </a:xfrm>
        </p:grpSpPr>
        <p:sp>
          <p:nvSpPr>
            <p:cNvPr id="4" name="object 4"/>
            <p:cNvSpPr/>
            <p:nvPr/>
          </p:nvSpPr>
          <p:spPr>
            <a:xfrm>
              <a:off x="1063818" y="9876582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59">
                  <a:moveTo>
                    <a:pt x="0" y="0"/>
                  </a:moveTo>
                  <a:lnTo>
                    <a:pt x="6057" y="3898"/>
                  </a:lnTo>
                  <a:lnTo>
                    <a:pt x="10591" y="6743"/>
                  </a:lnTo>
                  <a:lnTo>
                    <a:pt x="12877" y="8153"/>
                  </a:lnTo>
                  <a:lnTo>
                    <a:pt x="14020" y="8839"/>
                  </a:lnTo>
                  <a:lnTo>
                    <a:pt x="14579" y="9194"/>
                  </a:lnTo>
                  <a:lnTo>
                    <a:pt x="13957" y="9194"/>
                  </a:lnTo>
                  <a:lnTo>
                    <a:pt x="16789" y="9677"/>
                  </a:lnTo>
                  <a:lnTo>
                    <a:pt x="13309" y="9271"/>
                  </a:lnTo>
                  <a:lnTo>
                    <a:pt x="28016" y="266"/>
                  </a:lnTo>
                </a:path>
              </a:pathLst>
            </a:custGeom>
            <a:ln w="13792">
              <a:solidFill>
                <a:srgbClr val="99DA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6216" y="8935618"/>
              <a:ext cx="735330" cy="931544"/>
            </a:xfrm>
            <a:custGeom>
              <a:avLst/>
              <a:gdLst/>
              <a:ahLst/>
              <a:cxnLst/>
              <a:rect l="l" t="t" r="r" b="b"/>
              <a:pathLst>
                <a:path w="735330" h="931545">
                  <a:moveTo>
                    <a:pt x="404367" y="922769"/>
                  </a:moveTo>
                  <a:lnTo>
                    <a:pt x="449663" y="890982"/>
                  </a:lnTo>
                  <a:lnTo>
                    <a:pt x="483793" y="864882"/>
                  </a:lnTo>
                  <a:lnTo>
                    <a:pt x="533107" y="823416"/>
                  </a:lnTo>
                  <a:lnTo>
                    <a:pt x="564539" y="794151"/>
                  </a:lnTo>
                  <a:lnTo>
                    <a:pt x="594533" y="763460"/>
                  </a:lnTo>
                  <a:lnTo>
                    <a:pt x="622832" y="731228"/>
                  </a:lnTo>
                  <a:lnTo>
                    <a:pt x="649180" y="697430"/>
                  </a:lnTo>
                  <a:lnTo>
                    <a:pt x="673137" y="661936"/>
                  </a:lnTo>
                  <a:lnTo>
                    <a:pt x="693879" y="624533"/>
                  </a:lnTo>
                  <a:lnTo>
                    <a:pt x="710945" y="585406"/>
                  </a:lnTo>
                  <a:lnTo>
                    <a:pt x="723545" y="544690"/>
                  </a:lnTo>
                  <a:lnTo>
                    <a:pt x="730744" y="502755"/>
                  </a:lnTo>
                  <a:lnTo>
                    <a:pt x="732268" y="460032"/>
                  </a:lnTo>
                  <a:lnTo>
                    <a:pt x="732598" y="416979"/>
                  </a:lnTo>
                  <a:lnTo>
                    <a:pt x="733919" y="244703"/>
                  </a:lnTo>
                  <a:lnTo>
                    <a:pt x="734579" y="158572"/>
                  </a:lnTo>
                  <a:lnTo>
                    <a:pt x="734516" y="151536"/>
                  </a:lnTo>
                  <a:lnTo>
                    <a:pt x="734948" y="143916"/>
                  </a:lnTo>
                  <a:lnTo>
                    <a:pt x="734491" y="137350"/>
                  </a:lnTo>
                  <a:lnTo>
                    <a:pt x="734465" y="131064"/>
                  </a:lnTo>
                  <a:lnTo>
                    <a:pt x="705569" y="98197"/>
                  </a:lnTo>
                  <a:lnTo>
                    <a:pt x="669181" y="76695"/>
                  </a:lnTo>
                  <a:lnTo>
                    <a:pt x="630051" y="59664"/>
                  </a:lnTo>
                  <a:lnTo>
                    <a:pt x="579492" y="42118"/>
                  </a:lnTo>
                  <a:lnTo>
                    <a:pt x="538288" y="30238"/>
                  </a:lnTo>
                  <a:lnTo>
                    <a:pt x="496651" y="19924"/>
                  </a:lnTo>
                  <a:lnTo>
                    <a:pt x="454671" y="11125"/>
                  </a:lnTo>
                  <a:lnTo>
                    <a:pt x="412412" y="4053"/>
                  </a:lnTo>
                  <a:lnTo>
                    <a:pt x="370115" y="0"/>
                  </a:lnTo>
                  <a:lnTo>
                    <a:pt x="359630" y="0"/>
                  </a:lnTo>
                  <a:lnTo>
                    <a:pt x="349063" y="522"/>
                  </a:lnTo>
                  <a:lnTo>
                    <a:pt x="306631" y="5253"/>
                  </a:lnTo>
                  <a:lnTo>
                    <a:pt x="264360" y="12344"/>
                  </a:lnTo>
                  <a:lnTo>
                    <a:pt x="222376" y="21126"/>
                  </a:lnTo>
                  <a:lnTo>
                    <a:pt x="180765" y="31491"/>
                  </a:lnTo>
                  <a:lnTo>
                    <a:pt x="139652" y="43570"/>
                  </a:lnTo>
                  <a:lnTo>
                    <a:pt x="99333" y="57855"/>
                  </a:lnTo>
                  <a:lnTo>
                    <a:pt x="60430" y="75241"/>
                  </a:lnTo>
                  <a:lnTo>
                    <a:pt x="25057" y="97961"/>
                  </a:lnTo>
                  <a:lnTo>
                    <a:pt x="3999" y="130467"/>
                  </a:lnTo>
                  <a:lnTo>
                    <a:pt x="3415" y="137033"/>
                  </a:lnTo>
                  <a:lnTo>
                    <a:pt x="3694" y="144640"/>
                  </a:lnTo>
                  <a:lnTo>
                    <a:pt x="3504" y="151688"/>
                  </a:lnTo>
                  <a:lnTo>
                    <a:pt x="2539" y="237807"/>
                  </a:lnTo>
                  <a:lnTo>
                    <a:pt x="608" y="410070"/>
                  </a:lnTo>
                  <a:lnTo>
                    <a:pt x="138" y="453136"/>
                  </a:lnTo>
                  <a:lnTo>
                    <a:pt x="0" y="463908"/>
                  </a:lnTo>
                  <a:lnTo>
                    <a:pt x="3299" y="517014"/>
                  </a:lnTo>
                  <a:lnTo>
                    <a:pt x="12565" y="558584"/>
                  </a:lnTo>
                  <a:lnTo>
                    <a:pt x="26742" y="598809"/>
                  </a:lnTo>
                  <a:lnTo>
                    <a:pt x="45013" y="637425"/>
                  </a:lnTo>
                  <a:lnTo>
                    <a:pt x="66751" y="674289"/>
                  </a:lnTo>
                  <a:lnTo>
                    <a:pt x="91312" y="709385"/>
                  </a:lnTo>
                  <a:lnTo>
                    <a:pt x="132117" y="759101"/>
                  </a:lnTo>
                  <a:lnTo>
                    <a:pt x="161527" y="790352"/>
                  </a:lnTo>
                  <a:lnTo>
                    <a:pt x="192399" y="820203"/>
                  </a:lnTo>
                  <a:lnTo>
                    <a:pt x="224471" y="848766"/>
                  </a:lnTo>
                  <a:lnTo>
                    <a:pt x="257618" y="876108"/>
                  </a:lnTo>
                  <a:lnTo>
                    <a:pt x="291718" y="902258"/>
                  </a:lnTo>
                  <a:lnTo>
                    <a:pt x="326770" y="927125"/>
                  </a:lnTo>
                  <a:lnTo>
                    <a:pt x="333361" y="931519"/>
                  </a:lnTo>
                </a:path>
              </a:pathLst>
            </a:custGeom>
            <a:ln w="13792">
              <a:solidFill>
                <a:srgbClr val="99DAF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6031" y="9934364"/>
              <a:ext cx="22860" cy="8255"/>
            </a:xfrm>
            <a:custGeom>
              <a:avLst/>
              <a:gdLst/>
              <a:ahLst/>
              <a:cxnLst/>
              <a:rect l="l" t="t" r="r" b="b"/>
              <a:pathLst>
                <a:path w="22859" h="8254">
                  <a:moveTo>
                    <a:pt x="0" y="0"/>
                  </a:moveTo>
                  <a:lnTo>
                    <a:pt x="2324" y="1498"/>
                  </a:lnTo>
                  <a:lnTo>
                    <a:pt x="7378" y="4648"/>
                  </a:lnTo>
                  <a:lnTo>
                    <a:pt x="9906" y="6210"/>
                  </a:lnTo>
                  <a:lnTo>
                    <a:pt x="11163" y="6997"/>
                  </a:lnTo>
                  <a:lnTo>
                    <a:pt x="11798" y="7366"/>
                  </a:lnTo>
                  <a:lnTo>
                    <a:pt x="11099" y="7366"/>
                  </a:lnTo>
                  <a:lnTo>
                    <a:pt x="14249" y="7912"/>
                  </a:lnTo>
                  <a:lnTo>
                    <a:pt x="10388" y="7467"/>
                  </a:lnTo>
                  <a:lnTo>
                    <a:pt x="22263" y="203"/>
                  </a:lnTo>
                </a:path>
              </a:pathLst>
            </a:custGeom>
            <a:ln w="10439">
              <a:solidFill>
                <a:srgbClr val="54A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5653" y="8886665"/>
              <a:ext cx="816610" cy="1034415"/>
            </a:xfrm>
            <a:custGeom>
              <a:avLst/>
              <a:gdLst/>
              <a:ahLst/>
              <a:cxnLst/>
              <a:rect l="l" t="t" r="r" b="b"/>
              <a:pathLst>
                <a:path w="816610" h="1034415">
                  <a:moveTo>
                    <a:pt x="453282" y="1021803"/>
                  </a:moveTo>
                  <a:lnTo>
                    <a:pt x="499314" y="989362"/>
                  </a:lnTo>
                  <a:lnTo>
                    <a:pt x="537213" y="960377"/>
                  </a:lnTo>
                  <a:lnTo>
                    <a:pt x="591973" y="914341"/>
                  </a:lnTo>
                  <a:lnTo>
                    <a:pt x="626875" y="881848"/>
                  </a:lnTo>
                  <a:lnTo>
                    <a:pt x="660182" y="847772"/>
                  </a:lnTo>
                  <a:lnTo>
                    <a:pt x="691610" y="811987"/>
                  </a:lnTo>
                  <a:lnTo>
                    <a:pt x="720857" y="774439"/>
                  </a:lnTo>
                  <a:lnTo>
                    <a:pt x="747465" y="735025"/>
                  </a:lnTo>
                  <a:lnTo>
                    <a:pt x="770490" y="693505"/>
                  </a:lnTo>
                  <a:lnTo>
                    <a:pt x="789438" y="650062"/>
                  </a:lnTo>
                  <a:lnTo>
                    <a:pt x="803432" y="604845"/>
                  </a:lnTo>
                  <a:lnTo>
                    <a:pt x="811435" y="558266"/>
                  </a:lnTo>
                  <a:lnTo>
                    <a:pt x="813111" y="510844"/>
                  </a:lnTo>
                  <a:lnTo>
                    <a:pt x="813479" y="463016"/>
                  </a:lnTo>
                  <a:lnTo>
                    <a:pt x="814953" y="271729"/>
                  </a:lnTo>
                  <a:lnTo>
                    <a:pt x="815689" y="176098"/>
                  </a:lnTo>
                  <a:lnTo>
                    <a:pt x="815626" y="168287"/>
                  </a:lnTo>
                  <a:lnTo>
                    <a:pt x="816096" y="159816"/>
                  </a:lnTo>
                  <a:lnTo>
                    <a:pt x="815588" y="152539"/>
                  </a:lnTo>
                  <a:lnTo>
                    <a:pt x="815549" y="145542"/>
                  </a:lnTo>
                  <a:lnTo>
                    <a:pt x="783470" y="109050"/>
                  </a:lnTo>
                  <a:lnTo>
                    <a:pt x="743066" y="85177"/>
                  </a:lnTo>
                  <a:lnTo>
                    <a:pt x="699621" y="66267"/>
                  </a:lnTo>
                  <a:lnTo>
                    <a:pt x="643479" y="46775"/>
                  </a:lnTo>
                  <a:lnTo>
                    <a:pt x="597732" y="33578"/>
                  </a:lnTo>
                  <a:lnTo>
                    <a:pt x="551486" y="22129"/>
                  </a:lnTo>
                  <a:lnTo>
                    <a:pt x="504869" y="12357"/>
                  </a:lnTo>
                  <a:lnTo>
                    <a:pt x="457949" y="4506"/>
                  </a:lnTo>
                  <a:lnTo>
                    <a:pt x="410991" y="0"/>
                  </a:lnTo>
                  <a:lnTo>
                    <a:pt x="399347" y="4"/>
                  </a:lnTo>
                  <a:lnTo>
                    <a:pt x="352265" y="4219"/>
                  </a:lnTo>
                  <a:lnTo>
                    <a:pt x="293558" y="13715"/>
                  </a:lnTo>
                  <a:lnTo>
                    <a:pt x="246936" y="23469"/>
                  </a:lnTo>
                  <a:lnTo>
                    <a:pt x="200731" y="34977"/>
                  </a:lnTo>
                  <a:lnTo>
                    <a:pt x="155071" y="48385"/>
                  </a:lnTo>
                  <a:lnTo>
                    <a:pt x="110296" y="64250"/>
                  </a:lnTo>
                  <a:lnTo>
                    <a:pt x="67102" y="83558"/>
                  </a:lnTo>
                  <a:lnTo>
                    <a:pt x="27830" y="108783"/>
                  </a:lnTo>
                  <a:lnTo>
                    <a:pt x="4439" y="144881"/>
                  </a:lnTo>
                  <a:lnTo>
                    <a:pt x="3791" y="152158"/>
                  </a:lnTo>
                  <a:lnTo>
                    <a:pt x="4108" y="160629"/>
                  </a:lnTo>
                  <a:lnTo>
                    <a:pt x="3892" y="168452"/>
                  </a:lnTo>
                  <a:lnTo>
                    <a:pt x="2826" y="264083"/>
                  </a:lnTo>
                  <a:lnTo>
                    <a:pt x="679" y="455358"/>
                  </a:lnTo>
                  <a:lnTo>
                    <a:pt x="146" y="503174"/>
                  </a:lnTo>
                  <a:lnTo>
                    <a:pt x="0" y="515139"/>
                  </a:lnTo>
                  <a:lnTo>
                    <a:pt x="3670" y="574109"/>
                  </a:lnTo>
                  <a:lnTo>
                    <a:pt x="13957" y="620265"/>
                  </a:lnTo>
                  <a:lnTo>
                    <a:pt x="29699" y="664935"/>
                  </a:lnTo>
                  <a:lnTo>
                    <a:pt x="49987" y="707822"/>
                  </a:lnTo>
                  <a:lnTo>
                    <a:pt x="74127" y="748755"/>
                  </a:lnTo>
                  <a:lnTo>
                    <a:pt x="101392" y="787729"/>
                  </a:lnTo>
                  <a:lnTo>
                    <a:pt x="146706" y="842926"/>
                  </a:lnTo>
                  <a:lnTo>
                    <a:pt x="179365" y="877627"/>
                  </a:lnTo>
                  <a:lnTo>
                    <a:pt x="213648" y="910775"/>
                  </a:lnTo>
                  <a:lnTo>
                    <a:pt x="249269" y="942492"/>
                  </a:lnTo>
                  <a:lnTo>
                    <a:pt x="286067" y="972848"/>
                  </a:lnTo>
                  <a:lnTo>
                    <a:pt x="323932" y="1001890"/>
                  </a:lnTo>
                  <a:lnTo>
                    <a:pt x="362845" y="1029500"/>
                  </a:lnTo>
                  <a:lnTo>
                    <a:pt x="370199" y="1034415"/>
                  </a:lnTo>
                </a:path>
              </a:pathLst>
            </a:custGeom>
            <a:ln w="10439">
              <a:solidFill>
                <a:srgbClr val="54A4D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8524" y="9987111"/>
              <a:ext cx="16510" cy="6350"/>
            </a:xfrm>
            <a:custGeom>
              <a:avLst/>
              <a:gdLst/>
              <a:ahLst/>
              <a:cxnLst/>
              <a:rect l="l" t="t" r="r" b="b"/>
              <a:pathLst>
                <a:path w="16509" h="6350">
                  <a:moveTo>
                    <a:pt x="0" y="0"/>
                  </a:moveTo>
                  <a:lnTo>
                    <a:pt x="3962" y="2489"/>
                  </a:lnTo>
                  <a:lnTo>
                    <a:pt x="6731" y="4190"/>
                  </a:lnTo>
                  <a:lnTo>
                    <a:pt x="8102" y="5029"/>
                  </a:lnTo>
                  <a:lnTo>
                    <a:pt x="8788" y="5448"/>
                  </a:lnTo>
                  <a:lnTo>
                    <a:pt x="8026" y="5448"/>
                  </a:lnTo>
                  <a:lnTo>
                    <a:pt x="11468" y="6045"/>
                  </a:lnTo>
                  <a:lnTo>
                    <a:pt x="7251" y="5549"/>
                  </a:lnTo>
                  <a:lnTo>
                    <a:pt x="16078" y="152"/>
                  </a:lnTo>
                </a:path>
              </a:pathLst>
            </a:custGeom>
            <a:ln w="6896">
              <a:solidFill>
                <a:srgbClr val="3988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9070" y="8842868"/>
              <a:ext cx="889000" cy="1127760"/>
            </a:xfrm>
            <a:custGeom>
              <a:avLst/>
              <a:gdLst/>
              <a:ahLst/>
              <a:cxnLst/>
              <a:rect l="l" t="t" r="r" b="b"/>
              <a:pathLst>
                <a:path w="889000" h="1127759">
                  <a:moveTo>
                    <a:pt x="497722" y="1110869"/>
                  </a:moveTo>
                  <a:lnTo>
                    <a:pt x="544090" y="1078089"/>
                  </a:lnTo>
                  <a:lnTo>
                    <a:pt x="585394" y="1046513"/>
                  </a:lnTo>
                  <a:lnTo>
                    <a:pt x="645068" y="996345"/>
                  </a:lnTo>
                  <a:lnTo>
                    <a:pt x="683099" y="960932"/>
                  </a:lnTo>
                  <a:lnTo>
                    <a:pt x="719388" y="923795"/>
                  </a:lnTo>
                  <a:lnTo>
                    <a:pt x="753627" y="884796"/>
                  </a:lnTo>
                  <a:lnTo>
                    <a:pt x="785505" y="843892"/>
                  </a:lnTo>
                  <a:lnTo>
                    <a:pt x="814498" y="800950"/>
                  </a:lnTo>
                  <a:lnTo>
                    <a:pt x="839595" y="755696"/>
                  </a:lnTo>
                  <a:lnTo>
                    <a:pt x="860243" y="708355"/>
                  </a:lnTo>
                  <a:lnTo>
                    <a:pt x="875488" y="659091"/>
                  </a:lnTo>
                  <a:lnTo>
                    <a:pt x="884208" y="608342"/>
                  </a:lnTo>
                  <a:lnTo>
                    <a:pt x="885964" y="569686"/>
                  </a:lnTo>
                  <a:lnTo>
                    <a:pt x="886050" y="556653"/>
                  </a:lnTo>
                  <a:lnTo>
                    <a:pt x="886443" y="504545"/>
                  </a:lnTo>
                  <a:lnTo>
                    <a:pt x="888043" y="296113"/>
                  </a:lnTo>
                  <a:lnTo>
                    <a:pt x="888844" y="191897"/>
                  </a:lnTo>
                  <a:lnTo>
                    <a:pt x="888874" y="185403"/>
                  </a:lnTo>
                  <a:lnTo>
                    <a:pt x="888972" y="178831"/>
                  </a:lnTo>
                  <a:lnTo>
                    <a:pt x="888977" y="172369"/>
                  </a:lnTo>
                  <a:lnTo>
                    <a:pt x="888729" y="166204"/>
                  </a:lnTo>
                  <a:lnTo>
                    <a:pt x="888704" y="158597"/>
                  </a:lnTo>
                  <a:lnTo>
                    <a:pt x="863669" y="126657"/>
                  </a:lnTo>
                  <a:lnTo>
                    <a:pt x="832375" y="104909"/>
                  </a:lnTo>
                  <a:lnTo>
                    <a:pt x="798051" y="87299"/>
                  </a:lnTo>
                  <a:lnTo>
                    <a:pt x="762366" y="72196"/>
                  </a:lnTo>
                  <a:lnTo>
                    <a:pt x="725846" y="58975"/>
                  </a:lnTo>
                  <a:lnTo>
                    <a:pt x="676336" y="43538"/>
                  </a:lnTo>
                  <a:lnTo>
                    <a:pt x="626200" y="30115"/>
                  </a:lnTo>
                  <a:lnTo>
                    <a:pt x="575590" y="18568"/>
                  </a:lnTo>
                  <a:lnTo>
                    <a:pt x="524632" y="8920"/>
                  </a:lnTo>
                  <a:lnTo>
                    <a:pt x="473400" y="1805"/>
                  </a:lnTo>
                  <a:lnTo>
                    <a:pt x="447849" y="0"/>
                  </a:lnTo>
                  <a:lnTo>
                    <a:pt x="435162" y="6"/>
                  </a:lnTo>
                  <a:lnTo>
                    <a:pt x="396693" y="3035"/>
                  </a:lnTo>
                  <a:lnTo>
                    <a:pt x="358215" y="8303"/>
                  </a:lnTo>
                  <a:lnTo>
                    <a:pt x="319883" y="14939"/>
                  </a:lnTo>
                  <a:lnTo>
                    <a:pt x="269083" y="25570"/>
                  </a:lnTo>
                  <a:lnTo>
                    <a:pt x="218730" y="38113"/>
                  </a:lnTo>
                  <a:lnTo>
                    <a:pt x="168980" y="52719"/>
                  </a:lnTo>
                  <a:lnTo>
                    <a:pt x="132264" y="65384"/>
                  </a:lnTo>
                  <a:lnTo>
                    <a:pt x="96364" y="79971"/>
                  </a:lnTo>
                  <a:lnTo>
                    <a:pt x="61849" y="97163"/>
                  </a:lnTo>
                  <a:lnTo>
                    <a:pt x="21197" y="127018"/>
                  </a:lnTo>
                  <a:lnTo>
                    <a:pt x="4835" y="157873"/>
                  </a:lnTo>
                  <a:lnTo>
                    <a:pt x="4481" y="164036"/>
                  </a:lnTo>
                  <a:lnTo>
                    <a:pt x="4366" y="170492"/>
                  </a:lnTo>
                  <a:lnTo>
                    <a:pt x="4340" y="177056"/>
                  </a:lnTo>
                  <a:lnTo>
                    <a:pt x="4250" y="183540"/>
                  </a:lnTo>
                  <a:lnTo>
                    <a:pt x="3082" y="287756"/>
                  </a:lnTo>
                  <a:lnTo>
                    <a:pt x="745" y="496201"/>
                  </a:lnTo>
                  <a:lnTo>
                    <a:pt x="161" y="548297"/>
                  </a:lnTo>
                  <a:lnTo>
                    <a:pt x="0" y="561337"/>
                  </a:lnTo>
                  <a:lnTo>
                    <a:pt x="126" y="574282"/>
                  </a:lnTo>
                  <a:lnTo>
                    <a:pt x="486" y="587164"/>
                  </a:lnTo>
                  <a:lnTo>
                    <a:pt x="3998" y="625598"/>
                  </a:lnTo>
                  <a:lnTo>
                    <a:pt x="15209" y="675890"/>
                  </a:lnTo>
                  <a:lnTo>
                    <a:pt x="32354" y="724561"/>
                  </a:lnTo>
                  <a:lnTo>
                    <a:pt x="54462" y="771296"/>
                  </a:lnTo>
                  <a:lnTo>
                    <a:pt x="80768" y="815898"/>
                  </a:lnTo>
                  <a:lnTo>
                    <a:pt x="110490" y="858367"/>
                  </a:lnTo>
                  <a:lnTo>
                    <a:pt x="159863" y="918518"/>
                  </a:lnTo>
                  <a:lnTo>
                    <a:pt x="195447" y="956335"/>
                  </a:lnTo>
                  <a:lnTo>
                    <a:pt x="232801" y="992456"/>
                  </a:lnTo>
                  <a:lnTo>
                    <a:pt x="271611" y="1027010"/>
                  </a:lnTo>
                  <a:lnTo>
                    <a:pt x="311721" y="1060099"/>
                  </a:lnTo>
                  <a:lnTo>
                    <a:pt x="352992" y="1091730"/>
                  </a:lnTo>
                  <a:lnTo>
                    <a:pt x="384675" y="1114465"/>
                  </a:lnTo>
                  <a:lnTo>
                    <a:pt x="395385" y="1121829"/>
                  </a:lnTo>
                  <a:lnTo>
                    <a:pt x="403513" y="1127252"/>
                  </a:lnTo>
                </a:path>
              </a:pathLst>
            </a:custGeom>
            <a:ln w="6896">
              <a:solidFill>
                <a:srgbClr val="3988C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8389" y="9206281"/>
              <a:ext cx="310247" cy="85458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96403" y="9207627"/>
              <a:ext cx="162356" cy="84112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02085" y="9190291"/>
              <a:ext cx="363636" cy="647393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05286" y="8969769"/>
              <a:ext cx="156565" cy="195160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746264" y="10044295"/>
            <a:ext cx="675005" cy="260350"/>
            <a:chOff x="746264" y="10044295"/>
            <a:chExt cx="675005" cy="260350"/>
          </a:xfrm>
        </p:grpSpPr>
        <p:sp>
          <p:nvSpPr>
            <p:cNvPr id="15" name="object 15"/>
            <p:cNvSpPr/>
            <p:nvPr/>
          </p:nvSpPr>
          <p:spPr>
            <a:xfrm>
              <a:off x="816470" y="10044303"/>
              <a:ext cx="417830" cy="135890"/>
            </a:xfrm>
            <a:custGeom>
              <a:avLst/>
              <a:gdLst/>
              <a:ahLst/>
              <a:cxnLst/>
              <a:rect l="l" t="t" r="r" b="b"/>
              <a:pathLst>
                <a:path w="417830" h="135890">
                  <a:moveTo>
                    <a:pt x="84683" y="74396"/>
                  </a:moveTo>
                  <a:lnTo>
                    <a:pt x="57492" y="46075"/>
                  </a:lnTo>
                  <a:lnTo>
                    <a:pt x="26352" y="40017"/>
                  </a:lnTo>
                  <a:lnTo>
                    <a:pt x="21971" y="37058"/>
                  </a:lnTo>
                  <a:lnTo>
                    <a:pt x="21971" y="21844"/>
                  </a:lnTo>
                  <a:lnTo>
                    <a:pt x="28740" y="16903"/>
                  </a:lnTo>
                  <a:lnTo>
                    <a:pt x="39738" y="16903"/>
                  </a:lnTo>
                  <a:lnTo>
                    <a:pt x="48641" y="17945"/>
                  </a:lnTo>
                  <a:lnTo>
                    <a:pt x="55257" y="21031"/>
                  </a:lnTo>
                  <a:lnTo>
                    <a:pt x="59499" y="26060"/>
                  </a:lnTo>
                  <a:lnTo>
                    <a:pt x="61290" y="32969"/>
                  </a:lnTo>
                  <a:lnTo>
                    <a:pt x="81013" y="32969"/>
                  </a:lnTo>
                  <a:lnTo>
                    <a:pt x="78295" y="18834"/>
                  </a:lnTo>
                  <a:lnTo>
                    <a:pt x="70535" y="8496"/>
                  </a:lnTo>
                  <a:lnTo>
                    <a:pt x="57937" y="2159"/>
                  </a:lnTo>
                  <a:lnTo>
                    <a:pt x="40728" y="0"/>
                  </a:lnTo>
                  <a:lnTo>
                    <a:pt x="24244" y="2120"/>
                  </a:lnTo>
                  <a:lnTo>
                    <a:pt x="12026" y="8280"/>
                  </a:lnTo>
                  <a:lnTo>
                    <a:pt x="4432" y="18199"/>
                  </a:lnTo>
                  <a:lnTo>
                    <a:pt x="1828" y="31572"/>
                  </a:lnTo>
                  <a:lnTo>
                    <a:pt x="3403" y="42037"/>
                  </a:lnTo>
                  <a:lnTo>
                    <a:pt x="8445" y="49860"/>
                  </a:lnTo>
                  <a:lnTo>
                    <a:pt x="17411" y="55435"/>
                  </a:lnTo>
                  <a:lnTo>
                    <a:pt x="30721" y="59169"/>
                  </a:lnTo>
                  <a:lnTo>
                    <a:pt x="59182" y="64668"/>
                  </a:lnTo>
                  <a:lnTo>
                    <a:pt x="64389" y="68618"/>
                  </a:lnTo>
                  <a:lnTo>
                    <a:pt x="64389" y="85521"/>
                  </a:lnTo>
                  <a:lnTo>
                    <a:pt x="56502" y="90741"/>
                  </a:lnTo>
                  <a:lnTo>
                    <a:pt x="43675" y="90741"/>
                  </a:lnTo>
                  <a:lnTo>
                    <a:pt x="34099" y="89623"/>
                  </a:lnTo>
                  <a:lnTo>
                    <a:pt x="27000" y="86334"/>
                  </a:lnTo>
                  <a:lnTo>
                    <a:pt x="22453" y="80987"/>
                  </a:lnTo>
                  <a:lnTo>
                    <a:pt x="20574" y="73685"/>
                  </a:lnTo>
                  <a:lnTo>
                    <a:pt x="0" y="73685"/>
                  </a:lnTo>
                  <a:lnTo>
                    <a:pt x="3492" y="88265"/>
                  </a:lnTo>
                  <a:lnTo>
                    <a:pt x="11925" y="98907"/>
                  </a:lnTo>
                  <a:lnTo>
                    <a:pt x="25019" y="105435"/>
                  </a:lnTo>
                  <a:lnTo>
                    <a:pt x="42545" y="107645"/>
                  </a:lnTo>
                  <a:lnTo>
                    <a:pt x="60299" y="105397"/>
                  </a:lnTo>
                  <a:lnTo>
                    <a:pt x="73545" y="98894"/>
                  </a:lnTo>
                  <a:lnTo>
                    <a:pt x="81826" y="88442"/>
                  </a:lnTo>
                  <a:lnTo>
                    <a:pt x="84683" y="74396"/>
                  </a:lnTo>
                  <a:close/>
                </a:path>
                <a:path w="417830" h="135890">
                  <a:moveTo>
                    <a:pt x="164096" y="102019"/>
                  </a:moveTo>
                  <a:lnTo>
                    <a:pt x="160705" y="98767"/>
                  </a:lnTo>
                  <a:lnTo>
                    <a:pt x="159715" y="96786"/>
                  </a:lnTo>
                  <a:lnTo>
                    <a:pt x="159588" y="96520"/>
                  </a:lnTo>
                  <a:lnTo>
                    <a:pt x="159588" y="91719"/>
                  </a:lnTo>
                  <a:lnTo>
                    <a:pt x="159588" y="68478"/>
                  </a:lnTo>
                  <a:lnTo>
                    <a:pt x="159588" y="50444"/>
                  </a:lnTo>
                  <a:lnTo>
                    <a:pt x="158140" y="42976"/>
                  </a:lnTo>
                  <a:lnTo>
                    <a:pt x="157607" y="40246"/>
                  </a:lnTo>
                  <a:lnTo>
                    <a:pt x="151726" y="32931"/>
                  </a:lnTo>
                  <a:lnTo>
                    <a:pt x="141986" y="28524"/>
                  </a:lnTo>
                  <a:lnTo>
                    <a:pt x="128460" y="27051"/>
                  </a:lnTo>
                  <a:lnTo>
                    <a:pt x="114871" y="28689"/>
                  </a:lnTo>
                  <a:lnTo>
                    <a:pt x="104940" y="33616"/>
                  </a:lnTo>
                  <a:lnTo>
                    <a:pt x="98628" y="41846"/>
                  </a:lnTo>
                  <a:lnTo>
                    <a:pt x="95910" y="53403"/>
                  </a:lnTo>
                  <a:lnTo>
                    <a:pt x="114922" y="53403"/>
                  </a:lnTo>
                  <a:lnTo>
                    <a:pt x="115912" y="45504"/>
                  </a:lnTo>
                  <a:lnTo>
                    <a:pt x="119151" y="42976"/>
                  </a:lnTo>
                  <a:lnTo>
                    <a:pt x="136486" y="42976"/>
                  </a:lnTo>
                  <a:lnTo>
                    <a:pt x="140284" y="45504"/>
                  </a:lnTo>
                  <a:lnTo>
                    <a:pt x="140284" y="53124"/>
                  </a:lnTo>
                  <a:lnTo>
                    <a:pt x="140284" y="68478"/>
                  </a:lnTo>
                  <a:lnTo>
                    <a:pt x="140284" y="85242"/>
                  </a:lnTo>
                  <a:lnTo>
                    <a:pt x="134658" y="91719"/>
                  </a:lnTo>
                  <a:lnTo>
                    <a:pt x="118021" y="91719"/>
                  </a:lnTo>
                  <a:lnTo>
                    <a:pt x="113944" y="88201"/>
                  </a:lnTo>
                  <a:lnTo>
                    <a:pt x="113944" y="76657"/>
                  </a:lnTo>
                  <a:lnTo>
                    <a:pt x="117043" y="73837"/>
                  </a:lnTo>
                  <a:lnTo>
                    <a:pt x="125209" y="72136"/>
                  </a:lnTo>
                  <a:lnTo>
                    <a:pt x="137185" y="69888"/>
                  </a:lnTo>
                  <a:lnTo>
                    <a:pt x="138036" y="69608"/>
                  </a:lnTo>
                  <a:lnTo>
                    <a:pt x="140284" y="68478"/>
                  </a:lnTo>
                  <a:lnTo>
                    <a:pt x="140284" y="53124"/>
                  </a:lnTo>
                  <a:lnTo>
                    <a:pt x="139026" y="55232"/>
                  </a:lnTo>
                  <a:lnTo>
                    <a:pt x="136906" y="56502"/>
                  </a:lnTo>
                  <a:lnTo>
                    <a:pt x="134226" y="57912"/>
                  </a:lnTo>
                  <a:lnTo>
                    <a:pt x="124510" y="59461"/>
                  </a:lnTo>
                  <a:lnTo>
                    <a:pt x="116624" y="60858"/>
                  </a:lnTo>
                  <a:lnTo>
                    <a:pt x="106756" y="63754"/>
                  </a:lnTo>
                  <a:lnTo>
                    <a:pt x="99758" y="68668"/>
                  </a:lnTo>
                  <a:lnTo>
                    <a:pt x="95592" y="75666"/>
                  </a:lnTo>
                  <a:lnTo>
                    <a:pt x="94221" y="84823"/>
                  </a:lnTo>
                  <a:lnTo>
                    <a:pt x="95859" y="94157"/>
                  </a:lnTo>
                  <a:lnTo>
                    <a:pt x="100533" y="101358"/>
                  </a:lnTo>
                  <a:lnTo>
                    <a:pt x="107823" y="105994"/>
                  </a:lnTo>
                  <a:lnTo>
                    <a:pt x="117322" y="107645"/>
                  </a:lnTo>
                  <a:lnTo>
                    <a:pt x="123494" y="106972"/>
                  </a:lnTo>
                  <a:lnTo>
                    <a:pt x="129400" y="104965"/>
                  </a:lnTo>
                  <a:lnTo>
                    <a:pt x="135026" y="101574"/>
                  </a:lnTo>
                  <a:lnTo>
                    <a:pt x="140423" y="96786"/>
                  </a:lnTo>
                  <a:lnTo>
                    <a:pt x="140423" y="100736"/>
                  </a:lnTo>
                  <a:lnTo>
                    <a:pt x="140843" y="102146"/>
                  </a:lnTo>
                  <a:lnTo>
                    <a:pt x="142671" y="104406"/>
                  </a:lnTo>
                  <a:lnTo>
                    <a:pt x="164096" y="104406"/>
                  </a:lnTo>
                  <a:lnTo>
                    <a:pt x="164096" y="102019"/>
                  </a:lnTo>
                  <a:close/>
                </a:path>
                <a:path w="417830" h="135890">
                  <a:moveTo>
                    <a:pt x="212674" y="29870"/>
                  </a:moveTo>
                  <a:lnTo>
                    <a:pt x="200977" y="29870"/>
                  </a:lnTo>
                  <a:lnTo>
                    <a:pt x="200977" y="18453"/>
                  </a:lnTo>
                  <a:lnTo>
                    <a:pt x="202666" y="16484"/>
                  </a:lnTo>
                  <a:lnTo>
                    <a:pt x="208165" y="16484"/>
                  </a:lnTo>
                  <a:lnTo>
                    <a:pt x="211963" y="16903"/>
                  </a:lnTo>
                  <a:lnTo>
                    <a:pt x="211963" y="2108"/>
                  </a:lnTo>
                  <a:lnTo>
                    <a:pt x="181254" y="20701"/>
                  </a:lnTo>
                  <a:lnTo>
                    <a:pt x="181254" y="29870"/>
                  </a:lnTo>
                  <a:lnTo>
                    <a:pt x="170548" y="29870"/>
                  </a:lnTo>
                  <a:lnTo>
                    <a:pt x="170548" y="42976"/>
                  </a:lnTo>
                  <a:lnTo>
                    <a:pt x="181254" y="42976"/>
                  </a:lnTo>
                  <a:lnTo>
                    <a:pt x="181254" y="104406"/>
                  </a:lnTo>
                  <a:lnTo>
                    <a:pt x="200977" y="104406"/>
                  </a:lnTo>
                  <a:lnTo>
                    <a:pt x="200977" y="42976"/>
                  </a:lnTo>
                  <a:lnTo>
                    <a:pt x="212674" y="42976"/>
                  </a:lnTo>
                  <a:lnTo>
                    <a:pt x="212674" y="29870"/>
                  </a:lnTo>
                  <a:close/>
                </a:path>
                <a:path w="417830" h="135890">
                  <a:moveTo>
                    <a:pt x="289001" y="61569"/>
                  </a:moveTo>
                  <a:lnTo>
                    <a:pt x="288671" y="59461"/>
                  </a:lnTo>
                  <a:lnTo>
                    <a:pt x="287883" y="54521"/>
                  </a:lnTo>
                  <a:lnTo>
                    <a:pt x="286054" y="49174"/>
                  </a:lnTo>
                  <a:lnTo>
                    <a:pt x="282194" y="42138"/>
                  </a:lnTo>
                  <a:lnTo>
                    <a:pt x="280962" y="39890"/>
                  </a:lnTo>
                  <a:lnTo>
                    <a:pt x="273570" y="32931"/>
                  </a:lnTo>
                  <a:lnTo>
                    <a:pt x="268439" y="30530"/>
                  </a:lnTo>
                  <a:lnTo>
                    <a:pt x="268439" y="59461"/>
                  </a:lnTo>
                  <a:lnTo>
                    <a:pt x="238150" y="59461"/>
                  </a:lnTo>
                  <a:lnTo>
                    <a:pt x="239407" y="47764"/>
                  </a:lnTo>
                  <a:lnTo>
                    <a:pt x="244348" y="42138"/>
                  </a:lnTo>
                  <a:lnTo>
                    <a:pt x="262089" y="42138"/>
                  </a:lnTo>
                  <a:lnTo>
                    <a:pt x="267449" y="48183"/>
                  </a:lnTo>
                  <a:lnTo>
                    <a:pt x="268439" y="59461"/>
                  </a:lnTo>
                  <a:lnTo>
                    <a:pt x="268439" y="30530"/>
                  </a:lnTo>
                  <a:lnTo>
                    <a:pt x="264236" y="28562"/>
                  </a:lnTo>
                  <a:lnTo>
                    <a:pt x="253365" y="27051"/>
                  </a:lnTo>
                  <a:lnTo>
                    <a:pt x="238645" y="29908"/>
                  </a:lnTo>
                  <a:lnTo>
                    <a:pt x="227558" y="38125"/>
                  </a:lnTo>
                  <a:lnTo>
                    <a:pt x="220573" y="51117"/>
                  </a:lnTo>
                  <a:lnTo>
                    <a:pt x="218135" y="68338"/>
                  </a:lnTo>
                  <a:lnTo>
                    <a:pt x="220548" y="84759"/>
                  </a:lnTo>
                  <a:lnTo>
                    <a:pt x="227457" y="97129"/>
                  </a:lnTo>
                  <a:lnTo>
                    <a:pt x="238404" y="104927"/>
                  </a:lnTo>
                  <a:lnTo>
                    <a:pt x="252933" y="107645"/>
                  </a:lnTo>
                  <a:lnTo>
                    <a:pt x="265023" y="105905"/>
                  </a:lnTo>
                  <a:lnTo>
                    <a:pt x="275310" y="100965"/>
                  </a:lnTo>
                  <a:lnTo>
                    <a:pt x="283222" y="93192"/>
                  </a:lnTo>
                  <a:lnTo>
                    <a:pt x="283527" y="92557"/>
                  </a:lnTo>
                  <a:lnTo>
                    <a:pt x="288163" y="82994"/>
                  </a:lnTo>
                  <a:lnTo>
                    <a:pt x="268719" y="82994"/>
                  </a:lnTo>
                  <a:lnTo>
                    <a:pt x="266319" y="89039"/>
                  </a:lnTo>
                  <a:lnTo>
                    <a:pt x="260819" y="92557"/>
                  </a:lnTo>
                  <a:lnTo>
                    <a:pt x="248005" y="92557"/>
                  </a:lnTo>
                  <a:lnTo>
                    <a:pt x="243497" y="90170"/>
                  </a:lnTo>
                  <a:lnTo>
                    <a:pt x="240677" y="85953"/>
                  </a:lnTo>
                  <a:lnTo>
                    <a:pt x="238848" y="83121"/>
                  </a:lnTo>
                  <a:lnTo>
                    <a:pt x="238150" y="79756"/>
                  </a:lnTo>
                  <a:lnTo>
                    <a:pt x="237871" y="72555"/>
                  </a:lnTo>
                  <a:lnTo>
                    <a:pt x="288874" y="72555"/>
                  </a:lnTo>
                  <a:lnTo>
                    <a:pt x="289001" y="70866"/>
                  </a:lnTo>
                  <a:lnTo>
                    <a:pt x="289001" y="61569"/>
                  </a:lnTo>
                  <a:close/>
                </a:path>
                <a:path w="417830" h="135890">
                  <a:moveTo>
                    <a:pt x="335191" y="29870"/>
                  </a:moveTo>
                  <a:lnTo>
                    <a:pt x="324205" y="29870"/>
                  </a:lnTo>
                  <a:lnTo>
                    <a:pt x="324205" y="9436"/>
                  </a:lnTo>
                  <a:lnTo>
                    <a:pt x="304469" y="9436"/>
                  </a:lnTo>
                  <a:lnTo>
                    <a:pt x="304469" y="29870"/>
                  </a:lnTo>
                  <a:lnTo>
                    <a:pt x="294754" y="29870"/>
                  </a:lnTo>
                  <a:lnTo>
                    <a:pt x="294754" y="42976"/>
                  </a:lnTo>
                  <a:lnTo>
                    <a:pt x="304469" y="42976"/>
                  </a:lnTo>
                  <a:lnTo>
                    <a:pt x="304469" y="89750"/>
                  </a:lnTo>
                  <a:lnTo>
                    <a:pt x="305663" y="97599"/>
                  </a:lnTo>
                  <a:lnTo>
                    <a:pt x="309270" y="103187"/>
                  </a:lnTo>
                  <a:lnTo>
                    <a:pt x="315290" y="106527"/>
                  </a:lnTo>
                  <a:lnTo>
                    <a:pt x="323773" y="107645"/>
                  </a:lnTo>
                  <a:lnTo>
                    <a:pt x="328282" y="107645"/>
                  </a:lnTo>
                  <a:lnTo>
                    <a:pt x="331520" y="107226"/>
                  </a:lnTo>
                  <a:lnTo>
                    <a:pt x="335191" y="106095"/>
                  </a:lnTo>
                  <a:lnTo>
                    <a:pt x="335191" y="92290"/>
                  </a:lnTo>
                  <a:lnTo>
                    <a:pt x="332232" y="92710"/>
                  </a:lnTo>
                  <a:lnTo>
                    <a:pt x="325462" y="92710"/>
                  </a:lnTo>
                  <a:lnTo>
                    <a:pt x="324205" y="91160"/>
                  </a:lnTo>
                  <a:lnTo>
                    <a:pt x="324205" y="42976"/>
                  </a:lnTo>
                  <a:lnTo>
                    <a:pt x="335191" y="42976"/>
                  </a:lnTo>
                  <a:lnTo>
                    <a:pt x="335191" y="29870"/>
                  </a:lnTo>
                  <a:close/>
                </a:path>
                <a:path w="417830" h="135890">
                  <a:moveTo>
                    <a:pt x="417449" y="28321"/>
                  </a:moveTo>
                  <a:lnTo>
                    <a:pt x="397154" y="28321"/>
                  </a:lnTo>
                  <a:lnTo>
                    <a:pt x="381381" y="83693"/>
                  </a:lnTo>
                  <a:lnTo>
                    <a:pt x="364604" y="28321"/>
                  </a:lnTo>
                  <a:lnTo>
                    <a:pt x="342912" y="28321"/>
                  </a:lnTo>
                  <a:lnTo>
                    <a:pt x="371233" y="107505"/>
                  </a:lnTo>
                  <a:lnTo>
                    <a:pt x="371233" y="115392"/>
                  </a:lnTo>
                  <a:lnTo>
                    <a:pt x="366306" y="120738"/>
                  </a:lnTo>
                  <a:lnTo>
                    <a:pt x="357428" y="120738"/>
                  </a:lnTo>
                  <a:lnTo>
                    <a:pt x="353758" y="119900"/>
                  </a:lnTo>
                  <a:lnTo>
                    <a:pt x="353758" y="134708"/>
                  </a:lnTo>
                  <a:lnTo>
                    <a:pt x="356730" y="135128"/>
                  </a:lnTo>
                  <a:lnTo>
                    <a:pt x="365874" y="135267"/>
                  </a:lnTo>
                  <a:lnTo>
                    <a:pt x="371513" y="134277"/>
                  </a:lnTo>
                  <a:lnTo>
                    <a:pt x="380530" y="130619"/>
                  </a:lnTo>
                  <a:lnTo>
                    <a:pt x="382930" y="127520"/>
                  </a:lnTo>
                  <a:lnTo>
                    <a:pt x="417449" y="28321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54683" y="10054120"/>
              <a:ext cx="95973" cy="95986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6264" y="10198201"/>
              <a:ext cx="675005" cy="106045"/>
            </a:xfrm>
            <a:custGeom>
              <a:avLst/>
              <a:gdLst/>
              <a:ahLst/>
              <a:cxnLst/>
              <a:rect l="l" t="t" r="r" b="b"/>
              <a:pathLst>
                <a:path w="675005" h="106045">
                  <a:moveTo>
                    <a:pt x="78486" y="31851"/>
                  </a:moveTo>
                  <a:lnTo>
                    <a:pt x="57340" y="1778"/>
                  </a:lnTo>
                  <a:lnTo>
                    <a:pt x="57340" y="22555"/>
                  </a:lnTo>
                  <a:lnTo>
                    <a:pt x="57340" y="43548"/>
                  </a:lnTo>
                  <a:lnTo>
                    <a:pt x="52133" y="48475"/>
                  </a:lnTo>
                  <a:lnTo>
                    <a:pt x="21132" y="48475"/>
                  </a:lnTo>
                  <a:lnTo>
                    <a:pt x="21132" y="17614"/>
                  </a:lnTo>
                  <a:lnTo>
                    <a:pt x="52133" y="17614"/>
                  </a:lnTo>
                  <a:lnTo>
                    <a:pt x="57340" y="22555"/>
                  </a:lnTo>
                  <a:lnTo>
                    <a:pt x="57340" y="1778"/>
                  </a:lnTo>
                  <a:lnTo>
                    <a:pt x="45364" y="12"/>
                  </a:lnTo>
                  <a:lnTo>
                    <a:pt x="0" y="12"/>
                  </a:lnTo>
                  <a:lnTo>
                    <a:pt x="0" y="102717"/>
                  </a:lnTo>
                  <a:lnTo>
                    <a:pt x="21132" y="102717"/>
                  </a:lnTo>
                  <a:lnTo>
                    <a:pt x="21132" y="66090"/>
                  </a:lnTo>
                  <a:lnTo>
                    <a:pt x="47485" y="66090"/>
                  </a:lnTo>
                  <a:lnTo>
                    <a:pt x="60286" y="63665"/>
                  </a:lnTo>
                  <a:lnTo>
                    <a:pt x="70053" y="56781"/>
                  </a:lnTo>
                  <a:lnTo>
                    <a:pt x="74853" y="48475"/>
                  </a:lnTo>
                  <a:lnTo>
                    <a:pt x="76288" y="45999"/>
                  </a:lnTo>
                  <a:lnTo>
                    <a:pt x="78486" y="31851"/>
                  </a:lnTo>
                  <a:close/>
                </a:path>
                <a:path w="675005" h="106045">
                  <a:moveTo>
                    <a:pt x="135356" y="25514"/>
                  </a:moveTo>
                  <a:lnTo>
                    <a:pt x="111823" y="41579"/>
                  </a:lnTo>
                  <a:lnTo>
                    <a:pt x="111823" y="26631"/>
                  </a:lnTo>
                  <a:lnTo>
                    <a:pt x="92087" y="26631"/>
                  </a:lnTo>
                  <a:lnTo>
                    <a:pt x="92087" y="102717"/>
                  </a:lnTo>
                  <a:lnTo>
                    <a:pt x="111823" y="102717"/>
                  </a:lnTo>
                  <a:lnTo>
                    <a:pt x="111823" y="50723"/>
                  </a:lnTo>
                  <a:lnTo>
                    <a:pt x="117602" y="44945"/>
                  </a:lnTo>
                  <a:lnTo>
                    <a:pt x="131267" y="44945"/>
                  </a:lnTo>
                  <a:lnTo>
                    <a:pt x="135356" y="45516"/>
                  </a:lnTo>
                  <a:lnTo>
                    <a:pt x="135356" y="25514"/>
                  </a:lnTo>
                  <a:close/>
                </a:path>
                <a:path w="675005" h="106045">
                  <a:moveTo>
                    <a:pt x="218046" y="66230"/>
                  </a:moveTo>
                  <a:lnTo>
                    <a:pt x="215493" y="48971"/>
                  </a:lnTo>
                  <a:lnTo>
                    <a:pt x="211061" y="41287"/>
                  </a:lnTo>
                  <a:lnTo>
                    <a:pt x="208089" y="36131"/>
                  </a:lnTo>
                  <a:lnTo>
                    <a:pt x="198272" y="29527"/>
                  </a:lnTo>
                  <a:lnTo>
                    <a:pt x="198272" y="65671"/>
                  </a:lnTo>
                  <a:lnTo>
                    <a:pt x="198272" y="66230"/>
                  </a:lnTo>
                  <a:lnTo>
                    <a:pt x="197002" y="75717"/>
                  </a:lnTo>
                  <a:lnTo>
                    <a:pt x="193306" y="83350"/>
                  </a:lnTo>
                  <a:lnTo>
                    <a:pt x="187667" y="88277"/>
                  </a:lnTo>
                  <a:lnTo>
                    <a:pt x="180416" y="90030"/>
                  </a:lnTo>
                  <a:lnTo>
                    <a:pt x="173088" y="88277"/>
                  </a:lnTo>
                  <a:lnTo>
                    <a:pt x="167436" y="83324"/>
                  </a:lnTo>
                  <a:lnTo>
                    <a:pt x="163804" y="75653"/>
                  </a:lnTo>
                  <a:lnTo>
                    <a:pt x="162521" y="65671"/>
                  </a:lnTo>
                  <a:lnTo>
                    <a:pt x="163804" y="55676"/>
                  </a:lnTo>
                  <a:lnTo>
                    <a:pt x="167449" y="47980"/>
                  </a:lnTo>
                  <a:lnTo>
                    <a:pt x="173101" y="43040"/>
                  </a:lnTo>
                  <a:lnTo>
                    <a:pt x="180416" y="41287"/>
                  </a:lnTo>
                  <a:lnTo>
                    <a:pt x="187782" y="43040"/>
                  </a:lnTo>
                  <a:lnTo>
                    <a:pt x="193433" y="48018"/>
                  </a:lnTo>
                  <a:lnTo>
                    <a:pt x="197040" y="55791"/>
                  </a:lnTo>
                  <a:lnTo>
                    <a:pt x="198272" y="65671"/>
                  </a:lnTo>
                  <a:lnTo>
                    <a:pt x="198272" y="29527"/>
                  </a:lnTo>
                  <a:lnTo>
                    <a:pt x="196215" y="28130"/>
                  </a:lnTo>
                  <a:lnTo>
                    <a:pt x="180276" y="25361"/>
                  </a:lnTo>
                  <a:lnTo>
                    <a:pt x="164604" y="28155"/>
                  </a:lnTo>
                  <a:lnTo>
                    <a:pt x="152806" y="36156"/>
                  </a:lnTo>
                  <a:lnTo>
                    <a:pt x="145376" y="48844"/>
                  </a:lnTo>
                  <a:lnTo>
                    <a:pt x="142798" y="65671"/>
                  </a:lnTo>
                  <a:lnTo>
                    <a:pt x="145376" y="82550"/>
                  </a:lnTo>
                  <a:lnTo>
                    <a:pt x="152831" y="95224"/>
                  </a:lnTo>
                  <a:lnTo>
                    <a:pt x="164668" y="103187"/>
                  </a:lnTo>
                  <a:lnTo>
                    <a:pt x="180416" y="105956"/>
                  </a:lnTo>
                  <a:lnTo>
                    <a:pt x="196113" y="103187"/>
                  </a:lnTo>
                  <a:lnTo>
                    <a:pt x="207949" y="95288"/>
                  </a:lnTo>
                  <a:lnTo>
                    <a:pt x="211099" y="90030"/>
                  </a:lnTo>
                  <a:lnTo>
                    <a:pt x="215430" y="82791"/>
                  </a:lnTo>
                  <a:lnTo>
                    <a:pt x="218046" y="66230"/>
                  </a:lnTo>
                  <a:close/>
                </a:path>
                <a:path w="675005" h="106045">
                  <a:moveTo>
                    <a:pt x="265188" y="28181"/>
                  </a:moveTo>
                  <a:lnTo>
                    <a:pt x="254203" y="28181"/>
                  </a:lnTo>
                  <a:lnTo>
                    <a:pt x="254203" y="7747"/>
                  </a:lnTo>
                  <a:lnTo>
                    <a:pt x="234480" y="7747"/>
                  </a:lnTo>
                  <a:lnTo>
                    <a:pt x="234480" y="28181"/>
                  </a:lnTo>
                  <a:lnTo>
                    <a:pt x="224751" y="28181"/>
                  </a:lnTo>
                  <a:lnTo>
                    <a:pt x="224751" y="41287"/>
                  </a:lnTo>
                  <a:lnTo>
                    <a:pt x="234480" y="41287"/>
                  </a:lnTo>
                  <a:lnTo>
                    <a:pt x="234480" y="88061"/>
                  </a:lnTo>
                  <a:lnTo>
                    <a:pt x="235673" y="95910"/>
                  </a:lnTo>
                  <a:lnTo>
                    <a:pt x="239268" y="101498"/>
                  </a:lnTo>
                  <a:lnTo>
                    <a:pt x="245300" y="104851"/>
                  </a:lnTo>
                  <a:lnTo>
                    <a:pt x="253784" y="105956"/>
                  </a:lnTo>
                  <a:lnTo>
                    <a:pt x="258279" y="105956"/>
                  </a:lnTo>
                  <a:lnTo>
                    <a:pt x="261518" y="105537"/>
                  </a:lnTo>
                  <a:lnTo>
                    <a:pt x="265188" y="104406"/>
                  </a:lnTo>
                  <a:lnTo>
                    <a:pt x="265188" y="90601"/>
                  </a:lnTo>
                  <a:lnTo>
                    <a:pt x="263220" y="90881"/>
                  </a:lnTo>
                  <a:lnTo>
                    <a:pt x="255473" y="91020"/>
                  </a:lnTo>
                  <a:lnTo>
                    <a:pt x="254203" y="89471"/>
                  </a:lnTo>
                  <a:lnTo>
                    <a:pt x="254203" y="41287"/>
                  </a:lnTo>
                  <a:lnTo>
                    <a:pt x="265188" y="41287"/>
                  </a:lnTo>
                  <a:lnTo>
                    <a:pt x="265188" y="28181"/>
                  </a:lnTo>
                  <a:close/>
                </a:path>
                <a:path w="675005" h="106045">
                  <a:moveTo>
                    <a:pt x="343077" y="59880"/>
                  </a:moveTo>
                  <a:lnTo>
                    <a:pt x="342747" y="57772"/>
                  </a:lnTo>
                  <a:lnTo>
                    <a:pt x="341947" y="52832"/>
                  </a:lnTo>
                  <a:lnTo>
                    <a:pt x="340118" y="47485"/>
                  </a:lnTo>
                  <a:lnTo>
                    <a:pt x="336257" y="40449"/>
                  </a:lnTo>
                  <a:lnTo>
                    <a:pt x="335026" y="38201"/>
                  </a:lnTo>
                  <a:lnTo>
                    <a:pt x="327634" y="31254"/>
                  </a:lnTo>
                  <a:lnTo>
                    <a:pt x="322503" y="28854"/>
                  </a:lnTo>
                  <a:lnTo>
                    <a:pt x="322503" y="57772"/>
                  </a:lnTo>
                  <a:lnTo>
                    <a:pt x="292214" y="57772"/>
                  </a:lnTo>
                  <a:lnTo>
                    <a:pt x="293484" y="46075"/>
                  </a:lnTo>
                  <a:lnTo>
                    <a:pt x="298411" y="40449"/>
                  </a:lnTo>
                  <a:lnTo>
                    <a:pt x="316166" y="40449"/>
                  </a:lnTo>
                  <a:lnTo>
                    <a:pt x="321513" y="46494"/>
                  </a:lnTo>
                  <a:lnTo>
                    <a:pt x="322503" y="57772"/>
                  </a:lnTo>
                  <a:lnTo>
                    <a:pt x="322503" y="28854"/>
                  </a:lnTo>
                  <a:lnTo>
                    <a:pt x="318300" y="26885"/>
                  </a:lnTo>
                  <a:lnTo>
                    <a:pt x="307428" y="25361"/>
                  </a:lnTo>
                  <a:lnTo>
                    <a:pt x="292709" y="28232"/>
                  </a:lnTo>
                  <a:lnTo>
                    <a:pt x="281635" y="36436"/>
                  </a:lnTo>
                  <a:lnTo>
                    <a:pt x="274650" y="49441"/>
                  </a:lnTo>
                  <a:lnTo>
                    <a:pt x="272211" y="66649"/>
                  </a:lnTo>
                  <a:lnTo>
                    <a:pt x="274624" y="83070"/>
                  </a:lnTo>
                  <a:lnTo>
                    <a:pt x="281520" y="95440"/>
                  </a:lnTo>
                  <a:lnTo>
                    <a:pt x="292468" y="103238"/>
                  </a:lnTo>
                  <a:lnTo>
                    <a:pt x="306997" y="105956"/>
                  </a:lnTo>
                  <a:lnTo>
                    <a:pt x="319087" y="104228"/>
                  </a:lnTo>
                  <a:lnTo>
                    <a:pt x="329374" y="99288"/>
                  </a:lnTo>
                  <a:lnTo>
                    <a:pt x="337286" y="91516"/>
                  </a:lnTo>
                  <a:lnTo>
                    <a:pt x="337591" y="90881"/>
                  </a:lnTo>
                  <a:lnTo>
                    <a:pt x="342226" y="81305"/>
                  </a:lnTo>
                  <a:lnTo>
                    <a:pt x="322783" y="81305"/>
                  </a:lnTo>
                  <a:lnTo>
                    <a:pt x="320382" y="87363"/>
                  </a:lnTo>
                  <a:lnTo>
                    <a:pt x="314896" y="90881"/>
                  </a:lnTo>
                  <a:lnTo>
                    <a:pt x="302082" y="90881"/>
                  </a:lnTo>
                  <a:lnTo>
                    <a:pt x="297561" y="88480"/>
                  </a:lnTo>
                  <a:lnTo>
                    <a:pt x="294754" y="84264"/>
                  </a:lnTo>
                  <a:lnTo>
                    <a:pt x="292912" y="81432"/>
                  </a:lnTo>
                  <a:lnTo>
                    <a:pt x="292214" y="78066"/>
                  </a:lnTo>
                  <a:lnTo>
                    <a:pt x="291934" y="70866"/>
                  </a:lnTo>
                  <a:lnTo>
                    <a:pt x="342938" y="70866"/>
                  </a:lnTo>
                  <a:lnTo>
                    <a:pt x="343077" y="69189"/>
                  </a:lnTo>
                  <a:lnTo>
                    <a:pt x="343077" y="59880"/>
                  </a:lnTo>
                  <a:close/>
                </a:path>
                <a:path w="675005" h="106045">
                  <a:moveTo>
                    <a:pt x="420954" y="55092"/>
                  </a:moveTo>
                  <a:lnTo>
                    <a:pt x="417931" y="42608"/>
                  </a:lnTo>
                  <a:lnTo>
                    <a:pt x="411200" y="33261"/>
                  </a:lnTo>
                  <a:lnTo>
                    <a:pt x="401142" y="27393"/>
                  </a:lnTo>
                  <a:lnTo>
                    <a:pt x="388124" y="25361"/>
                  </a:lnTo>
                  <a:lnTo>
                    <a:pt x="372884" y="28105"/>
                  </a:lnTo>
                  <a:lnTo>
                    <a:pt x="361619" y="36068"/>
                  </a:lnTo>
                  <a:lnTo>
                    <a:pt x="354622" y="48907"/>
                  </a:lnTo>
                  <a:lnTo>
                    <a:pt x="352209" y="66230"/>
                  </a:lnTo>
                  <a:lnTo>
                    <a:pt x="354609" y="83019"/>
                  </a:lnTo>
                  <a:lnTo>
                    <a:pt x="361581" y="95504"/>
                  </a:lnTo>
                  <a:lnTo>
                    <a:pt x="372770" y="103276"/>
                  </a:lnTo>
                  <a:lnTo>
                    <a:pt x="387845" y="105956"/>
                  </a:lnTo>
                  <a:lnTo>
                    <a:pt x="400558" y="103886"/>
                  </a:lnTo>
                  <a:lnTo>
                    <a:pt x="410641" y="97980"/>
                  </a:lnTo>
                  <a:lnTo>
                    <a:pt x="417614" y="88658"/>
                  </a:lnTo>
                  <a:lnTo>
                    <a:pt x="420954" y="76365"/>
                  </a:lnTo>
                  <a:lnTo>
                    <a:pt x="402082" y="76365"/>
                  </a:lnTo>
                  <a:lnTo>
                    <a:pt x="399694" y="86233"/>
                  </a:lnTo>
                  <a:lnTo>
                    <a:pt x="395732" y="90030"/>
                  </a:lnTo>
                  <a:lnTo>
                    <a:pt x="387845" y="90030"/>
                  </a:lnTo>
                  <a:lnTo>
                    <a:pt x="381139" y="88417"/>
                  </a:lnTo>
                  <a:lnTo>
                    <a:pt x="376135" y="83731"/>
                  </a:lnTo>
                  <a:lnTo>
                    <a:pt x="373011" y="76250"/>
                  </a:lnTo>
                  <a:lnTo>
                    <a:pt x="371919" y="66230"/>
                  </a:lnTo>
                  <a:lnTo>
                    <a:pt x="371919" y="58902"/>
                  </a:lnTo>
                  <a:lnTo>
                    <a:pt x="373329" y="52273"/>
                  </a:lnTo>
                  <a:lnTo>
                    <a:pt x="377990" y="43548"/>
                  </a:lnTo>
                  <a:lnTo>
                    <a:pt x="382358" y="41287"/>
                  </a:lnTo>
                  <a:lnTo>
                    <a:pt x="396011" y="41287"/>
                  </a:lnTo>
                  <a:lnTo>
                    <a:pt x="399821" y="45097"/>
                  </a:lnTo>
                  <a:lnTo>
                    <a:pt x="402082" y="55092"/>
                  </a:lnTo>
                  <a:lnTo>
                    <a:pt x="420954" y="55092"/>
                  </a:lnTo>
                  <a:close/>
                </a:path>
                <a:path w="675005" h="106045">
                  <a:moveTo>
                    <a:pt x="468261" y="28181"/>
                  </a:moveTo>
                  <a:lnTo>
                    <a:pt x="457263" y="28181"/>
                  </a:lnTo>
                  <a:lnTo>
                    <a:pt x="457263" y="7747"/>
                  </a:lnTo>
                  <a:lnTo>
                    <a:pt x="437540" y="7747"/>
                  </a:lnTo>
                  <a:lnTo>
                    <a:pt x="437540" y="28181"/>
                  </a:lnTo>
                  <a:lnTo>
                    <a:pt x="427824" y="28181"/>
                  </a:lnTo>
                  <a:lnTo>
                    <a:pt x="427824" y="41287"/>
                  </a:lnTo>
                  <a:lnTo>
                    <a:pt x="437540" y="41287"/>
                  </a:lnTo>
                  <a:lnTo>
                    <a:pt x="437540" y="88061"/>
                  </a:lnTo>
                  <a:lnTo>
                    <a:pt x="438734" y="95910"/>
                  </a:lnTo>
                  <a:lnTo>
                    <a:pt x="442328" y="101498"/>
                  </a:lnTo>
                  <a:lnTo>
                    <a:pt x="448360" y="104851"/>
                  </a:lnTo>
                  <a:lnTo>
                    <a:pt x="456844" y="105956"/>
                  </a:lnTo>
                  <a:lnTo>
                    <a:pt x="461352" y="105956"/>
                  </a:lnTo>
                  <a:lnTo>
                    <a:pt x="464591" y="105537"/>
                  </a:lnTo>
                  <a:lnTo>
                    <a:pt x="468261" y="104406"/>
                  </a:lnTo>
                  <a:lnTo>
                    <a:pt x="468261" y="90601"/>
                  </a:lnTo>
                  <a:lnTo>
                    <a:pt x="466293" y="90881"/>
                  </a:lnTo>
                  <a:lnTo>
                    <a:pt x="458533" y="91020"/>
                  </a:lnTo>
                  <a:lnTo>
                    <a:pt x="457263" y="89471"/>
                  </a:lnTo>
                  <a:lnTo>
                    <a:pt x="457263" y="41287"/>
                  </a:lnTo>
                  <a:lnTo>
                    <a:pt x="468261" y="41287"/>
                  </a:lnTo>
                  <a:lnTo>
                    <a:pt x="468261" y="28181"/>
                  </a:lnTo>
                  <a:close/>
                </a:path>
                <a:path w="675005" h="106045">
                  <a:moveTo>
                    <a:pt x="501637" y="26631"/>
                  </a:moveTo>
                  <a:lnTo>
                    <a:pt x="481901" y="26631"/>
                  </a:lnTo>
                  <a:lnTo>
                    <a:pt x="481901" y="102717"/>
                  </a:lnTo>
                  <a:lnTo>
                    <a:pt x="501637" y="102717"/>
                  </a:lnTo>
                  <a:lnTo>
                    <a:pt x="501637" y="26631"/>
                  </a:lnTo>
                  <a:close/>
                </a:path>
                <a:path w="675005" h="106045">
                  <a:moveTo>
                    <a:pt x="501637" y="0"/>
                  </a:moveTo>
                  <a:lnTo>
                    <a:pt x="481901" y="0"/>
                  </a:lnTo>
                  <a:lnTo>
                    <a:pt x="481901" y="17614"/>
                  </a:lnTo>
                  <a:lnTo>
                    <a:pt x="501637" y="17614"/>
                  </a:lnTo>
                  <a:lnTo>
                    <a:pt x="501637" y="0"/>
                  </a:lnTo>
                  <a:close/>
                </a:path>
                <a:path w="675005" h="106045">
                  <a:moveTo>
                    <a:pt x="591794" y="66230"/>
                  </a:moveTo>
                  <a:lnTo>
                    <a:pt x="589229" y="48971"/>
                  </a:lnTo>
                  <a:lnTo>
                    <a:pt x="584809" y="41287"/>
                  </a:lnTo>
                  <a:lnTo>
                    <a:pt x="581837" y="36131"/>
                  </a:lnTo>
                  <a:lnTo>
                    <a:pt x="572020" y="29527"/>
                  </a:lnTo>
                  <a:lnTo>
                    <a:pt x="572020" y="65671"/>
                  </a:lnTo>
                  <a:lnTo>
                    <a:pt x="572008" y="66230"/>
                  </a:lnTo>
                  <a:lnTo>
                    <a:pt x="570738" y="75717"/>
                  </a:lnTo>
                  <a:lnTo>
                    <a:pt x="567055" y="83350"/>
                  </a:lnTo>
                  <a:lnTo>
                    <a:pt x="561416" y="88277"/>
                  </a:lnTo>
                  <a:lnTo>
                    <a:pt x="554164" y="90030"/>
                  </a:lnTo>
                  <a:lnTo>
                    <a:pt x="546823" y="88277"/>
                  </a:lnTo>
                  <a:lnTo>
                    <a:pt x="541185" y="83324"/>
                  </a:lnTo>
                  <a:lnTo>
                    <a:pt x="537552" y="75653"/>
                  </a:lnTo>
                  <a:lnTo>
                    <a:pt x="536270" y="65671"/>
                  </a:lnTo>
                  <a:lnTo>
                    <a:pt x="537552" y="55676"/>
                  </a:lnTo>
                  <a:lnTo>
                    <a:pt x="541197" y="47980"/>
                  </a:lnTo>
                  <a:lnTo>
                    <a:pt x="546849" y="43040"/>
                  </a:lnTo>
                  <a:lnTo>
                    <a:pt x="554164" y="41287"/>
                  </a:lnTo>
                  <a:lnTo>
                    <a:pt x="561530" y="43040"/>
                  </a:lnTo>
                  <a:lnTo>
                    <a:pt x="567169" y="48018"/>
                  </a:lnTo>
                  <a:lnTo>
                    <a:pt x="570776" y="55791"/>
                  </a:lnTo>
                  <a:lnTo>
                    <a:pt x="572020" y="65671"/>
                  </a:lnTo>
                  <a:lnTo>
                    <a:pt x="572020" y="29527"/>
                  </a:lnTo>
                  <a:lnTo>
                    <a:pt x="569963" y="28130"/>
                  </a:lnTo>
                  <a:lnTo>
                    <a:pt x="554024" y="25361"/>
                  </a:lnTo>
                  <a:lnTo>
                    <a:pt x="538353" y="28155"/>
                  </a:lnTo>
                  <a:lnTo>
                    <a:pt x="526554" y="36156"/>
                  </a:lnTo>
                  <a:lnTo>
                    <a:pt x="519125" y="48844"/>
                  </a:lnTo>
                  <a:lnTo>
                    <a:pt x="516547" y="65671"/>
                  </a:lnTo>
                  <a:lnTo>
                    <a:pt x="519125" y="82550"/>
                  </a:lnTo>
                  <a:lnTo>
                    <a:pt x="526580" y="95224"/>
                  </a:lnTo>
                  <a:lnTo>
                    <a:pt x="538416" y="103187"/>
                  </a:lnTo>
                  <a:lnTo>
                    <a:pt x="554164" y="105956"/>
                  </a:lnTo>
                  <a:lnTo>
                    <a:pt x="569861" y="103187"/>
                  </a:lnTo>
                  <a:lnTo>
                    <a:pt x="581685" y="95288"/>
                  </a:lnTo>
                  <a:lnTo>
                    <a:pt x="584835" y="90030"/>
                  </a:lnTo>
                  <a:lnTo>
                    <a:pt x="589178" y="82791"/>
                  </a:lnTo>
                  <a:lnTo>
                    <a:pt x="591794" y="66230"/>
                  </a:lnTo>
                  <a:close/>
                </a:path>
                <a:path w="675005" h="106045">
                  <a:moveTo>
                    <a:pt x="674611" y="51714"/>
                  </a:moveTo>
                  <a:lnTo>
                    <a:pt x="672922" y="40462"/>
                  </a:lnTo>
                  <a:lnTo>
                    <a:pt x="667981" y="32194"/>
                  </a:lnTo>
                  <a:lnTo>
                    <a:pt x="659968" y="27101"/>
                  </a:lnTo>
                  <a:lnTo>
                    <a:pt x="649097" y="25361"/>
                  </a:lnTo>
                  <a:lnTo>
                    <a:pt x="641972" y="26073"/>
                  </a:lnTo>
                  <a:lnTo>
                    <a:pt x="635939" y="28270"/>
                  </a:lnTo>
                  <a:lnTo>
                    <a:pt x="630770" y="32080"/>
                  </a:lnTo>
                  <a:lnTo>
                    <a:pt x="626275" y="37617"/>
                  </a:lnTo>
                  <a:lnTo>
                    <a:pt x="626275" y="26631"/>
                  </a:lnTo>
                  <a:lnTo>
                    <a:pt x="606552" y="26631"/>
                  </a:lnTo>
                  <a:lnTo>
                    <a:pt x="606552" y="102717"/>
                  </a:lnTo>
                  <a:lnTo>
                    <a:pt x="626275" y="102717"/>
                  </a:lnTo>
                  <a:lnTo>
                    <a:pt x="626275" y="48056"/>
                  </a:lnTo>
                  <a:lnTo>
                    <a:pt x="632472" y="42138"/>
                  </a:lnTo>
                  <a:lnTo>
                    <a:pt x="650646" y="42138"/>
                  </a:lnTo>
                  <a:lnTo>
                    <a:pt x="654875" y="46786"/>
                  </a:lnTo>
                  <a:lnTo>
                    <a:pt x="654875" y="102717"/>
                  </a:lnTo>
                  <a:lnTo>
                    <a:pt x="674611" y="102717"/>
                  </a:lnTo>
                  <a:lnTo>
                    <a:pt x="674611" y="51714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567136" y="183845"/>
            <a:ext cx="336550" cy="419734"/>
          </a:xfrm>
          <a:custGeom>
            <a:avLst/>
            <a:gdLst/>
            <a:ahLst/>
            <a:cxnLst/>
            <a:rect l="l" t="t" r="r" b="b"/>
            <a:pathLst>
              <a:path w="336550" h="419734">
                <a:moveTo>
                  <a:pt x="67398" y="362788"/>
                </a:moveTo>
                <a:lnTo>
                  <a:pt x="63614" y="362788"/>
                </a:lnTo>
                <a:lnTo>
                  <a:pt x="63614" y="419557"/>
                </a:lnTo>
                <a:lnTo>
                  <a:pt x="74968" y="419557"/>
                </a:lnTo>
                <a:lnTo>
                  <a:pt x="74968" y="386626"/>
                </a:lnTo>
                <a:lnTo>
                  <a:pt x="88339" y="386626"/>
                </a:lnTo>
                <a:lnTo>
                  <a:pt x="67398" y="362788"/>
                </a:lnTo>
                <a:close/>
              </a:path>
              <a:path w="336550" h="419734">
                <a:moveTo>
                  <a:pt x="120421" y="386626"/>
                </a:moveTo>
                <a:lnTo>
                  <a:pt x="109029" y="386626"/>
                </a:lnTo>
                <a:lnTo>
                  <a:pt x="109067" y="419557"/>
                </a:lnTo>
                <a:lnTo>
                  <a:pt x="120421" y="419557"/>
                </a:lnTo>
                <a:lnTo>
                  <a:pt x="120421" y="386626"/>
                </a:lnTo>
                <a:close/>
              </a:path>
              <a:path w="336550" h="419734">
                <a:moveTo>
                  <a:pt x="88339" y="386626"/>
                </a:moveTo>
                <a:lnTo>
                  <a:pt x="74968" y="386626"/>
                </a:lnTo>
                <a:lnTo>
                  <a:pt x="91998" y="405549"/>
                </a:lnTo>
                <a:lnTo>
                  <a:pt x="105280" y="390791"/>
                </a:lnTo>
                <a:lnTo>
                  <a:pt x="91998" y="390791"/>
                </a:lnTo>
                <a:lnTo>
                  <a:pt x="88339" y="386626"/>
                </a:lnTo>
                <a:close/>
              </a:path>
              <a:path w="336550" h="419734">
                <a:moveTo>
                  <a:pt x="120421" y="362788"/>
                </a:moveTo>
                <a:lnTo>
                  <a:pt x="116636" y="362788"/>
                </a:lnTo>
                <a:lnTo>
                  <a:pt x="91998" y="390791"/>
                </a:lnTo>
                <a:lnTo>
                  <a:pt x="105280" y="390791"/>
                </a:lnTo>
                <a:lnTo>
                  <a:pt x="109029" y="386626"/>
                </a:lnTo>
                <a:lnTo>
                  <a:pt x="120421" y="386626"/>
                </a:lnTo>
                <a:lnTo>
                  <a:pt x="120421" y="362788"/>
                </a:lnTo>
                <a:close/>
              </a:path>
              <a:path w="336550" h="419734">
                <a:moveTo>
                  <a:pt x="174498" y="191300"/>
                </a:moveTo>
                <a:lnTo>
                  <a:pt x="52031" y="313778"/>
                </a:lnTo>
                <a:lnTo>
                  <a:pt x="75869" y="337616"/>
                </a:lnTo>
                <a:lnTo>
                  <a:pt x="198348" y="215150"/>
                </a:lnTo>
                <a:lnTo>
                  <a:pt x="174498" y="191300"/>
                </a:lnTo>
                <a:close/>
              </a:path>
              <a:path w="336550" h="419734">
                <a:moveTo>
                  <a:pt x="220027" y="236829"/>
                </a:moveTo>
                <a:lnTo>
                  <a:pt x="146316" y="310527"/>
                </a:lnTo>
                <a:lnTo>
                  <a:pt x="170167" y="334378"/>
                </a:lnTo>
                <a:lnTo>
                  <a:pt x="243865" y="260667"/>
                </a:lnTo>
                <a:lnTo>
                  <a:pt x="220027" y="236829"/>
                </a:lnTo>
                <a:close/>
              </a:path>
              <a:path w="336550" h="419734">
                <a:moveTo>
                  <a:pt x="265544" y="282346"/>
                </a:moveTo>
                <a:lnTo>
                  <a:pt x="239534" y="308355"/>
                </a:lnTo>
                <a:lnTo>
                  <a:pt x="263385" y="332206"/>
                </a:lnTo>
                <a:lnTo>
                  <a:pt x="289382" y="306196"/>
                </a:lnTo>
                <a:lnTo>
                  <a:pt x="265544" y="282346"/>
                </a:lnTo>
                <a:close/>
              </a:path>
              <a:path w="336550" h="419734">
                <a:moveTo>
                  <a:pt x="29260" y="242252"/>
                </a:moveTo>
                <a:lnTo>
                  <a:pt x="5422" y="266090"/>
                </a:lnTo>
                <a:lnTo>
                  <a:pt x="31432" y="292099"/>
                </a:lnTo>
                <a:lnTo>
                  <a:pt x="55270" y="268262"/>
                </a:lnTo>
                <a:lnTo>
                  <a:pt x="29260" y="242252"/>
                </a:lnTo>
                <a:close/>
              </a:path>
              <a:path w="336550" h="419734">
                <a:moveTo>
                  <a:pt x="214058" y="136563"/>
                </a:moveTo>
                <a:lnTo>
                  <a:pt x="190220" y="160413"/>
                </a:lnTo>
                <a:lnTo>
                  <a:pt x="312686" y="282892"/>
                </a:lnTo>
                <a:lnTo>
                  <a:pt x="336537" y="259041"/>
                </a:lnTo>
                <a:lnTo>
                  <a:pt x="214058" y="136563"/>
                </a:lnTo>
                <a:close/>
              </a:path>
              <a:path w="336550" h="419734">
                <a:moveTo>
                  <a:pt x="27101" y="149034"/>
                </a:moveTo>
                <a:lnTo>
                  <a:pt x="3251" y="172885"/>
                </a:lnTo>
                <a:lnTo>
                  <a:pt x="76949" y="246583"/>
                </a:lnTo>
                <a:lnTo>
                  <a:pt x="100799" y="222745"/>
                </a:lnTo>
                <a:lnTo>
                  <a:pt x="27101" y="149034"/>
                </a:lnTo>
                <a:close/>
              </a:path>
              <a:path w="336550" h="419734">
                <a:moveTo>
                  <a:pt x="23850" y="54736"/>
                </a:moveTo>
                <a:lnTo>
                  <a:pt x="0" y="78574"/>
                </a:lnTo>
                <a:lnTo>
                  <a:pt x="122478" y="201066"/>
                </a:lnTo>
                <a:lnTo>
                  <a:pt x="146316" y="177215"/>
                </a:lnTo>
                <a:lnTo>
                  <a:pt x="23850" y="54736"/>
                </a:lnTo>
                <a:close/>
              </a:path>
              <a:path w="336550" h="419734">
                <a:moveTo>
                  <a:pt x="259587" y="91033"/>
                </a:moveTo>
                <a:lnTo>
                  <a:pt x="235737" y="114884"/>
                </a:lnTo>
                <a:lnTo>
                  <a:pt x="309448" y="188594"/>
                </a:lnTo>
                <a:lnTo>
                  <a:pt x="333286" y="164744"/>
                </a:lnTo>
                <a:lnTo>
                  <a:pt x="259587" y="91033"/>
                </a:lnTo>
                <a:close/>
              </a:path>
              <a:path w="336550" h="419734">
                <a:moveTo>
                  <a:pt x="260667" y="0"/>
                </a:moveTo>
                <a:lnTo>
                  <a:pt x="138188" y="122478"/>
                </a:lnTo>
                <a:lnTo>
                  <a:pt x="162039" y="146316"/>
                </a:lnTo>
                <a:lnTo>
                  <a:pt x="284518" y="23837"/>
                </a:lnTo>
                <a:lnTo>
                  <a:pt x="260667" y="0"/>
                </a:lnTo>
                <a:close/>
              </a:path>
              <a:path w="336550" h="419734">
                <a:moveTo>
                  <a:pt x="166370" y="3251"/>
                </a:moveTo>
                <a:lnTo>
                  <a:pt x="92671" y="76949"/>
                </a:lnTo>
                <a:lnTo>
                  <a:pt x="116509" y="100799"/>
                </a:lnTo>
                <a:lnTo>
                  <a:pt x="190220" y="27089"/>
                </a:lnTo>
                <a:lnTo>
                  <a:pt x="166370" y="3251"/>
                </a:lnTo>
                <a:close/>
              </a:path>
              <a:path w="336550" h="419734">
                <a:moveTo>
                  <a:pt x="305104" y="45516"/>
                </a:moveTo>
                <a:lnTo>
                  <a:pt x="281266" y="69367"/>
                </a:lnTo>
                <a:lnTo>
                  <a:pt x="307276" y="95376"/>
                </a:lnTo>
                <a:lnTo>
                  <a:pt x="331127" y="71526"/>
                </a:lnTo>
                <a:lnTo>
                  <a:pt x="305104" y="45516"/>
                </a:lnTo>
                <a:close/>
              </a:path>
              <a:path w="336550" h="419734">
                <a:moveTo>
                  <a:pt x="73164" y="5422"/>
                </a:moveTo>
                <a:lnTo>
                  <a:pt x="47142" y="31432"/>
                </a:lnTo>
                <a:lnTo>
                  <a:pt x="70993" y="55283"/>
                </a:lnTo>
                <a:lnTo>
                  <a:pt x="97002" y="29260"/>
                </a:lnTo>
                <a:lnTo>
                  <a:pt x="73164" y="5422"/>
                </a:lnTo>
                <a:close/>
              </a:path>
              <a:path w="336550" h="419734">
                <a:moveTo>
                  <a:pt x="178320" y="362788"/>
                </a:moveTo>
                <a:lnTo>
                  <a:pt x="166966" y="362788"/>
                </a:lnTo>
                <a:lnTo>
                  <a:pt x="144246" y="419557"/>
                </a:lnTo>
                <a:lnTo>
                  <a:pt x="156362" y="419557"/>
                </a:lnTo>
                <a:lnTo>
                  <a:pt x="159766" y="410844"/>
                </a:lnTo>
                <a:lnTo>
                  <a:pt x="197524" y="410844"/>
                </a:lnTo>
                <a:lnTo>
                  <a:pt x="192992" y="399503"/>
                </a:lnTo>
                <a:lnTo>
                  <a:pt x="164312" y="399503"/>
                </a:lnTo>
                <a:lnTo>
                  <a:pt x="172948" y="377913"/>
                </a:lnTo>
                <a:lnTo>
                  <a:pt x="184364" y="377913"/>
                </a:lnTo>
                <a:lnTo>
                  <a:pt x="178320" y="362788"/>
                </a:lnTo>
                <a:close/>
              </a:path>
              <a:path w="336550" h="419734">
                <a:moveTo>
                  <a:pt x="197524" y="410844"/>
                </a:moveTo>
                <a:lnTo>
                  <a:pt x="185508" y="410844"/>
                </a:lnTo>
                <a:lnTo>
                  <a:pt x="188912" y="419557"/>
                </a:lnTo>
                <a:lnTo>
                  <a:pt x="200990" y="419519"/>
                </a:lnTo>
                <a:lnTo>
                  <a:pt x="197524" y="410844"/>
                </a:lnTo>
                <a:close/>
              </a:path>
              <a:path w="336550" h="419734">
                <a:moveTo>
                  <a:pt x="184364" y="377913"/>
                </a:moveTo>
                <a:lnTo>
                  <a:pt x="172948" y="377913"/>
                </a:lnTo>
                <a:lnTo>
                  <a:pt x="181343" y="399503"/>
                </a:lnTo>
                <a:lnTo>
                  <a:pt x="192992" y="399503"/>
                </a:lnTo>
                <a:lnTo>
                  <a:pt x="184364" y="377913"/>
                </a:lnTo>
                <a:close/>
              </a:path>
              <a:path w="336550" h="419734">
                <a:moveTo>
                  <a:pt x="272935" y="362788"/>
                </a:moveTo>
                <a:lnTo>
                  <a:pt x="224929" y="362788"/>
                </a:lnTo>
                <a:lnTo>
                  <a:pt x="224929" y="419557"/>
                </a:lnTo>
                <a:lnTo>
                  <a:pt x="236283" y="419557"/>
                </a:lnTo>
                <a:lnTo>
                  <a:pt x="236283" y="396049"/>
                </a:lnTo>
                <a:lnTo>
                  <a:pt x="261404" y="396049"/>
                </a:lnTo>
                <a:lnTo>
                  <a:pt x="261404" y="385495"/>
                </a:lnTo>
                <a:lnTo>
                  <a:pt x="236283" y="385495"/>
                </a:lnTo>
                <a:lnTo>
                  <a:pt x="236283" y="373379"/>
                </a:lnTo>
                <a:lnTo>
                  <a:pt x="272935" y="373379"/>
                </a:lnTo>
                <a:lnTo>
                  <a:pt x="272935" y="3627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61466" y="647959"/>
            <a:ext cx="948055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b="1" spc="15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75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b="1" spc="-10" dirty="0">
                <a:solidFill>
                  <a:srgbClr val="FFFFFF"/>
                </a:solidFill>
                <a:latin typeface="Arial"/>
                <a:cs typeface="Arial"/>
              </a:rPr>
              <a:t>TEXTILES</a:t>
            </a:r>
            <a:endParaRPr sz="7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26868" y="3138665"/>
            <a:ext cx="1390380" cy="29773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569550" y="2478366"/>
            <a:ext cx="1518920" cy="302260"/>
            <a:chOff x="569550" y="2478366"/>
            <a:chExt cx="1518920" cy="302260"/>
          </a:xfrm>
        </p:grpSpPr>
        <p:sp>
          <p:nvSpPr>
            <p:cNvPr id="22" name="object 22"/>
            <p:cNvSpPr/>
            <p:nvPr/>
          </p:nvSpPr>
          <p:spPr>
            <a:xfrm>
              <a:off x="569550" y="2526258"/>
              <a:ext cx="218376" cy="224231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10586" y="2526258"/>
              <a:ext cx="208241" cy="224231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45782" y="2517895"/>
              <a:ext cx="381690" cy="244347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32007" y="2521591"/>
              <a:ext cx="455841" cy="240652"/>
            </a:xfrm>
            <a:prstGeom prst="rect">
              <a:avLst/>
            </a:pr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48727" y="2478366"/>
              <a:ext cx="290283" cy="301967"/>
            </a:xfrm>
            <a:prstGeom prst="rect">
              <a:avLst/>
            </a:pr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554786" y="6232283"/>
            <a:ext cx="1530489" cy="18148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4786" y="2993910"/>
            <a:ext cx="1530489" cy="18173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68926" y="999947"/>
            <a:ext cx="2757170" cy="1256030"/>
          </a:xfrm>
          <a:custGeom>
            <a:avLst/>
            <a:gdLst/>
            <a:ahLst/>
            <a:cxnLst/>
            <a:rect l="l" t="t" r="r" b="b"/>
            <a:pathLst>
              <a:path w="2757170" h="1256030">
                <a:moveTo>
                  <a:pt x="2757119" y="0"/>
                </a:moveTo>
                <a:lnTo>
                  <a:pt x="0" y="0"/>
                </a:lnTo>
                <a:lnTo>
                  <a:pt x="0" y="1255788"/>
                </a:lnTo>
                <a:lnTo>
                  <a:pt x="2757119" y="1255788"/>
                </a:lnTo>
                <a:lnTo>
                  <a:pt x="2757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20228" y="6364484"/>
            <a:ext cx="1468755" cy="126873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2390"/>
              </a:lnSpc>
              <a:spcBef>
                <a:spcPts val="370"/>
              </a:spcBef>
            </a:pPr>
            <a:r>
              <a:rPr sz="2150" b="0" spc="10" dirty="0">
                <a:solidFill>
                  <a:srgbClr val="153B6C"/>
                </a:solidFill>
                <a:latin typeface="Roboto"/>
                <a:cs typeface="Roboto"/>
              </a:rPr>
              <a:t>Gowns </a:t>
            </a:r>
            <a:r>
              <a:rPr sz="2150" b="0" spc="-65" dirty="0">
                <a:solidFill>
                  <a:srgbClr val="153B6C"/>
                </a:solidFill>
                <a:latin typeface="Roboto"/>
                <a:cs typeface="Roboto"/>
              </a:rPr>
              <a:t>for  </a:t>
            </a:r>
            <a:r>
              <a:rPr sz="2150" b="0" spc="-30" dirty="0">
                <a:solidFill>
                  <a:srgbClr val="153B6C"/>
                </a:solidFill>
                <a:latin typeface="Roboto"/>
                <a:cs typeface="Roboto"/>
              </a:rPr>
              <a:t>out </a:t>
            </a:r>
            <a:r>
              <a:rPr sz="2150" b="0" spc="-50" dirty="0">
                <a:solidFill>
                  <a:srgbClr val="153B6C"/>
                </a:solidFill>
                <a:latin typeface="Roboto"/>
                <a:cs typeface="Roboto"/>
              </a:rPr>
              <a:t>patients  </a:t>
            </a:r>
            <a:r>
              <a:rPr sz="2150" b="0" spc="-10" dirty="0">
                <a:solidFill>
                  <a:srgbClr val="153B6C"/>
                </a:solidFill>
                <a:latin typeface="Roboto"/>
                <a:cs typeface="Roboto"/>
              </a:rPr>
              <a:t>and </a:t>
            </a:r>
            <a:r>
              <a:rPr sz="2150" b="0" spc="-70" dirty="0">
                <a:solidFill>
                  <a:srgbClr val="153B6C"/>
                </a:solidFill>
                <a:latin typeface="Roboto"/>
                <a:cs typeface="Roboto"/>
              </a:rPr>
              <a:t>visitors  </a:t>
            </a:r>
            <a:r>
              <a:rPr sz="2150" b="0" spc="-40" dirty="0">
                <a:solidFill>
                  <a:srgbClr val="153B6C"/>
                </a:solidFill>
                <a:latin typeface="Roboto"/>
                <a:cs typeface="Roboto"/>
              </a:rPr>
              <a:t>to</a:t>
            </a:r>
            <a:r>
              <a:rPr sz="2150" b="0" spc="-75" dirty="0">
                <a:solidFill>
                  <a:srgbClr val="153B6C"/>
                </a:solidFill>
                <a:latin typeface="Roboto"/>
                <a:cs typeface="Roboto"/>
              </a:rPr>
              <a:t> </a:t>
            </a:r>
            <a:r>
              <a:rPr sz="2150" b="0" spc="-65" dirty="0">
                <a:solidFill>
                  <a:srgbClr val="153B6C"/>
                </a:solidFill>
                <a:latin typeface="Roboto"/>
                <a:cs typeface="Roboto"/>
              </a:rPr>
              <a:t>hospitals.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361793" y="2390013"/>
            <a:ext cx="4898097" cy="527074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1768475"/>
            <a:chOff x="0" y="0"/>
            <a:chExt cx="7560309" cy="17684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59992" cy="1754785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92584" y="1009345"/>
              <a:ext cx="608761" cy="758913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90078" y="1859167"/>
            <a:ext cx="6154420" cy="1061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350" b="1" spc="30" dirty="0">
                <a:solidFill>
                  <a:srgbClr val="153B6C"/>
                </a:solidFill>
                <a:latin typeface="Arial"/>
                <a:cs typeface="Arial"/>
              </a:rPr>
              <a:t>MEDICAL</a:t>
            </a:r>
            <a:r>
              <a:rPr sz="1350" b="1" spc="-75" dirty="0">
                <a:solidFill>
                  <a:srgbClr val="153B6C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153B6C"/>
                </a:solidFill>
                <a:latin typeface="Arial"/>
                <a:cs typeface="Arial"/>
              </a:rPr>
              <a:t>TEXTILES</a:t>
            </a:r>
            <a:endParaRPr sz="13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2150" b="0" spc="-165" dirty="0">
                <a:solidFill>
                  <a:srgbClr val="153B6C"/>
                </a:solidFill>
                <a:latin typeface="Roboto"/>
                <a:cs typeface="Roboto"/>
              </a:rPr>
              <a:t>A </a:t>
            </a:r>
            <a:r>
              <a:rPr sz="2150" b="0" spc="-75" dirty="0">
                <a:solidFill>
                  <a:srgbClr val="153B6C"/>
                </a:solidFill>
                <a:latin typeface="Roboto"/>
                <a:cs typeface="Roboto"/>
              </a:rPr>
              <a:t>bit </a:t>
            </a:r>
            <a:r>
              <a:rPr sz="2150" b="0" spc="-25" dirty="0">
                <a:solidFill>
                  <a:srgbClr val="153B6C"/>
                </a:solidFill>
                <a:latin typeface="Roboto"/>
                <a:cs typeface="Roboto"/>
              </a:rPr>
              <a:t>more </a:t>
            </a:r>
            <a:r>
              <a:rPr sz="2150" b="0" spc="-15" dirty="0">
                <a:solidFill>
                  <a:srgbClr val="153B6C"/>
                </a:solidFill>
                <a:latin typeface="Roboto"/>
                <a:cs typeface="Roboto"/>
              </a:rPr>
              <a:t>about </a:t>
            </a:r>
            <a:r>
              <a:rPr sz="2150" b="0" spc="5" dirty="0">
                <a:solidFill>
                  <a:srgbClr val="153B6C"/>
                </a:solidFill>
                <a:latin typeface="Roboto"/>
                <a:cs typeface="Roboto"/>
              </a:rPr>
              <a:t>what </a:t>
            </a:r>
            <a:r>
              <a:rPr sz="2150" b="0" spc="10" dirty="0">
                <a:solidFill>
                  <a:srgbClr val="153B6C"/>
                </a:solidFill>
                <a:latin typeface="Roboto"/>
                <a:cs typeface="Roboto"/>
              </a:rPr>
              <a:t>we</a:t>
            </a:r>
            <a:r>
              <a:rPr sz="2150" b="0" spc="-195" dirty="0">
                <a:solidFill>
                  <a:srgbClr val="153B6C"/>
                </a:solidFill>
                <a:latin typeface="Roboto"/>
                <a:cs typeface="Roboto"/>
              </a:rPr>
              <a:t> </a:t>
            </a:r>
            <a:r>
              <a:rPr sz="2150" b="0" spc="-120" dirty="0">
                <a:solidFill>
                  <a:srgbClr val="153B6C"/>
                </a:solidFill>
                <a:latin typeface="Roboto"/>
                <a:cs typeface="Roboto"/>
              </a:rPr>
              <a:t>do...</a:t>
            </a:r>
            <a:endParaRPr sz="215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950" b="1" spc="-175" dirty="0">
                <a:solidFill>
                  <a:srgbClr val="37A5DD"/>
                </a:solidFill>
                <a:latin typeface="DejaVu Sans"/>
                <a:cs typeface="DejaVu Sans"/>
              </a:rPr>
              <a:t>Some </a:t>
            </a:r>
            <a:r>
              <a:rPr sz="950" b="1" spc="-125" dirty="0">
                <a:solidFill>
                  <a:srgbClr val="37A5DD"/>
                </a:solidFill>
                <a:latin typeface="DejaVu Sans"/>
                <a:cs typeface="DejaVu Sans"/>
              </a:rPr>
              <a:t>brief </a:t>
            </a:r>
            <a:r>
              <a:rPr sz="950" b="1" spc="-135" dirty="0">
                <a:solidFill>
                  <a:srgbClr val="37A5DD"/>
                </a:solidFill>
                <a:latin typeface="DejaVu Sans"/>
                <a:cs typeface="DejaVu Sans"/>
              </a:rPr>
              <a:t>points </a:t>
            </a:r>
            <a:r>
              <a:rPr sz="950" b="1" spc="-145" dirty="0">
                <a:solidFill>
                  <a:srgbClr val="37A5DD"/>
                </a:solidFill>
                <a:latin typeface="DejaVu Sans"/>
                <a:cs typeface="DejaVu Sans"/>
              </a:rPr>
              <a:t>about MAF’s </a:t>
            </a:r>
            <a:r>
              <a:rPr sz="950" b="1" spc="-170" dirty="0" err="1">
                <a:solidFill>
                  <a:srgbClr val="37A5DD"/>
                </a:solidFill>
                <a:latin typeface="DejaVu Sans"/>
                <a:cs typeface="DejaVu Sans"/>
              </a:rPr>
              <a:t>facil</a:t>
            </a:r>
            <a:r>
              <a:rPr lang="en-IN" sz="950" b="1" spc="-170" dirty="0" err="1">
                <a:solidFill>
                  <a:srgbClr val="37A5DD"/>
                </a:solidFill>
                <a:latin typeface="DejaVu Sans"/>
                <a:cs typeface="DejaVu Sans"/>
              </a:rPr>
              <a:t>iti</a:t>
            </a:r>
            <a:r>
              <a:rPr sz="950" b="1" spc="-170" dirty="0">
                <a:solidFill>
                  <a:srgbClr val="37A5DD"/>
                </a:solidFill>
                <a:latin typeface="DejaVu Sans"/>
                <a:cs typeface="DejaVu Sans"/>
              </a:rPr>
              <a:t>es </a:t>
            </a:r>
            <a:r>
              <a:rPr sz="950" b="1" spc="-155" dirty="0">
                <a:solidFill>
                  <a:srgbClr val="37A5DD"/>
                </a:solidFill>
                <a:latin typeface="DejaVu Sans"/>
                <a:cs typeface="DejaVu Sans"/>
              </a:rPr>
              <a:t>and </a:t>
            </a:r>
            <a:r>
              <a:rPr sz="950" b="1" spc="-145" dirty="0">
                <a:solidFill>
                  <a:srgbClr val="37A5DD"/>
                </a:solidFill>
                <a:latin typeface="DejaVu Sans"/>
                <a:cs typeface="DejaVu Sans"/>
              </a:rPr>
              <a:t>current</a:t>
            </a:r>
            <a:r>
              <a:rPr sz="950" b="1" spc="-120" dirty="0">
                <a:solidFill>
                  <a:srgbClr val="37A5DD"/>
                </a:solidFill>
                <a:latin typeface="DejaVu Sans"/>
                <a:cs typeface="DejaVu Sans"/>
              </a:rPr>
              <a:t> </a:t>
            </a:r>
            <a:r>
              <a:rPr sz="950" b="1" spc="-150" dirty="0">
                <a:solidFill>
                  <a:srgbClr val="37A5DD"/>
                </a:solidFill>
                <a:latin typeface="DejaVu Sans"/>
                <a:cs typeface="DejaVu Sans"/>
              </a:rPr>
              <a:t>capacity</a:t>
            </a:r>
            <a:endParaRPr sz="950" dirty="0">
              <a:latin typeface="DejaVu Sans"/>
              <a:cs typeface="DejaVu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7773" y="3516389"/>
            <a:ext cx="5984875" cy="3794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Product category apparel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- </a:t>
            </a:r>
            <a:r>
              <a:rPr sz="900" spc="-20" dirty="0">
                <a:solidFill>
                  <a:srgbClr val="153B6C"/>
                </a:solidFill>
                <a:latin typeface="RobotoRegular"/>
                <a:cs typeface="RobotoRegular"/>
              </a:rPr>
              <a:t>Men’s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/ </a:t>
            </a:r>
            <a:r>
              <a:rPr sz="900" spc="-20" dirty="0">
                <a:solidFill>
                  <a:srgbClr val="153B6C"/>
                </a:solidFill>
                <a:latin typeface="RobotoRegular"/>
                <a:cs typeface="RobotoRegular"/>
              </a:rPr>
              <a:t>Women’s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&amp; Kids</a:t>
            </a:r>
            <a:r>
              <a:rPr sz="900" spc="4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wear</a:t>
            </a:r>
            <a:endParaRPr sz="900">
              <a:latin typeface="RobotoRegular"/>
              <a:cs typeface="RobotoRegular"/>
            </a:endParaRPr>
          </a:p>
          <a:p>
            <a:pPr marL="12700" marR="165735">
              <a:lnSpc>
                <a:spcPct val="203700"/>
              </a:lnSpc>
            </a:pP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Have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a </a:t>
            </a: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total of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3 </a:t>
            </a:r>
            <a:r>
              <a:rPr sz="900" spc="-20" dirty="0">
                <a:solidFill>
                  <a:srgbClr val="153B6C"/>
                </a:solidFill>
                <a:latin typeface="RobotoRegular"/>
                <a:cs typeface="RobotoRegular"/>
              </a:rPr>
              <a:t>woven’s </a:t>
            </a: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factories with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a </a:t>
            </a:r>
            <a:r>
              <a:rPr sz="900" spc="-10" dirty="0">
                <a:solidFill>
                  <a:srgbClr val="153B6C"/>
                </a:solidFill>
                <a:latin typeface="RobotoRegular"/>
                <a:cs typeface="RobotoRegular"/>
              </a:rPr>
              <a:t>total </a:t>
            </a: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of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3500 </a:t>
            </a: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machines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and 6 knit </a:t>
            </a:r>
            <a:r>
              <a:rPr sz="900" spc="-10" dirty="0">
                <a:solidFill>
                  <a:srgbClr val="153B6C"/>
                </a:solidFill>
                <a:latin typeface="RobotoRegular"/>
                <a:cs typeface="RobotoRegular"/>
              </a:rPr>
              <a:t>factories </a:t>
            </a: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with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a </a:t>
            </a:r>
            <a:r>
              <a:rPr sz="900" spc="-10" dirty="0">
                <a:solidFill>
                  <a:srgbClr val="153B6C"/>
                </a:solidFill>
                <a:latin typeface="RobotoRegular"/>
                <a:cs typeface="RobotoRegular"/>
              </a:rPr>
              <a:t>total </a:t>
            </a: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of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2500 </a:t>
            </a: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machines  </a:t>
            </a:r>
            <a:r>
              <a:rPr sz="900" spc="-15" dirty="0">
                <a:solidFill>
                  <a:srgbClr val="153B6C"/>
                </a:solidFill>
                <a:latin typeface="RobotoRegular"/>
                <a:cs typeface="RobotoRegular"/>
              </a:rPr>
              <a:t>Total </a:t>
            </a: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capacity per month for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knits - 1 </a:t>
            </a: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million</a:t>
            </a:r>
            <a:r>
              <a:rPr sz="900" spc="1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pcs</a:t>
            </a:r>
            <a:endParaRPr sz="90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spc="-15" dirty="0">
                <a:solidFill>
                  <a:srgbClr val="153B6C"/>
                </a:solidFill>
                <a:latin typeface="RobotoRegular"/>
                <a:cs typeface="RobotoRegular"/>
              </a:rPr>
              <a:t>Total </a:t>
            </a: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capacity per month for wovens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- 1 </a:t>
            </a: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million</a:t>
            </a:r>
            <a:r>
              <a:rPr sz="900" spc="1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pcs</a:t>
            </a:r>
            <a:endParaRPr sz="90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</a:pPr>
            <a:r>
              <a:rPr sz="900" spc="-15" dirty="0">
                <a:solidFill>
                  <a:srgbClr val="153B6C"/>
                </a:solidFill>
                <a:latin typeface="RobotoRegular"/>
                <a:cs typeface="RobotoRegular"/>
              </a:rPr>
              <a:t>Total </a:t>
            </a: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capacity per month for Lingerie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- 80,000 </a:t>
            </a: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pcs </a:t>
            </a:r>
            <a:r>
              <a:rPr sz="900" spc="-10" dirty="0">
                <a:solidFill>
                  <a:srgbClr val="153B6C"/>
                </a:solidFill>
                <a:latin typeface="RobotoRegular"/>
                <a:cs typeface="RobotoRegular"/>
              </a:rPr>
              <a:t>Bras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and 200k</a:t>
            </a:r>
            <a:r>
              <a:rPr sz="900" spc="3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panties</a:t>
            </a:r>
            <a:endParaRPr sz="90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Home </a:t>
            </a: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furnishing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division </a:t>
            </a: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currently processing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Cushion </a:t>
            </a: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covers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/ </a:t>
            </a:r>
            <a:r>
              <a:rPr sz="900" spc="-10" dirty="0">
                <a:solidFill>
                  <a:srgbClr val="153B6C"/>
                </a:solidFill>
                <a:latin typeface="RobotoRegular"/>
                <a:cs typeface="RobotoRegular"/>
              </a:rPr>
              <a:t>Table </a:t>
            </a: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runners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/ Bedsheets / Curtains / </a:t>
            </a:r>
            <a:r>
              <a:rPr sz="900" spc="-15" dirty="0">
                <a:solidFill>
                  <a:srgbClr val="153B6C"/>
                </a:solidFill>
                <a:latin typeface="RobotoRegular"/>
                <a:cs typeface="RobotoRegular"/>
              </a:rPr>
              <a:t>Tea </a:t>
            </a: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towels</a:t>
            </a:r>
            <a:r>
              <a:rPr sz="900" spc="-5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etc.</a:t>
            </a:r>
            <a:endParaRPr sz="90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00">
              <a:latin typeface="RobotoRegular"/>
              <a:cs typeface="RobotoRegular"/>
            </a:endParaRPr>
          </a:p>
          <a:p>
            <a:pPr marL="12700" marR="240665">
              <a:lnSpc>
                <a:spcPct val="101800"/>
              </a:lnSpc>
            </a:pP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Washing plant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in-house </a:t>
            </a:r>
            <a:r>
              <a:rPr sz="900" spc="-10" dirty="0">
                <a:solidFill>
                  <a:srgbClr val="153B6C"/>
                </a:solidFill>
                <a:latin typeface="RobotoRegular"/>
                <a:cs typeface="RobotoRegular"/>
              </a:rPr>
              <a:t>to </a:t>
            </a: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cater to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softener </a:t>
            </a: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wash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and </a:t>
            </a: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other washes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and </a:t>
            </a: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overdyeing sourced out with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all </a:t>
            </a: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approved  facilities</a:t>
            </a:r>
            <a:endParaRPr sz="900">
              <a:latin typeface="RobotoRegular"/>
              <a:cs typeface="RobotoRegular"/>
            </a:endParaRPr>
          </a:p>
          <a:p>
            <a:pPr marL="12700" marR="4045585">
              <a:lnSpc>
                <a:spcPct val="203700"/>
              </a:lnSpc>
            </a:pP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Label printing pad machine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is inhouse  </a:t>
            </a: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Embroidery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in</a:t>
            </a: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house</a:t>
            </a:r>
            <a:endParaRPr sz="900">
              <a:latin typeface="RobotoRegular"/>
              <a:cs typeface="RobotoRegular"/>
            </a:endParaRPr>
          </a:p>
          <a:p>
            <a:pPr marL="12700" marR="561340">
              <a:lnSpc>
                <a:spcPct val="203700"/>
              </a:lnSpc>
            </a:pP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Have majority of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social audits </a:t>
            </a: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approved like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- </a:t>
            </a:r>
            <a:r>
              <a:rPr sz="900" spc="-10" dirty="0">
                <a:solidFill>
                  <a:srgbClr val="153B6C"/>
                </a:solidFill>
                <a:latin typeface="RobotoRegular"/>
                <a:cs typeface="RobotoRegular"/>
              </a:rPr>
              <a:t>GOTS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/ </a:t>
            </a: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OEKOTEX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/ </a:t>
            </a: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WRAP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and </a:t>
            </a: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SEDEX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/ OCS / ICS and </a:t>
            </a:r>
            <a:r>
              <a:rPr sz="900" spc="-45" dirty="0">
                <a:solidFill>
                  <a:srgbClr val="153B6C"/>
                </a:solidFill>
                <a:latin typeface="RobotoRegular"/>
                <a:cs typeface="RobotoRegular"/>
              </a:rPr>
              <a:t>CT-PAT  </a:t>
            </a:r>
            <a:r>
              <a:rPr sz="900" spc="-10" dirty="0">
                <a:solidFill>
                  <a:srgbClr val="153B6C"/>
                </a:solidFill>
                <a:latin typeface="RobotoRegular"/>
                <a:cs typeface="RobotoRegular"/>
              </a:rPr>
              <a:t>We </a:t>
            </a: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are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also </a:t>
            </a:r>
            <a:r>
              <a:rPr sz="900" spc="-20" dirty="0">
                <a:solidFill>
                  <a:srgbClr val="153B6C"/>
                </a:solidFill>
                <a:latin typeface="RobotoRegular"/>
                <a:cs typeface="RobotoRegular"/>
              </a:rPr>
              <a:t>FAMA </a:t>
            </a: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approved for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licensed</a:t>
            </a:r>
            <a:r>
              <a:rPr sz="900" spc="3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900" spc="-10" dirty="0">
                <a:solidFill>
                  <a:srgbClr val="153B6C"/>
                </a:solidFill>
                <a:latin typeface="RobotoRegular"/>
                <a:cs typeface="RobotoRegular"/>
              </a:rPr>
              <a:t>products</a:t>
            </a:r>
            <a:endParaRPr sz="90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Amidst COVID-19 company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has </a:t>
            </a: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ventured into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PPE suit and supplying </a:t>
            </a:r>
            <a:r>
              <a:rPr sz="900" spc="-10" dirty="0">
                <a:solidFill>
                  <a:srgbClr val="153B6C"/>
                </a:solidFill>
                <a:latin typeface="RobotoRegular"/>
                <a:cs typeface="RobotoRegular"/>
              </a:rPr>
              <a:t>to GOVT </a:t>
            </a: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of</a:t>
            </a:r>
            <a:r>
              <a:rPr sz="900" spc="-1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India</a:t>
            </a:r>
            <a:endParaRPr sz="90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00">
              <a:latin typeface="RobotoRegular"/>
              <a:cs typeface="RobotoRegular"/>
            </a:endParaRPr>
          </a:p>
          <a:p>
            <a:pPr marL="12700" marR="676275">
              <a:lnSpc>
                <a:spcPct val="101800"/>
              </a:lnSpc>
            </a:pP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SITRA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/ </a:t>
            </a: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GMP /ISO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13485-2016 / </a:t>
            </a:r>
            <a:r>
              <a:rPr sz="900" spc="-10" dirty="0">
                <a:solidFill>
                  <a:srgbClr val="153B6C"/>
                </a:solidFill>
                <a:latin typeface="RobotoRegular"/>
                <a:cs typeface="RobotoRegular"/>
              </a:rPr>
              <a:t>FDA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/ CE </a:t>
            </a: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compliance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- Certification </a:t>
            </a: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for Medical products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- these </a:t>
            </a: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can be  </a:t>
            </a:r>
            <a:r>
              <a:rPr sz="900" dirty="0">
                <a:solidFill>
                  <a:srgbClr val="153B6C"/>
                </a:solidFill>
                <a:latin typeface="RobotoRegular"/>
                <a:cs typeface="RobotoRegular"/>
              </a:rPr>
              <a:t>shown </a:t>
            </a: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on</a:t>
            </a:r>
            <a:r>
              <a:rPr sz="900" spc="-1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900" spc="-5" dirty="0">
                <a:solidFill>
                  <a:srgbClr val="153B6C"/>
                </a:solidFill>
                <a:latin typeface="RobotoRegular"/>
                <a:cs typeface="RobotoRegular"/>
              </a:rPr>
              <a:t>request</a:t>
            </a:r>
            <a:endParaRPr sz="900">
              <a:latin typeface="RobotoRegular"/>
              <a:cs typeface="Roboto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33348" y="3601402"/>
            <a:ext cx="34048" cy="34036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3348" y="3878427"/>
            <a:ext cx="34048" cy="34048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3348" y="4155478"/>
            <a:ext cx="34048" cy="3403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3348" y="4432515"/>
            <a:ext cx="34048" cy="34036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3348" y="4981918"/>
            <a:ext cx="34048" cy="34048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3348" y="4709540"/>
            <a:ext cx="34048" cy="34048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3348" y="7092822"/>
            <a:ext cx="34048" cy="3404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3348" y="5261584"/>
            <a:ext cx="34048" cy="3403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3348" y="5687377"/>
            <a:ext cx="34048" cy="3403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3348" y="5964402"/>
            <a:ext cx="34048" cy="3404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3348" y="6241453"/>
            <a:ext cx="34048" cy="3403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3348" y="6518490"/>
            <a:ext cx="34048" cy="3403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3348" y="6795516"/>
            <a:ext cx="34048" cy="3404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236157" y="10215340"/>
            <a:ext cx="835025" cy="219075"/>
            <a:chOff x="236157" y="10215340"/>
            <a:chExt cx="835025" cy="219075"/>
          </a:xfrm>
        </p:grpSpPr>
        <p:sp>
          <p:nvSpPr>
            <p:cNvPr id="21" name="object 21"/>
            <p:cNvSpPr/>
            <p:nvPr/>
          </p:nvSpPr>
          <p:spPr>
            <a:xfrm>
              <a:off x="453943" y="10281688"/>
              <a:ext cx="347806" cy="95783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88926" y="10283181"/>
              <a:ext cx="182004" cy="94294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12317" y="10262997"/>
              <a:ext cx="118325" cy="128917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6157" y="10215340"/>
              <a:ext cx="175514" cy="218795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6661150" y="10177374"/>
            <a:ext cx="675005" cy="260350"/>
            <a:chOff x="6661150" y="10177374"/>
            <a:chExt cx="675005" cy="260350"/>
          </a:xfrm>
        </p:grpSpPr>
        <p:sp>
          <p:nvSpPr>
            <p:cNvPr id="26" name="object 26"/>
            <p:cNvSpPr/>
            <p:nvPr/>
          </p:nvSpPr>
          <p:spPr>
            <a:xfrm>
              <a:off x="6731355" y="10177386"/>
              <a:ext cx="417830" cy="135255"/>
            </a:xfrm>
            <a:custGeom>
              <a:avLst/>
              <a:gdLst/>
              <a:ahLst/>
              <a:cxnLst/>
              <a:rect l="l" t="t" r="r" b="b"/>
              <a:pathLst>
                <a:path w="417829" h="135254">
                  <a:moveTo>
                    <a:pt x="84683" y="74396"/>
                  </a:moveTo>
                  <a:lnTo>
                    <a:pt x="57480" y="46075"/>
                  </a:lnTo>
                  <a:lnTo>
                    <a:pt x="26339" y="40017"/>
                  </a:lnTo>
                  <a:lnTo>
                    <a:pt x="21971" y="37058"/>
                  </a:lnTo>
                  <a:lnTo>
                    <a:pt x="21971" y="21844"/>
                  </a:lnTo>
                  <a:lnTo>
                    <a:pt x="28740" y="16903"/>
                  </a:lnTo>
                  <a:lnTo>
                    <a:pt x="39738" y="16903"/>
                  </a:lnTo>
                  <a:lnTo>
                    <a:pt x="48641" y="17945"/>
                  </a:lnTo>
                  <a:lnTo>
                    <a:pt x="55257" y="21018"/>
                  </a:lnTo>
                  <a:lnTo>
                    <a:pt x="59499" y="26060"/>
                  </a:lnTo>
                  <a:lnTo>
                    <a:pt x="61290" y="32969"/>
                  </a:lnTo>
                  <a:lnTo>
                    <a:pt x="81026" y="32969"/>
                  </a:lnTo>
                  <a:lnTo>
                    <a:pt x="78308" y="18834"/>
                  </a:lnTo>
                  <a:lnTo>
                    <a:pt x="70535" y="8496"/>
                  </a:lnTo>
                  <a:lnTo>
                    <a:pt x="57937" y="2159"/>
                  </a:lnTo>
                  <a:lnTo>
                    <a:pt x="40728" y="0"/>
                  </a:lnTo>
                  <a:lnTo>
                    <a:pt x="24244" y="2108"/>
                  </a:lnTo>
                  <a:lnTo>
                    <a:pt x="12026" y="8267"/>
                  </a:lnTo>
                  <a:lnTo>
                    <a:pt x="4432" y="18186"/>
                  </a:lnTo>
                  <a:lnTo>
                    <a:pt x="1828" y="31559"/>
                  </a:lnTo>
                  <a:lnTo>
                    <a:pt x="3403" y="42037"/>
                  </a:lnTo>
                  <a:lnTo>
                    <a:pt x="8445" y="49847"/>
                  </a:lnTo>
                  <a:lnTo>
                    <a:pt x="17399" y="55422"/>
                  </a:lnTo>
                  <a:lnTo>
                    <a:pt x="30721" y="59169"/>
                  </a:lnTo>
                  <a:lnTo>
                    <a:pt x="59182" y="64668"/>
                  </a:lnTo>
                  <a:lnTo>
                    <a:pt x="64389" y="68618"/>
                  </a:lnTo>
                  <a:lnTo>
                    <a:pt x="64389" y="85521"/>
                  </a:lnTo>
                  <a:lnTo>
                    <a:pt x="56502" y="90741"/>
                  </a:lnTo>
                  <a:lnTo>
                    <a:pt x="43675" y="90741"/>
                  </a:lnTo>
                  <a:lnTo>
                    <a:pt x="34099" y="89611"/>
                  </a:lnTo>
                  <a:lnTo>
                    <a:pt x="27000" y="86321"/>
                  </a:lnTo>
                  <a:lnTo>
                    <a:pt x="22453" y="80975"/>
                  </a:lnTo>
                  <a:lnTo>
                    <a:pt x="20574" y="73685"/>
                  </a:lnTo>
                  <a:lnTo>
                    <a:pt x="0" y="73685"/>
                  </a:lnTo>
                  <a:lnTo>
                    <a:pt x="3492" y="88265"/>
                  </a:lnTo>
                  <a:lnTo>
                    <a:pt x="11912" y="98907"/>
                  </a:lnTo>
                  <a:lnTo>
                    <a:pt x="25019" y="105422"/>
                  </a:lnTo>
                  <a:lnTo>
                    <a:pt x="42545" y="107645"/>
                  </a:lnTo>
                  <a:lnTo>
                    <a:pt x="60299" y="105397"/>
                  </a:lnTo>
                  <a:lnTo>
                    <a:pt x="73545" y="98882"/>
                  </a:lnTo>
                  <a:lnTo>
                    <a:pt x="81813" y="88442"/>
                  </a:lnTo>
                  <a:lnTo>
                    <a:pt x="84683" y="74396"/>
                  </a:lnTo>
                  <a:close/>
                </a:path>
                <a:path w="417829" h="135254">
                  <a:moveTo>
                    <a:pt x="164096" y="101993"/>
                  </a:moveTo>
                  <a:lnTo>
                    <a:pt x="160705" y="98755"/>
                  </a:lnTo>
                  <a:lnTo>
                    <a:pt x="159715" y="96774"/>
                  </a:lnTo>
                  <a:lnTo>
                    <a:pt x="159588" y="96507"/>
                  </a:lnTo>
                  <a:lnTo>
                    <a:pt x="159588" y="91706"/>
                  </a:lnTo>
                  <a:lnTo>
                    <a:pt x="159588" y="68465"/>
                  </a:lnTo>
                  <a:lnTo>
                    <a:pt x="159588" y="50431"/>
                  </a:lnTo>
                  <a:lnTo>
                    <a:pt x="158140" y="42964"/>
                  </a:lnTo>
                  <a:lnTo>
                    <a:pt x="157607" y="40246"/>
                  </a:lnTo>
                  <a:lnTo>
                    <a:pt x="151726" y="32931"/>
                  </a:lnTo>
                  <a:lnTo>
                    <a:pt x="141986" y="28524"/>
                  </a:lnTo>
                  <a:lnTo>
                    <a:pt x="128447" y="27038"/>
                  </a:lnTo>
                  <a:lnTo>
                    <a:pt x="114858" y="28689"/>
                  </a:lnTo>
                  <a:lnTo>
                    <a:pt x="104927" y="33616"/>
                  </a:lnTo>
                  <a:lnTo>
                    <a:pt x="98628" y="41846"/>
                  </a:lnTo>
                  <a:lnTo>
                    <a:pt x="95910" y="53390"/>
                  </a:lnTo>
                  <a:lnTo>
                    <a:pt x="114922" y="53390"/>
                  </a:lnTo>
                  <a:lnTo>
                    <a:pt x="115912" y="45491"/>
                  </a:lnTo>
                  <a:lnTo>
                    <a:pt x="119151" y="42964"/>
                  </a:lnTo>
                  <a:lnTo>
                    <a:pt x="136474" y="42964"/>
                  </a:lnTo>
                  <a:lnTo>
                    <a:pt x="140284" y="45491"/>
                  </a:lnTo>
                  <a:lnTo>
                    <a:pt x="140284" y="53111"/>
                  </a:lnTo>
                  <a:lnTo>
                    <a:pt x="140284" y="68465"/>
                  </a:lnTo>
                  <a:lnTo>
                    <a:pt x="140284" y="85229"/>
                  </a:lnTo>
                  <a:lnTo>
                    <a:pt x="134658" y="91706"/>
                  </a:lnTo>
                  <a:lnTo>
                    <a:pt x="118021" y="91706"/>
                  </a:lnTo>
                  <a:lnTo>
                    <a:pt x="113944" y="88188"/>
                  </a:lnTo>
                  <a:lnTo>
                    <a:pt x="113944" y="76644"/>
                  </a:lnTo>
                  <a:lnTo>
                    <a:pt x="117043" y="73812"/>
                  </a:lnTo>
                  <a:lnTo>
                    <a:pt x="125209" y="72123"/>
                  </a:lnTo>
                  <a:lnTo>
                    <a:pt x="137185" y="69875"/>
                  </a:lnTo>
                  <a:lnTo>
                    <a:pt x="138023" y="69596"/>
                  </a:lnTo>
                  <a:lnTo>
                    <a:pt x="140284" y="68465"/>
                  </a:lnTo>
                  <a:lnTo>
                    <a:pt x="140284" y="53111"/>
                  </a:lnTo>
                  <a:lnTo>
                    <a:pt x="139014" y="55219"/>
                  </a:lnTo>
                  <a:lnTo>
                    <a:pt x="136906" y="56489"/>
                  </a:lnTo>
                  <a:lnTo>
                    <a:pt x="134226" y="57899"/>
                  </a:lnTo>
                  <a:lnTo>
                    <a:pt x="124510" y="59448"/>
                  </a:lnTo>
                  <a:lnTo>
                    <a:pt x="116624" y="60858"/>
                  </a:lnTo>
                  <a:lnTo>
                    <a:pt x="106756" y="63754"/>
                  </a:lnTo>
                  <a:lnTo>
                    <a:pt x="99758" y="68668"/>
                  </a:lnTo>
                  <a:lnTo>
                    <a:pt x="95580" y="75666"/>
                  </a:lnTo>
                  <a:lnTo>
                    <a:pt x="94208" y="84810"/>
                  </a:lnTo>
                  <a:lnTo>
                    <a:pt x="95846" y="94145"/>
                  </a:lnTo>
                  <a:lnTo>
                    <a:pt x="100533" y="101346"/>
                  </a:lnTo>
                  <a:lnTo>
                    <a:pt x="107810" y="105994"/>
                  </a:lnTo>
                  <a:lnTo>
                    <a:pt x="117309" y="107632"/>
                  </a:lnTo>
                  <a:lnTo>
                    <a:pt x="123494" y="106972"/>
                  </a:lnTo>
                  <a:lnTo>
                    <a:pt x="129400" y="104965"/>
                  </a:lnTo>
                  <a:lnTo>
                    <a:pt x="135026" y="101574"/>
                  </a:lnTo>
                  <a:lnTo>
                    <a:pt x="140436" y="96774"/>
                  </a:lnTo>
                  <a:lnTo>
                    <a:pt x="140436" y="100723"/>
                  </a:lnTo>
                  <a:lnTo>
                    <a:pt x="140855" y="102133"/>
                  </a:lnTo>
                  <a:lnTo>
                    <a:pt x="142671" y="104394"/>
                  </a:lnTo>
                  <a:lnTo>
                    <a:pt x="164096" y="104394"/>
                  </a:lnTo>
                  <a:lnTo>
                    <a:pt x="164096" y="101993"/>
                  </a:lnTo>
                  <a:close/>
                </a:path>
                <a:path w="417829" h="135254">
                  <a:moveTo>
                    <a:pt x="212674" y="29870"/>
                  </a:moveTo>
                  <a:lnTo>
                    <a:pt x="200977" y="29870"/>
                  </a:lnTo>
                  <a:lnTo>
                    <a:pt x="200977" y="18453"/>
                  </a:lnTo>
                  <a:lnTo>
                    <a:pt x="202666" y="16484"/>
                  </a:lnTo>
                  <a:lnTo>
                    <a:pt x="208165" y="16484"/>
                  </a:lnTo>
                  <a:lnTo>
                    <a:pt x="211963" y="16903"/>
                  </a:lnTo>
                  <a:lnTo>
                    <a:pt x="211963" y="2108"/>
                  </a:lnTo>
                  <a:lnTo>
                    <a:pt x="181254" y="20713"/>
                  </a:lnTo>
                  <a:lnTo>
                    <a:pt x="181254" y="29870"/>
                  </a:lnTo>
                  <a:lnTo>
                    <a:pt x="170548" y="29870"/>
                  </a:lnTo>
                  <a:lnTo>
                    <a:pt x="170548" y="42976"/>
                  </a:lnTo>
                  <a:lnTo>
                    <a:pt x="181254" y="42976"/>
                  </a:lnTo>
                  <a:lnTo>
                    <a:pt x="181254" y="104394"/>
                  </a:lnTo>
                  <a:lnTo>
                    <a:pt x="200977" y="104394"/>
                  </a:lnTo>
                  <a:lnTo>
                    <a:pt x="200977" y="42976"/>
                  </a:lnTo>
                  <a:lnTo>
                    <a:pt x="212674" y="42976"/>
                  </a:lnTo>
                  <a:lnTo>
                    <a:pt x="212674" y="29870"/>
                  </a:lnTo>
                  <a:close/>
                </a:path>
                <a:path w="417829" h="135254">
                  <a:moveTo>
                    <a:pt x="289013" y="61556"/>
                  </a:moveTo>
                  <a:lnTo>
                    <a:pt x="288671" y="59448"/>
                  </a:lnTo>
                  <a:lnTo>
                    <a:pt x="287883" y="54508"/>
                  </a:lnTo>
                  <a:lnTo>
                    <a:pt x="286067" y="49161"/>
                  </a:lnTo>
                  <a:lnTo>
                    <a:pt x="282194" y="42113"/>
                  </a:lnTo>
                  <a:lnTo>
                    <a:pt x="280962" y="39890"/>
                  </a:lnTo>
                  <a:lnTo>
                    <a:pt x="273570" y="32931"/>
                  </a:lnTo>
                  <a:lnTo>
                    <a:pt x="268452" y="30543"/>
                  </a:lnTo>
                  <a:lnTo>
                    <a:pt x="268452" y="59448"/>
                  </a:lnTo>
                  <a:lnTo>
                    <a:pt x="238150" y="59448"/>
                  </a:lnTo>
                  <a:lnTo>
                    <a:pt x="239433" y="47752"/>
                  </a:lnTo>
                  <a:lnTo>
                    <a:pt x="244360" y="42113"/>
                  </a:lnTo>
                  <a:lnTo>
                    <a:pt x="262115" y="42113"/>
                  </a:lnTo>
                  <a:lnTo>
                    <a:pt x="267462" y="48171"/>
                  </a:lnTo>
                  <a:lnTo>
                    <a:pt x="268452" y="59448"/>
                  </a:lnTo>
                  <a:lnTo>
                    <a:pt x="268452" y="30543"/>
                  </a:lnTo>
                  <a:lnTo>
                    <a:pt x="264236" y="28562"/>
                  </a:lnTo>
                  <a:lnTo>
                    <a:pt x="253377" y="27038"/>
                  </a:lnTo>
                  <a:lnTo>
                    <a:pt x="238645" y="29908"/>
                  </a:lnTo>
                  <a:lnTo>
                    <a:pt x="227571" y="38125"/>
                  </a:lnTo>
                  <a:lnTo>
                    <a:pt x="220573" y="51117"/>
                  </a:lnTo>
                  <a:lnTo>
                    <a:pt x="218147" y="68326"/>
                  </a:lnTo>
                  <a:lnTo>
                    <a:pt x="220548" y="84759"/>
                  </a:lnTo>
                  <a:lnTo>
                    <a:pt x="227457" y="97129"/>
                  </a:lnTo>
                  <a:lnTo>
                    <a:pt x="238404" y="104927"/>
                  </a:lnTo>
                  <a:lnTo>
                    <a:pt x="252945" y="107632"/>
                  </a:lnTo>
                  <a:lnTo>
                    <a:pt x="265023" y="105905"/>
                  </a:lnTo>
                  <a:lnTo>
                    <a:pt x="275310" y="100965"/>
                  </a:lnTo>
                  <a:lnTo>
                    <a:pt x="283222" y="93205"/>
                  </a:lnTo>
                  <a:lnTo>
                    <a:pt x="283540" y="92544"/>
                  </a:lnTo>
                  <a:lnTo>
                    <a:pt x="288175" y="82981"/>
                  </a:lnTo>
                  <a:lnTo>
                    <a:pt x="268719" y="82981"/>
                  </a:lnTo>
                  <a:lnTo>
                    <a:pt x="266331" y="89027"/>
                  </a:lnTo>
                  <a:lnTo>
                    <a:pt x="260832" y="92544"/>
                  </a:lnTo>
                  <a:lnTo>
                    <a:pt x="248031" y="92544"/>
                  </a:lnTo>
                  <a:lnTo>
                    <a:pt x="243509" y="90157"/>
                  </a:lnTo>
                  <a:lnTo>
                    <a:pt x="240690" y="85928"/>
                  </a:lnTo>
                  <a:lnTo>
                    <a:pt x="238861" y="83108"/>
                  </a:lnTo>
                  <a:lnTo>
                    <a:pt x="238150" y="79730"/>
                  </a:lnTo>
                  <a:lnTo>
                    <a:pt x="237883" y="72542"/>
                  </a:lnTo>
                  <a:lnTo>
                    <a:pt x="288874" y="72542"/>
                  </a:lnTo>
                  <a:lnTo>
                    <a:pt x="289013" y="70866"/>
                  </a:lnTo>
                  <a:lnTo>
                    <a:pt x="289013" y="61556"/>
                  </a:lnTo>
                  <a:close/>
                </a:path>
                <a:path w="417829" h="135254">
                  <a:moveTo>
                    <a:pt x="335203" y="29870"/>
                  </a:moveTo>
                  <a:lnTo>
                    <a:pt x="324218" y="29870"/>
                  </a:lnTo>
                  <a:lnTo>
                    <a:pt x="324218" y="9436"/>
                  </a:lnTo>
                  <a:lnTo>
                    <a:pt x="304482" y="9436"/>
                  </a:lnTo>
                  <a:lnTo>
                    <a:pt x="304482" y="29870"/>
                  </a:lnTo>
                  <a:lnTo>
                    <a:pt x="294754" y="29870"/>
                  </a:lnTo>
                  <a:lnTo>
                    <a:pt x="294754" y="42976"/>
                  </a:lnTo>
                  <a:lnTo>
                    <a:pt x="304482" y="42976"/>
                  </a:lnTo>
                  <a:lnTo>
                    <a:pt x="304482" y="89750"/>
                  </a:lnTo>
                  <a:lnTo>
                    <a:pt x="305663" y="97599"/>
                  </a:lnTo>
                  <a:lnTo>
                    <a:pt x="309270" y="103187"/>
                  </a:lnTo>
                  <a:lnTo>
                    <a:pt x="315302" y="106527"/>
                  </a:lnTo>
                  <a:lnTo>
                    <a:pt x="323799" y="107645"/>
                  </a:lnTo>
                  <a:lnTo>
                    <a:pt x="328295" y="107645"/>
                  </a:lnTo>
                  <a:lnTo>
                    <a:pt x="331533" y="107226"/>
                  </a:lnTo>
                  <a:lnTo>
                    <a:pt x="335203" y="106095"/>
                  </a:lnTo>
                  <a:lnTo>
                    <a:pt x="335203" y="92278"/>
                  </a:lnTo>
                  <a:lnTo>
                    <a:pt x="332244" y="92710"/>
                  </a:lnTo>
                  <a:lnTo>
                    <a:pt x="325475" y="92710"/>
                  </a:lnTo>
                  <a:lnTo>
                    <a:pt x="324218" y="91160"/>
                  </a:lnTo>
                  <a:lnTo>
                    <a:pt x="324218" y="42976"/>
                  </a:lnTo>
                  <a:lnTo>
                    <a:pt x="335203" y="42976"/>
                  </a:lnTo>
                  <a:lnTo>
                    <a:pt x="335203" y="29870"/>
                  </a:lnTo>
                  <a:close/>
                </a:path>
                <a:path w="417829" h="135254">
                  <a:moveTo>
                    <a:pt x="417461" y="28308"/>
                  </a:moveTo>
                  <a:lnTo>
                    <a:pt x="397154" y="28308"/>
                  </a:lnTo>
                  <a:lnTo>
                    <a:pt x="381381" y="83680"/>
                  </a:lnTo>
                  <a:lnTo>
                    <a:pt x="364617" y="28308"/>
                  </a:lnTo>
                  <a:lnTo>
                    <a:pt x="342925" y="28308"/>
                  </a:lnTo>
                  <a:lnTo>
                    <a:pt x="371246" y="107492"/>
                  </a:lnTo>
                  <a:lnTo>
                    <a:pt x="371246" y="115379"/>
                  </a:lnTo>
                  <a:lnTo>
                    <a:pt x="366318" y="120726"/>
                  </a:lnTo>
                  <a:lnTo>
                    <a:pt x="357428" y="120726"/>
                  </a:lnTo>
                  <a:lnTo>
                    <a:pt x="353758" y="119888"/>
                  </a:lnTo>
                  <a:lnTo>
                    <a:pt x="353758" y="134683"/>
                  </a:lnTo>
                  <a:lnTo>
                    <a:pt x="356730" y="135115"/>
                  </a:lnTo>
                  <a:lnTo>
                    <a:pt x="365874" y="135242"/>
                  </a:lnTo>
                  <a:lnTo>
                    <a:pt x="371525" y="134264"/>
                  </a:lnTo>
                  <a:lnTo>
                    <a:pt x="380542" y="130594"/>
                  </a:lnTo>
                  <a:lnTo>
                    <a:pt x="382930" y="127495"/>
                  </a:lnTo>
                  <a:lnTo>
                    <a:pt x="417461" y="28308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169569" y="10187190"/>
              <a:ext cx="95973" cy="95999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61150" y="10331272"/>
              <a:ext cx="675005" cy="106045"/>
            </a:xfrm>
            <a:custGeom>
              <a:avLst/>
              <a:gdLst/>
              <a:ahLst/>
              <a:cxnLst/>
              <a:rect l="l" t="t" r="r" b="b"/>
              <a:pathLst>
                <a:path w="675004" h="106045">
                  <a:moveTo>
                    <a:pt x="78486" y="31851"/>
                  </a:moveTo>
                  <a:lnTo>
                    <a:pt x="57353" y="1778"/>
                  </a:lnTo>
                  <a:lnTo>
                    <a:pt x="57353" y="22555"/>
                  </a:lnTo>
                  <a:lnTo>
                    <a:pt x="57353" y="43548"/>
                  </a:lnTo>
                  <a:lnTo>
                    <a:pt x="52146" y="48475"/>
                  </a:lnTo>
                  <a:lnTo>
                    <a:pt x="21132" y="48475"/>
                  </a:lnTo>
                  <a:lnTo>
                    <a:pt x="21132" y="17627"/>
                  </a:lnTo>
                  <a:lnTo>
                    <a:pt x="52146" y="17627"/>
                  </a:lnTo>
                  <a:lnTo>
                    <a:pt x="57353" y="22555"/>
                  </a:lnTo>
                  <a:lnTo>
                    <a:pt x="57353" y="1778"/>
                  </a:lnTo>
                  <a:lnTo>
                    <a:pt x="45364" y="12"/>
                  </a:lnTo>
                  <a:lnTo>
                    <a:pt x="0" y="12"/>
                  </a:lnTo>
                  <a:lnTo>
                    <a:pt x="0" y="102717"/>
                  </a:lnTo>
                  <a:lnTo>
                    <a:pt x="21132" y="102717"/>
                  </a:lnTo>
                  <a:lnTo>
                    <a:pt x="21132" y="66090"/>
                  </a:lnTo>
                  <a:lnTo>
                    <a:pt x="47485" y="66090"/>
                  </a:lnTo>
                  <a:lnTo>
                    <a:pt x="60286" y="63677"/>
                  </a:lnTo>
                  <a:lnTo>
                    <a:pt x="70065" y="56794"/>
                  </a:lnTo>
                  <a:lnTo>
                    <a:pt x="74866" y="48475"/>
                  </a:lnTo>
                  <a:lnTo>
                    <a:pt x="76288" y="45999"/>
                  </a:lnTo>
                  <a:lnTo>
                    <a:pt x="78486" y="31851"/>
                  </a:lnTo>
                  <a:close/>
                </a:path>
                <a:path w="675004" h="106045">
                  <a:moveTo>
                    <a:pt x="135369" y="25527"/>
                  </a:moveTo>
                  <a:lnTo>
                    <a:pt x="111836" y="41579"/>
                  </a:lnTo>
                  <a:lnTo>
                    <a:pt x="111836" y="26644"/>
                  </a:lnTo>
                  <a:lnTo>
                    <a:pt x="92100" y="26644"/>
                  </a:lnTo>
                  <a:lnTo>
                    <a:pt x="92100" y="102730"/>
                  </a:lnTo>
                  <a:lnTo>
                    <a:pt x="111836" y="102730"/>
                  </a:lnTo>
                  <a:lnTo>
                    <a:pt x="111836" y="50736"/>
                  </a:lnTo>
                  <a:lnTo>
                    <a:pt x="117602" y="44958"/>
                  </a:lnTo>
                  <a:lnTo>
                    <a:pt x="131267" y="44958"/>
                  </a:lnTo>
                  <a:lnTo>
                    <a:pt x="135369" y="45529"/>
                  </a:lnTo>
                  <a:lnTo>
                    <a:pt x="135369" y="25527"/>
                  </a:lnTo>
                  <a:close/>
                </a:path>
                <a:path w="675004" h="106045">
                  <a:moveTo>
                    <a:pt x="218046" y="66230"/>
                  </a:moveTo>
                  <a:lnTo>
                    <a:pt x="215480" y="48971"/>
                  </a:lnTo>
                  <a:lnTo>
                    <a:pt x="211061" y="41300"/>
                  </a:lnTo>
                  <a:lnTo>
                    <a:pt x="208089" y="36131"/>
                  </a:lnTo>
                  <a:lnTo>
                    <a:pt x="198272" y="29527"/>
                  </a:lnTo>
                  <a:lnTo>
                    <a:pt x="198272" y="65671"/>
                  </a:lnTo>
                  <a:lnTo>
                    <a:pt x="198272" y="66230"/>
                  </a:lnTo>
                  <a:lnTo>
                    <a:pt x="196989" y="75730"/>
                  </a:lnTo>
                  <a:lnTo>
                    <a:pt x="193306" y="83350"/>
                  </a:lnTo>
                  <a:lnTo>
                    <a:pt x="187667" y="88277"/>
                  </a:lnTo>
                  <a:lnTo>
                    <a:pt x="180416" y="90030"/>
                  </a:lnTo>
                  <a:lnTo>
                    <a:pt x="173088" y="88277"/>
                  </a:lnTo>
                  <a:lnTo>
                    <a:pt x="167449" y="83337"/>
                  </a:lnTo>
                  <a:lnTo>
                    <a:pt x="163817" y="75666"/>
                  </a:lnTo>
                  <a:lnTo>
                    <a:pt x="162534" y="65671"/>
                  </a:lnTo>
                  <a:lnTo>
                    <a:pt x="163817" y="55689"/>
                  </a:lnTo>
                  <a:lnTo>
                    <a:pt x="167449" y="47993"/>
                  </a:lnTo>
                  <a:lnTo>
                    <a:pt x="173101" y="43053"/>
                  </a:lnTo>
                  <a:lnTo>
                    <a:pt x="180416" y="41300"/>
                  </a:lnTo>
                  <a:lnTo>
                    <a:pt x="187782" y="43053"/>
                  </a:lnTo>
                  <a:lnTo>
                    <a:pt x="193433" y="48031"/>
                  </a:lnTo>
                  <a:lnTo>
                    <a:pt x="197040" y="55803"/>
                  </a:lnTo>
                  <a:lnTo>
                    <a:pt x="198272" y="65671"/>
                  </a:lnTo>
                  <a:lnTo>
                    <a:pt x="198272" y="29527"/>
                  </a:lnTo>
                  <a:lnTo>
                    <a:pt x="196215" y="28130"/>
                  </a:lnTo>
                  <a:lnTo>
                    <a:pt x="180276" y="25361"/>
                  </a:lnTo>
                  <a:lnTo>
                    <a:pt x="164604" y="28155"/>
                  </a:lnTo>
                  <a:lnTo>
                    <a:pt x="152819" y="36169"/>
                  </a:lnTo>
                  <a:lnTo>
                    <a:pt x="145376" y="48856"/>
                  </a:lnTo>
                  <a:lnTo>
                    <a:pt x="142798" y="65671"/>
                  </a:lnTo>
                  <a:lnTo>
                    <a:pt x="145376" y="82550"/>
                  </a:lnTo>
                  <a:lnTo>
                    <a:pt x="152831" y="95224"/>
                  </a:lnTo>
                  <a:lnTo>
                    <a:pt x="164668" y="103200"/>
                  </a:lnTo>
                  <a:lnTo>
                    <a:pt x="180416" y="105956"/>
                  </a:lnTo>
                  <a:lnTo>
                    <a:pt x="196113" y="103200"/>
                  </a:lnTo>
                  <a:lnTo>
                    <a:pt x="207949" y="95300"/>
                  </a:lnTo>
                  <a:lnTo>
                    <a:pt x="211086" y="90030"/>
                  </a:lnTo>
                  <a:lnTo>
                    <a:pt x="215430" y="82791"/>
                  </a:lnTo>
                  <a:lnTo>
                    <a:pt x="218046" y="66230"/>
                  </a:lnTo>
                  <a:close/>
                </a:path>
                <a:path w="675004" h="106045">
                  <a:moveTo>
                    <a:pt x="265201" y="28194"/>
                  </a:moveTo>
                  <a:lnTo>
                    <a:pt x="254215" y="28194"/>
                  </a:lnTo>
                  <a:lnTo>
                    <a:pt x="254215" y="7759"/>
                  </a:lnTo>
                  <a:lnTo>
                    <a:pt x="234480" y="7759"/>
                  </a:lnTo>
                  <a:lnTo>
                    <a:pt x="234480" y="28194"/>
                  </a:lnTo>
                  <a:lnTo>
                    <a:pt x="224764" y="28194"/>
                  </a:lnTo>
                  <a:lnTo>
                    <a:pt x="224764" y="41300"/>
                  </a:lnTo>
                  <a:lnTo>
                    <a:pt x="234480" y="41300"/>
                  </a:lnTo>
                  <a:lnTo>
                    <a:pt x="234480" y="88074"/>
                  </a:lnTo>
                  <a:lnTo>
                    <a:pt x="235673" y="95923"/>
                  </a:lnTo>
                  <a:lnTo>
                    <a:pt x="239268" y="101511"/>
                  </a:lnTo>
                  <a:lnTo>
                    <a:pt x="245300" y="104851"/>
                  </a:lnTo>
                  <a:lnTo>
                    <a:pt x="253796" y="105968"/>
                  </a:lnTo>
                  <a:lnTo>
                    <a:pt x="258292" y="105968"/>
                  </a:lnTo>
                  <a:lnTo>
                    <a:pt x="261531" y="105549"/>
                  </a:lnTo>
                  <a:lnTo>
                    <a:pt x="265201" y="104419"/>
                  </a:lnTo>
                  <a:lnTo>
                    <a:pt x="265201" y="90614"/>
                  </a:lnTo>
                  <a:lnTo>
                    <a:pt x="263232" y="90893"/>
                  </a:lnTo>
                  <a:lnTo>
                    <a:pt x="255473" y="91033"/>
                  </a:lnTo>
                  <a:lnTo>
                    <a:pt x="254215" y="89484"/>
                  </a:lnTo>
                  <a:lnTo>
                    <a:pt x="254215" y="41300"/>
                  </a:lnTo>
                  <a:lnTo>
                    <a:pt x="265201" y="41300"/>
                  </a:lnTo>
                  <a:lnTo>
                    <a:pt x="265201" y="28194"/>
                  </a:lnTo>
                  <a:close/>
                </a:path>
                <a:path w="675004" h="106045">
                  <a:moveTo>
                    <a:pt x="343077" y="59893"/>
                  </a:moveTo>
                  <a:lnTo>
                    <a:pt x="342734" y="57785"/>
                  </a:lnTo>
                  <a:lnTo>
                    <a:pt x="341947" y="52844"/>
                  </a:lnTo>
                  <a:lnTo>
                    <a:pt x="340131" y="47498"/>
                  </a:lnTo>
                  <a:lnTo>
                    <a:pt x="336257" y="40449"/>
                  </a:lnTo>
                  <a:lnTo>
                    <a:pt x="335026" y="38214"/>
                  </a:lnTo>
                  <a:lnTo>
                    <a:pt x="327634" y="31254"/>
                  </a:lnTo>
                  <a:lnTo>
                    <a:pt x="322516" y="28867"/>
                  </a:lnTo>
                  <a:lnTo>
                    <a:pt x="322516" y="57785"/>
                  </a:lnTo>
                  <a:lnTo>
                    <a:pt x="292214" y="57785"/>
                  </a:lnTo>
                  <a:lnTo>
                    <a:pt x="293484" y="46088"/>
                  </a:lnTo>
                  <a:lnTo>
                    <a:pt x="298424" y="40449"/>
                  </a:lnTo>
                  <a:lnTo>
                    <a:pt x="316166" y="40449"/>
                  </a:lnTo>
                  <a:lnTo>
                    <a:pt x="321525" y="46507"/>
                  </a:lnTo>
                  <a:lnTo>
                    <a:pt x="322516" y="57785"/>
                  </a:lnTo>
                  <a:lnTo>
                    <a:pt x="322516" y="28867"/>
                  </a:lnTo>
                  <a:lnTo>
                    <a:pt x="318300" y="26885"/>
                  </a:lnTo>
                  <a:lnTo>
                    <a:pt x="307441" y="25374"/>
                  </a:lnTo>
                  <a:lnTo>
                    <a:pt x="292709" y="28232"/>
                  </a:lnTo>
                  <a:lnTo>
                    <a:pt x="281635" y="36449"/>
                  </a:lnTo>
                  <a:lnTo>
                    <a:pt x="274637" y="49441"/>
                  </a:lnTo>
                  <a:lnTo>
                    <a:pt x="272211" y="66662"/>
                  </a:lnTo>
                  <a:lnTo>
                    <a:pt x="274612" y="83083"/>
                  </a:lnTo>
                  <a:lnTo>
                    <a:pt x="281520" y="95453"/>
                  </a:lnTo>
                  <a:lnTo>
                    <a:pt x="292468" y="103251"/>
                  </a:lnTo>
                  <a:lnTo>
                    <a:pt x="307009" y="105968"/>
                  </a:lnTo>
                  <a:lnTo>
                    <a:pt x="319087" y="104241"/>
                  </a:lnTo>
                  <a:lnTo>
                    <a:pt x="329374" y="99301"/>
                  </a:lnTo>
                  <a:lnTo>
                    <a:pt x="337286" y="91528"/>
                  </a:lnTo>
                  <a:lnTo>
                    <a:pt x="337591" y="90893"/>
                  </a:lnTo>
                  <a:lnTo>
                    <a:pt x="342239" y="81318"/>
                  </a:lnTo>
                  <a:lnTo>
                    <a:pt x="322783" y="81318"/>
                  </a:lnTo>
                  <a:lnTo>
                    <a:pt x="320395" y="87376"/>
                  </a:lnTo>
                  <a:lnTo>
                    <a:pt x="314896" y="90893"/>
                  </a:lnTo>
                  <a:lnTo>
                    <a:pt x="302082" y="90893"/>
                  </a:lnTo>
                  <a:lnTo>
                    <a:pt x="297561" y="88493"/>
                  </a:lnTo>
                  <a:lnTo>
                    <a:pt x="294754" y="84264"/>
                  </a:lnTo>
                  <a:lnTo>
                    <a:pt x="292925" y="81445"/>
                  </a:lnTo>
                  <a:lnTo>
                    <a:pt x="292214" y="78066"/>
                  </a:lnTo>
                  <a:lnTo>
                    <a:pt x="291934" y="70878"/>
                  </a:lnTo>
                  <a:lnTo>
                    <a:pt x="342938" y="70878"/>
                  </a:lnTo>
                  <a:lnTo>
                    <a:pt x="343077" y="69202"/>
                  </a:lnTo>
                  <a:lnTo>
                    <a:pt x="343077" y="59893"/>
                  </a:lnTo>
                  <a:close/>
                </a:path>
                <a:path w="675004" h="106045">
                  <a:moveTo>
                    <a:pt x="420966" y="55092"/>
                  </a:moveTo>
                  <a:lnTo>
                    <a:pt x="417931" y="42608"/>
                  </a:lnTo>
                  <a:lnTo>
                    <a:pt x="411200" y="33261"/>
                  </a:lnTo>
                  <a:lnTo>
                    <a:pt x="401142" y="27393"/>
                  </a:lnTo>
                  <a:lnTo>
                    <a:pt x="388137" y="25361"/>
                  </a:lnTo>
                  <a:lnTo>
                    <a:pt x="372884" y="28105"/>
                  </a:lnTo>
                  <a:lnTo>
                    <a:pt x="361607" y="36080"/>
                  </a:lnTo>
                  <a:lnTo>
                    <a:pt x="354609" y="48907"/>
                  </a:lnTo>
                  <a:lnTo>
                    <a:pt x="352209" y="66230"/>
                  </a:lnTo>
                  <a:lnTo>
                    <a:pt x="354596" y="83019"/>
                  </a:lnTo>
                  <a:lnTo>
                    <a:pt x="361569" y="95504"/>
                  </a:lnTo>
                  <a:lnTo>
                    <a:pt x="372770" y="103276"/>
                  </a:lnTo>
                  <a:lnTo>
                    <a:pt x="387858" y="105956"/>
                  </a:lnTo>
                  <a:lnTo>
                    <a:pt x="400558" y="103898"/>
                  </a:lnTo>
                  <a:lnTo>
                    <a:pt x="410641" y="97980"/>
                  </a:lnTo>
                  <a:lnTo>
                    <a:pt x="417614" y="88671"/>
                  </a:lnTo>
                  <a:lnTo>
                    <a:pt x="420966" y="76365"/>
                  </a:lnTo>
                  <a:lnTo>
                    <a:pt x="402094" y="76365"/>
                  </a:lnTo>
                  <a:lnTo>
                    <a:pt x="399707" y="86233"/>
                  </a:lnTo>
                  <a:lnTo>
                    <a:pt x="395757" y="90030"/>
                  </a:lnTo>
                  <a:lnTo>
                    <a:pt x="387858" y="90030"/>
                  </a:lnTo>
                  <a:lnTo>
                    <a:pt x="381139" y="88417"/>
                  </a:lnTo>
                  <a:lnTo>
                    <a:pt x="376135" y="83731"/>
                  </a:lnTo>
                  <a:lnTo>
                    <a:pt x="373011" y="76250"/>
                  </a:lnTo>
                  <a:lnTo>
                    <a:pt x="371932" y="66230"/>
                  </a:lnTo>
                  <a:lnTo>
                    <a:pt x="371932" y="58902"/>
                  </a:lnTo>
                  <a:lnTo>
                    <a:pt x="373341" y="52285"/>
                  </a:lnTo>
                  <a:lnTo>
                    <a:pt x="378002" y="43548"/>
                  </a:lnTo>
                  <a:lnTo>
                    <a:pt x="382358" y="41300"/>
                  </a:lnTo>
                  <a:lnTo>
                    <a:pt x="396024" y="41300"/>
                  </a:lnTo>
                  <a:lnTo>
                    <a:pt x="399834" y="45097"/>
                  </a:lnTo>
                  <a:lnTo>
                    <a:pt x="402094" y="55092"/>
                  </a:lnTo>
                  <a:lnTo>
                    <a:pt x="420966" y="55092"/>
                  </a:lnTo>
                  <a:close/>
                </a:path>
                <a:path w="675004" h="106045">
                  <a:moveTo>
                    <a:pt x="468261" y="28194"/>
                  </a:moveTo>
                  <a:lnTo>
                    <a:pt x="457276" y="28194"/>
                  </a:lnTo>
                  <a:lnTo>
                    <a:pt x="457276" y="7759"/>
                  </a:lnTo>
                  <a:lnTo>
                    <a:pt x="437553" y="7759"/>
                  </a:lnTo>
                  <a:lnTo>
                    <a:pt x="437553" y="28194"/>
                  </a:lnTo>
                  <a:lnTo>
                    <a:pt x="427824" y="28194"/>
                  </a:lnTo>
                  <a:lnTo>
                    <a:pt x="427824" y="41300"/>
                  </a:lnTo>
                  <a:lnTo>
                    <a:pt x="437553" y="41300"/>
                  </a:lnTo>
                  <a:lnTo>
                    <a:pt x="437553" y="88074"/>
                  </a:lnTo>
                  <a:lnTo>
                    <a:pt x="438734" y="95923"/>
                  </a:lnTo>
                  <a:lnTo>
                    <a:pt x="442341" y="101511"/>
                  </a:lnTo>
                  <a:lnTo>
                    <a:pt x="448360" y="104851"/>
                  </a:lnTo>
                  <a:lnTo>
                    <a:pt x="456857" y="105968"/>
                  </a:lnTo>
                  <a:lnTo>
                    <a:pt x="461352" y="105968"/>
                  </a:lnTo>
                  <a:lnTo>
                    <a:pt x="464604" y="105549"/>
                  </a:lnTo>
                  <a:lnTo>
                    <a:pt x="468261" y="104419"/>
                  </a:lnTo>
                  <a:lnTo>
                    <a:pt x="468261" y="90614"/>
                  </a:lnTo>
                  <a:lnTo>
                    <a:pt x="466293" y="90893"/>
                  </a:lnTo>
                  <a:lnTo>
                    <a:pt x="458546" y="91033"/>
                  </a:lnTo>
                  <a:lnTo>
                    <a:pt x="457276" y="89484"/>
                  </a:lnTo>
                  <a:lnTo>
                    <a:pt x="457276" y="41300"/>
                  </a:lnTo>
                  <a:lnTo>
                    <a:pt x="468261" y="41300"/>
                  </a:lnTo>
                  <a:lnTo>
                    <a:pt x="468261" y="28194"/>
                  </a:lnTo>
                  <a:close/>
                </a:path>
                <a:path w="675004" h="106045">
                  <a:moveTo>
                    <a:pt x="501637" y="26631"/>
                  </a:moveTo>
                  <a:lnTo>
                    <a:pt x="481914" y="26631"/>
                  </a:lnTo>
                  <a:lnTo>
                    <a:pt x="481914" y="102717"/>
                  </a:lnTo>
                  <a:lnTo>
                    <a:pt x="501637" y="102717"/>
                  </a:lnTo>
                  <a:lnTo>
                    <a:pt x="501637" y="26631"/>
                  </a:lnTo>
                  <a:close/>
                </a:path>
                <a:path w="675004" h="106045">
                  <a:moveTo>
                    <a:pt x="501637" y="0"/>
                  </a:moveTo>
                  <a:lnTo>
                    <a:pt x="481914" y="0"/>
                  </a:lnTo>
                  <a:lnTo>
                    <a:pt x="481914" y="17614"/>
                  </a:lnTo>
                  <a:lnTo>
                    <a:pt x="501637" y="17614"/>
                  </a:lnTo>
                  <a:lnTo>
                    <a:pt x="501637" y="0"/>
                  </a:lnTo>
                  <a:close/>
                </a:path>
                <a:path w="675004" h="106045">
                  <a:moveTo>
                    <a:pt x="591794" y="66230"/>
                  </a:moveTo>
                  <a:lnTo>
                    <a:pt x="589241" y="48971"/>
                  </a:lnTo>
                  <a:lnTo>
                    <a:pt x="584809" y="41300"/>
                  </a:lnTo>
                  <a:lnTo>
                    <a:pt x="581837" y="36131"/>
                  </a:lnTo>
                  <a:lnTo>
                    <a:pt x="572033" y="29527"/>
                  </a:lnTo>
                  <a:lnTo>
                    <a:pt x="572033" y="65671"/>
                  </a:lnTo>
                  <a:lnTo>
                    <a:pt x="572033" y="66230"/>
                  </a:lnTo>
                  <a:lnTo>
                    <a:pt x="570750" y="75730"/>
                  </a:lnTo>
                  <a:lnTo>
                    <a:pt x="567067" y="83350"/>
                  </a:lnTo>
                  <a:lnTo>
                    <a:pt x="561416" y="88277"/>
                  </a:lnTo>
                  <a:lnTo>
                    <a:pt x="554164" y="90030"/>
                  </a:lnTo>
                  <a:lnTo>
                    <a:pt x="546836" y="88277"/>
                  </a:lnTo>
                  <a:lnTo>
                    <a:pt x="541197" y="83337"/>
                  </a:lnTo>
                  <a:lnTo>
                    <a:pt x="537565" y="75666"/>
                  </a:lnTo>
                  <a:lnTo>
                    <a:pt x="536282" y="65671"/>
                  </a:lnTo>
                  <a:lnTo>
                    <a:pt x="537565" y="55689"/>
                  </a:lnTo>
                  <a:lnTo>
                    <a:pt x="541210" y="47993"/>
                  </a:lnTo>
                  <a:lnTo>
                    <a:pt x="546849" y="43053"/>
                  </a:lnTo>
                  <a:lnTo>
                    <a:pt x="554164" y="41300"/>
                  </a:lnTo>
                  <a:lnTo>
                    <a:pt x="561543" y="43053"/>
                  </a:lnTo>
                  <a:lnTo>
                    <a:pt x="567194" y="48031"/>
                  </a:lnTo>
                  <a:lnTo>
                    <a:pt x="570801" y="55803"/>
                  </a:lnTo>
                  <a:lnTo>
                    <a:pt x="572033" y="65671"/>
                  </a:lnTo>
                  <a:lnTo>
                    <a:pt x="572033" y="29527"/>
                  </a:lnTo>
                  <a:lnTo>
                    <a:pt x="569976" y="28130"/>
                  </a:lnTo>
                  <a:lnTo>
                    <a:pt x="554037" y="25361"/>
                  </a:lnTo>
                  <a:lnTo>
                    <a:pt x="538365" y="28155"/>
                  </a:lnTo>
                  <a:lnTo>
                    <a:pt x="526567" y="36169"/>
                  </a:lnTo>
                  <a:lnTo>
                    <a:pt x="519125" y="48856"/>
                  </a:lnTo>
                  <a:lnTo>
                    <a:pt x="516547" y="65671"/>
                  </a:lnTo>
                  <a:lnTo>
                    <a:pt x="519125" y="82550"/>
                  </a:lnTo>
                  <a:lnTo>
                    <a:pt x="526580" y="95224"/>
                  </a:lnTo>
                  <a:lnTo>
                    <a:pt x="538416" y="103200"/>
                  </a:lnTo>
                  <a:lnTo>
                    <a:pt x="554164" y="105956"/>
                  </a:lnTo>
                  <a:lnTo>
                    <a:pt x="569861" y="103200"/>
                  </a:lnTo>
                  <a:lnTo>
                    <a:pt x="581698" y="95300"/>
                  </a:lnTo>
                  <a:lnTo>
                    <a:pt x="584835" y="90030"/>
                  </a:lnTo>
                  <a:lnTo>
                    <a:pt x="589178" y="82791"/>
                  </a:lnTo>
                  <a:lnTo>
                    <a:pt x="591794" y="66230"/>
                  </a:lnTo>
                  <a:close/>
                </a:path>
                <a:path w="675004" h="106045">
                  <a:moveTo>
                    <a:pt x="674598" y="51727"/>
                  </a:moveTo>
                  <a:lnTo>
                    <a:pt x="672909" y="40474"/>
                  </a:lnTo>
                  <a:lnTo>
                    <a:pt x="667969" y="32207"/>
                  </a:lnTo>
                  <a:lnTo>
                    <a:pt x="659968" y="27114"/>
                  </a:lnTo>
                  <a:lnTo>
                    <a:pt x="649097" y="25374"/>
                  </a:lnTo>
                  <a:lnTo>
                    <a:pt x="641972" y="26073"/>
                  </a:lnTo>
                  <a:lnTo>
                    <a:pt x="635927" y="28282"/>
                  </a:lnTo>
                  <a:lnTo>
                    <a:pt x="630758" y="32092"/>
                  </a:lnTo>
                  <a:lnTo>
                    <a:pt x="626275" y="37630"/>
                  </a:lnTo>
                  <a:lnTo>
                    <a:pt x="626275" y="26644"/>
                  </a:lnTo>
                  <a:lnTo>
                    <a:pt x="606539" y="26644"/>
                  </a:lnTo>
                  <a:lnTo>
                    <a:pt x="606539" y="102730"/>
                  </a:lnTo>
                  <a:lnTo>
                    <a:pt x="626275" y="102730"/>
                  </a:lnTo>
                  <a:lnTo>
                    <a:pt x="626275" y="48056"/>
                  </a:lnTo>
                  <a:lnTo>
                    <a:pt x="632460" y="42151"/>
                  </a:lnTo>
                  <a:lnTo>
                    <a:pt x="650646" y="42151"/>
                  </a:lnTo>
                  <a:lnTo>
                    <a:pt x="654875" y="46799"/>
                  </a:lnTo>
                  <a:lnTo>
                    <a:pt x="654875" y="102730"/>
                  </a:lnTo>
                  <a:lnTo>
                    <a:pt x="674598" y="102730"/>
                  </a:lnTo>
                  <a:lnTo>
                    <a:pt x="674598" y="51727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354639" y="8363715"/>
            <a:ext cx="6864096" cy="1481328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51420" cy="2056764"/>
            <a:chOff x="0" y="0"/>
            <a:chExt cx="7551420" cy="2056764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50854" cy="2056388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65863" y="1010589"/>
              <a:ext cx="1024890" cy="519430"/>
            </a:xfrm>
            <a:custGeom>
              <a:avLst/>
              <a:gdLst/>
              <a:ahLst/>
              <a:cxnLst/>
              <a:rect l="l" t="t" r="r" b="b"/>
              <a:pathLst>
                <a:path w="1024890" h="519430">
                  <a:moveTo>
                    <a:pt x="1024648" y="0"/>
                  </a:moveTo>
                  <a:lnTo>
                    <a:pt x="0" y="0"/>
                  </a:lnTo>
                  <a:lnTo>
                    <a:pt x="0" y="518820"/>
                  </a:lnTo>
                  <a:lnTo>
                    <a:pt x="1024648" y="518820"/>
                  </a:lnTo>
                  <a:lnTo>
                    <a:pt x="1024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28308" y="10254753"/>
            <a:ext cx="347806" cy="9579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886675" y="10236072"/>
            <a:ext cx="259079" cy="129539"/>
            <a:chOff x="886675" y="10236072"/>
            <a:chExt cx="259079" cy="129539"/>
          </a:xfrm>
        </p:grpSpPr>
        <p:sp>
          <p:nvSpPr>
            <p:cNvPr id="7" name="object 7"/>
            <p:cNvSpPr/>
            <p:nvPr/>
          </p:nvSpPr>
          <p:spPr>
            <a:xfrm>
              <a:off x="963284" y="10256258"/>
              <a:ext cx="182011" cy="94289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6675" y="10236072"/>
              <a:ext cx="118313" cy="128917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310522" y="10188412"/>
            <a:ext cx="175501" cy="218795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6735508" y="10150434"/>
            <a:ext cx="675005" cy="260350"/>
            <a:chOff x="6735508" y="10150434"/>
            <a:chExt cx="675005" cy="260350"/>
          </a:xfrm>
        </p:grpSpPr>
        <p:sp>
          <p:nvSpPr>
            <p:cNvPr id="11" name="object 11"/>
            <p:cNvSpPr/>
            <p:nvPr/>
          </p:nvSpPr>
          <p:spPr>
            <a:xfrm>
              <a:off x="6805714" y="10150437"/>
              <a:ext cx="417830" cy="135890"/>
            </a:xfrm>
            <a:custGeom>
              <a:avLst/>
              <a:gdLst/>
              <a:ahLst/>
              <a:cxnLst/>
              <a:rect l="l" t="t" r="r" b="b"/>
              <a:pathLst>
                <a:path w="417829" h="135890">
                  <a:moveTo>
                    <a:pt x="84696" y="74409"/>
                  </a:moveTo>
                  <a:lnTo>
                    <a:pt x="57492" y="46088"/>
                  </a:lnTo>
                  <a:lnTo>
                    <a:pt x="26352" y="40030"/>
                  </a:lnTo>
                  <a:lnTo>
                    <a:pt x="21983" y="37071"/>
                  </a:lnTo>
                  <a:lnTo>
                    <a:pt x="21983" y="21856"/>
                  </a:lnTo>
                  <a:lnTo>
                    <a:pt x="28740" y="16916"/>
                  </a:lnTo>
                  <a:lnTo>
                    <a:pt x="39738" y="16916"/>
                  </a:lnTo>
                  <a:lnTo>
                    <a:pt x="48653" y="17970"/>
                  </a:lnTo>
                  <a:lnTo>
                    <a:pt x="55270" y="21043"/>
                  </a:lnTo>
                  <a:lnTo>
                    <a:pt x="59499" y="26073"/>
                  </a:lnTo>
                  <a:lnTo>
                    <a:pt x="61290" y="32981"/>
                  </a:lnTo>
                  <a:lnTo>
                    <a:pt x="81026" y="32981"/>
                  </a:lnTo>
                  <a:lnTo>
                    <a:pt x="78308" y="18846"/>
                  </a:lnTo>
                  <a:lnTo>
                    <a:pt x="70535" y="8509"/>
                  </a:lnTo>
                  <a:lnTo>
                    <a:pt x="57937" y="2159"/>
                  </a:lnTo>
                  <a:lnTo>
                    <a:pt x="40728" y="0"/>
                  </a:lnTo>
                  <a:lnTo>
                    <a:pt x="24244" y="2120"/>
                  </a:lnTo>
                  <a:lnTo>
                    <a:pt x="12026" y="8280"/>
                  </a:lnTo>
                  <a:lnTo>
                    <a:pt x="4445" y="18199"/>
                  </a:lnTo>
                  <a:lnTo>
                    <a:pt x="1841" y="31584"/>
                  </a:lnTo>
                  <a:lnTo>
                    <a:pt x="3416" y="42062"/>
                  </a:lnTo>
                  <a:lnTo>
                    <a:pt x="8458" y="49872"/>
                  </a:lnTo>
                  <a:lnTo>
                    <a:pt x="17399" y="55448"/>
                  </a:lnTo>
                  <a:lnTo>
                    <a:pt x="30721" y="59182"/>
                  </a:lnTo>
                  <a:lnTo>
                    <a:pt x="59182" y="64681"/>
                  </a:lnTo>
                  <a:lnTo>
                    <a:pt x="64389" y="68630"/>
                  </a:lnTo>
                  <a:lnTo>
                    <a:pt x="64389" y="85534"/>
                  </a:lnTo>
                  <a:lnTo>
                    <a:pt x="56502" y="90754"/>
                  </a:lnTo>
                  <a:lnTo>
                    <a:pt x="43675" y="90754"/>
                  </a:lnTo>
                  <a:lnTo>
                    <a:pt x="34099" y="89636"/>
                  </a:lnTo>
                  <a:lnTo>
                    <a:pt x="27000" y="86347"/>
                  </a:lnTo>
                  <a:lnTo>
                    <a:pt x="22453" y="81000"/>
                  </a:lnTo>
                  <a:lnTo>
                    <a:pt x="20574" y="73698"/>
                  </a:lnTo>
                  <a:lnTo>
                    <a:pt x="0" y="73698"/>
                  </a:lnTo>
                  <a:lnTo>
                    <a:pt x="3492" y="88277"/>
                  </a:lnTo>
                  <a:lnTo>
                    <a:pt x="11925" y="98920"/>
                  </a:lnTo>
                  <a:lnTo>
                    <a:pt x="25031" y="105448"/>
                  </a:lnTo>
                  <a:lnTo>
                    <a:pt x="42557" y="107657"/>
                  </a:lnTo>
                  <a:lnTo>
                    <a:pt x="60312" y="105422"/>
                  </a:lnTo>
                  <a:lnTo>
                    <a:pt x="73545" y="98907"/>
                  </a:lnTo>
                  <a:lnTo>
                    <a:pt x="81826" y="88468"/>
                  </a:lnTo>
                  <a:lnTo>
                    <a:pt x="84696" y="74409"/>
                  </a:lnTo>
                  <a:close/>
                </a:path>
                <a:path w="417829" h="135890">
                  <a:moveTo>
                    <a:pt x="164109" y="102019"/>
                  </a:moveTo>
                  <a:lnTo>
                    <a:pt x="160718" y="98780"/>
                  </a:lnTo>
                  <a:lnTo>
                    <a:pt x="159727" y="96799"/>
                  </a:lnTo>
                  <a:lnTo>
                    <a:pt x="159600" y="96520"/>
                  </a:lnTo>
                  <a:lnTo>
                    <a:pt x="159600" y="91732"/>
                  </a:lnTo>
                  <a:lnTo>
                    <a:pt x="159600" y="68491"/>
                  </a:lnTo>
                  <a:lnTo>
                    <a:pt x="159600" y="50457"/>
                  </a:lnTo>
                  <a:lnTo>
                    <a:pt x="158153" y="42989"/>
                  </a:lnTo>
                  <a:lnTo>
                    <a:pt x="157619" y="40259"/>
                  </a:lnTo>
                  <a:lnTo>
                    <a:pt x="151739" y="32943"/>
                  </a:lnTo>
                  <a:lnTo>
                    <a:pt x="141998" y="28536"/>
                  </a:lnTo>
                  <a:lnTo>
                    <a:pt x="128460" y="27063"/>
                  </a:lnTo>
                  <a:lnTo>
                    <a:pt x="114871" y="28702"/>
                  </a:lnTo>
                  <a:lnTo>
                    <a:pt x="104940" y="33642"/>
                  </a:lnTo>
                  <a:lnTo>
                    <a:pt x="98628" y="41871"/>
                  </a:lnTo>
                  <a:lnTo>
                    <a:pt x="95910" y="53416"/>
                  </a:lnTo>
                  <a:lnTo>
                    <a:pt x="114935" y="53416"/>
                  </a:lnTo>
                  <a:lnTo>
                    <a:pt x="115925" y="45516"/>
                  </a:lnTo>
                  <a:lnTo>
                    <a:pt x="119151" y="42989"/>
                  </a:lnTo>
                  <a:lnTo>
                    <a:pt x="136486" y="42989"/>
                  </a:lnTo>
                  <a:lnTo>
                    <a:pt x="140284" y="45516"/>
                  </a:lnTo>
                  <a:lnTo>
                    <a:pt x="140284" y="53136"/>
                  </a:lnTo>
                  <a:lnTo>
                    <a:pt x="140284" y="68491"/>
                  </a:lnTo>
                  <a:lnTo>
                    <a:pt x="140284" y="85255"/>
                  </a:lnTo>
                  <a:lnTo>
                    <a:pt x="134658" y="91732"/>
                  </a:lnTo>
                  <a:lnTo>
                    <a:pt x="118033" y="91732"/>
                  </a:lnTo>
                  <a:lnTo>
                    <a:pt x="113957" y="88214"/>
                  </a:lnTo>
                  <a:lnTo>
                    <a:pt x="113957" y="76669"/>
                  </a:lnTo>
                  <a:lnTo>
                    <a:pt x="117043" y="73837"/>
                  </a:lnTo>
                  <a:lnTo>
                    <a:pt x="125209" y="72148"/>
                  </a:lnTo>
                  <a:lnTo>
                    <a:pt x="137185" y="69888"/>
                  </a:lnTo>
                  <a:lnTo>
                    <a:pt x="138036" y="69621"/>
                  </a:lnTo>
                  <a:lnTo>
                    <a:pt x="140284" y="68491"/>
                  </a:lnTo>
                  <a:lnTo>
                    <a:pt x="140284" y="53136"/>
                  </a:lnTo>
                  <a:lnTo>
                    <a:pt x="139026" y="55245"/>
                  </a:lnTo>
                  <a:lnTo>
                    <a:pt x="136906" y="56515"/>
                  </a:lnTo>
                  <a:lnTo>
                    <a:pt x="134226" y="57924"/>
                  </a:lnTo>
                  <a:lnTo>
                    <a:pt x="124523" y="59474"/>
                  </a:lnTo>
                  <a:lnTo>
                    <a:pt x="116624" y="60871"/>
                  </a:lnTo>
                  <a:lnTo>
                    <a:pt x="106756" y="63779"/>
                  </a:lnTo>
                  <a:lnTo>
                    <a:pt x="99758" y="68694"/>
                  </a:lnTo>
                  <a:lnTo>
                    <a:pt x="95592" y="75692"/>
                  </a:lnTo>
                  <a:lnTo>
                    <a:pt x="94221" y="84836"/>
                  </a:lnTo>
                  <a:lnTo>
                    <a:pt x="95859" y="94157"/>
                  </a:lnTo>
                  <a:lnTo>
                    <a:pt x="100545" y="101371"/>
                  </a:lnTo>
                  <a:lnTo>
                    <a:pt x="107823" y="106019"/>
                  </a:lnTo>
                  <a:lnTo>
                    <a:pt x="117322" y="107657"/>
                  </a:lnTo>
                  <a:lnTo>
                    <a:pt x="123494" y="106997"/>
                  </a:lnTo>
                  <a:lnTo>
                    <a:pt x="129400" y="104978"/>
                  </a:lnTo>
                  <a:lnTo>
                    <a:pt x="135039" y="101600"/>
                  </a:lnTo>
                  <a:lnTo>
                    <a:pt x="140436" y="96799"/>
                  </a:lnTo>
                  <a:lnTo>
                    <a:pt x="140436" y="100749"/>
                  </a:lnTo>
                  <a:lnTo>
                    <a:pt x="140855" y="102158"/>
                  </a:lnTo>
                  <a:lnTo>
                    <a:pt x="142684" y="104419"/>
                  </a:lnTo>
                  <a:lnTo>
                    <a:pt x="164109" y="104419"/>
                  </a:lnTo>
                  <a:lnTo>
                    <a:pt x="164109" y="102019"/>
                  </a:lnTo>
                  <a:close/>
                </a:path>
                <a:path w="417829" h="135890">
                  <a:moveTo>
                    <a:pt x="212686" y="29883"/>
                  </a:moveTo>
                  <a:lnTo>
                    <a:pt x="200977" y="29883"/>
                  </a:lnTo>
                  <a:lnTo>
                    <a:pt x="200977" y="18465"/>
                  </a:lnTo>
                  <a:lnTo>
                    <a:pt x="202679" y="16497"/>
                  </a:lnTo>
                  <a:lnTo>
                    <a:pt x="208178" y="16497"/>
                  </a:lnTo>
                  <a:lnTo>
                    <a:pt x="211963" y="16916"/>
                  </a:lnTo>
                  <a:lnTo>
                    <a:pt x="211963" y="2120"/>
                  </a:lnTo>
                  <a:lnTo>
                    <a:pt x="181254" y="20713"/>
                  </a:lnTo>
                  <a:lnTo>
                    <a:pt x="181254" y="29883"/>
                  </a:lnTo>
                  <a:lnTo>
                    <a:pt x="170561" y="29883"/>
                  </a:lnTo>
                  <a:lnTo>
                    <a:pt x="170561" y="42989"/>
                  </a:lnTo>
                  <a:lnTo>
                    <a:pt x="181254" y="42989"/>
                  </a:lnTo>
                  <a:lnTo>
                    <a:pt x="181254" y="104419"/>
                  </a:lnTo>
                  <a:lnTo>
                    <a:pt x="200977" y="104419"/>
                  </a:lnTo>
                  <a:lnTo>
                    <a:pt x="200977" y="42989"/>
                  </a:lnTo>
                  <a:lnTo>
                    <a:pt x="212686" y="42989"/>
                  </a:lnTo>
                  <a:lnTo>
                    <a:pt x="212686" y="29883"/>
                  </a:lnTo>
                  <a:close/>
                </a:path>
                <a:path w="417829" h="135890">
                  <a:moveTo>
                    <a:pt x="289013" y="61582"/>
                  </a:moveTo>
                  <a:lnTo>
                    <a:pt x="288671" y="59474"/>
                  </a:lnTo>
                  <a:lnTo>
                    <a:pt x="287883" y="54533"/>
                  </a:lnTo>
                  <a:lnTo>
                    <a:pt x="286054" y="49187"/>
                  </a:lnTo>
                  <a:lnTo>
                    <a:pt x="282194" y="42151"/>
                  </a:lnTo>
                  <a:lnTo>
                    <a:pt x="280962" y="39903"/>
                  </a:lnTo>
                  <a:lnTo>
                    <a:pt x="273558" y="32956"/>
                  </a:lnTo>
                  <a:lnTo>
                    <a:pt x="268439" y="30568"/>
                  </a:lnTo>
                  <a:lnTo>
                    <a:pt x="268439" y="59474"/>
                  </a:lnTo>
                  <a:lnTo>
                    <a:pt x="238150" y="59474"/>
                  </a:lnTo>
                  <a:lnTo>
                    <a:pt x="239420" y="47764"/>
                  </a:lnTo>
                  <a:lnTo>
                    <a:pt x="244348" y="42151"/>
                  </a:lnTo>
                  <a:lnTo>
                    <a:pt x="262102" y="42151"/>
                  </a:lnTo>
                  <a:lnTo>
                    <a:pt x="267449" y="48196"/>
                  </a:lnTo>
                  <a:lnTo>
                    <a:pt x="268439" y="59474"/>
                  </a:lnTo>
                  <a:lnTo>
                    <a:pt x="268439" y="30568"/>
                  </a:lnTo>
                  <a:lnTo>
                    <a:pt x="264223" y="28587"/>
                  </a:lnTo>
                  <a:lnTo>
                    <a:pt x="253365" y="27063"/>
                  </a:lnTo>
                  <a:lnTo>
                    <a:pt x="238645" y="29933"/>
                  </a:lnTo>
                  <a:lnTo>
                    <a:pt x="227558" y="38138"/>
                  </a:lnTo>
                  <a:lnTo>
                    <a:pt x="220573" y="51130"/>
                  </a:lnTo>
                  <a:lnTo>
                    <a:pt x="218147" y="68338"/>
                  </a:lnTo>
                  <a:lnTo>
                    <a:pt x="220548" y="84772"/>
                  </a:lnTo>
                  <a:lnTo>
                    <a:pt x="227457" y="97142"/>
                  </a:lnTo>
                  <a:lnTo>
                    <a:pt x="238404" y="104940"/>
                  </a:lnTo>
                  <a:lnTo>
                    <a:pt x="252933" y="107657"/>
                  </a:lnTo>
                  <a:lnTo>
                    <a:pt x="265010" y="105930"/>
                  </a:lnTo>
                  <a:lnTo>
                    <a:pt x="275310" y="100977"/>
                  </a:lnTo>
                  <a:lnTo>
                    <a:pt x="283210" y="93218"/>
                  </a:lnTo>
                  <a:lnTo>
                    <a:pt x="283527" y="92570"/>
                  </a:lnTo>
                  <a:lnTo>
                    <a:pt x="288163" y="83007"/>
                  </a:lnTo>
                  <a:lnTo>
                    <a:pt x="268719" y="83007"/>
                  </a:lnTo>
                  <a:lnTo>
                    <a:pt x="266331" y="89052"/>
                  </a:lnTo>
                  <a:lnTo>
                    <a:pt x="260832" y="92570"/>
                  </a:lnTo>
                  <a:lnTo>
                    <a:pt x="248018" y="92570"/>
                  </a:lnTo>
                  <a:lnTo>
                    <a:pt x="243497" y="90182"/>
                  </a:lnTo>
                  <a:lnTo>
                    <a:pt x="240690" y="85953"/>
                  </a:lnTo>
                  <a:lnTo>
                    <a:pt x="238848" y="83134"/>
                  </a:lnTo>
                  <a:lnTo>
                    <a:pt x="238150" y="79768"/>
                  </a:lnTo>
                  <a:lnTo>
                    <a:pt x="237871" y="72567"/>
                  </a:lnTo>
                  <a:lnTo>
                    <a:pt x="288874" y="72567"/>
                  </a:lnTo>
                  <a:lnTo>
                    <a:pt x="289013" y="70878"/>
                  </a:lnTo>
                  <a:lnTo>
                    <a:pt x="289013" y="61582"/>
                  </a:lnTo>
                  <a:close/>
                </a:path>
                <a:path w="417829" h="135890">
                  <a:moveTo>
                    <a:pt x="335191" y="29883"/>
                  </a:moveTo>
                  <a:lnTo>
                    <a:pt x="324205" y="29883"/>
                  </a:lnTo>
                  <a:lnTo>
                    <a:pt x="324205" y="9448"/>
                  </a:lnTo>
                  <a:lnTo>
                    <a:pt x="304482" y="9448"/>
                  </a:lnTo>
                  <a:lnTo>
                    <a:pt x="304482" y="29883"/>
                  </a:lnTo>
                  <a:lnTo>
                    <a:pt x="294754" y="29883"/>
                  </a:lnTo>
                  <a:lnTo>
                    <a:pt x="294754" y="42989"/>
                  </a:lnTo>
                  <a:lnTo>
                    <a:pt x="304482" y="42989"/>
                  </a:lnTo>
                  <a:lnTo>
                    <a:pt x="304482" y="89763"/>
                  </a:lnTo>
                  <a:lnTo>
                    <a:pt x="305663" y="97612"/>
                  </a:lnTo>
                  <a:lnTo>
                    <a:pt x="309270" y="103212"/>
                  </a:lnTo>
                  <a:lnTo>
                    <a:pt x="315290" y="106553"/>
                  </a:lnTo>
                  <a:lnTo>
                    <a:pt x="323786" y="107657"/>
                  </a:lnTo>
                  <a:lnTo>
                    <a:pt x="328282" y="107657"/>
                  </a:lnTo>
                  <a:lnTo>
                    <a:pt x="331533" y="107238"/>
                  </a:lnTo>
                  <a:lnTo>
                    <a:pt x="335191" y="106108"/>
                  </a:lnTo>
                  <a:lnTo>
                    <a:pt x="335191" y="92303"/>
                  </a:lnTo>
                  <a:lnTo>
                    <a:pt x="332232" y="92722"/>
                  </a:lnTo>
                  <a:lnTo>
                    <a:pt x="325475" y="92722"/>
                  </a:lnTo>
                  <a:lnTo>
                    <a:pt x="324205" y="91173"/>
                  </a:lnTo>
                  <a:lnTo>
                    <a:pt x="324205" y="42989"/>
                  </a:lnTo>
                  <a:lnTo>
                    <a:pt x="335191" y="42989"/>
                  </a:lnTo>
                  <a:lnTo>
                    <a:pt x="335191" y="29883"/>
                  </a:lnTo>
                  <a:close/>
                </a:path>
                <a:path w="417829" h="135890">
                  <a:moveTo>
                    <a:pt x="417461" y="28333"/>
                  </a:moveTo>
                  <a:lnTo>
                    <a:pt x="397167" y="28333"/>
                  </a:lnTo>
                  <a:lnTo>
                    <a:pt x="381393" y="83705"/>
                  </a:lnTo>
                  <a:lnTo>
                    <a:pt x="364617" y="28333"/>
                  </a:lnTo>
                  <a:lnTo>
                    <a:pt x="342925" y="28333"/>
                  </a:lnTo>
                  <a:lnTo>
                    <a:pt x="371246" y="107518"/>
                  </a:lnTo>
                  <a:lnTo>
                    <a:pt x="371246" y="115404"/>
                  </a:lnTo>
                  <a:lnTo>
                    <a:pt x="366318" y="120751"/>
                  </a:lnTo>
                  <a:lnTo>
                    <a:pt x="357441" y="120751"/>
                  </a:lnTo>
                  <a:lnTo>
                    <a:pt x="353771" y="119913"/>
                  </a:lnTo>
                  <a:lnTo>
                    <a:pt x="353771" y="134708"/>
                  </a:lnTo>
                  <a:lnTo>
                    <a:pt x="356743" y="135128"/>
                  </a:lnTo>
                  <a:lnTo>
                    <a:pt x="365887" y="135267"/>
                  </a:lnTo>
                  <a:lnTo>
                    <a:pt x="371538" y="134289"/>
                  </a:lnTo>
                  <a:lnTo>
                    <a:pt x="380555" y="130632"/>
                  </a:lnTo>
                  <a:lnTo>
                    <a:pt x="382943" y="127533"/>
                  </a:lnTo>
                  <a:lnTo>
                    <a:pt x="417461" y="28333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43927" y="10160266"/>
              <a:ext cx="95973" cy="95986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35508" y="10304348"/>
              <a:ext cx="675005" cy="106045"/>
            </a:xfrm>
            <a:custGeom>
              <a:avLst/>
              <a:gdLst/>
              <a:ahLst/>
              <a:cxnLst/>
              <a:rect l="l" t="t" r="r" b="b"/>
              <a:pathLst>
                <a:path w="675004" h="106045">
                  <a:moveTo>
                    <a:pt x="78486" y="31851"/>
                  </a:moveTo>
                  <a:lnTo>
                    <a:pt x="57340" y="1778"/>
                  </a:lnTo>
                  <a:lnTo>
                    <a:pt x="57340" y="22542"/>
                  </a:lnTo>
                  <a:lnTo>
                    <a:pt x="57340" y="43535"/>
                  </a:lnTo>
                  <a:lnTo>
                    <a:pt x="52133" y="48475"/>
                  </a:lnTo>
                  <a:lnTo>
                    <a:pt x="21132" y="48475"/>
                  </a:lnTo>
                  <a:lnTo>
                    <a:pt x="21132" y="17614"/>
                  </a:lnTo>
                  <a:lnTo>
                    <a:pt x="52133" y="17614"/>
                  </a:lnTo>
                  <a:lnTo>
                    <a:pt x="57340" y="22542"/>
                  </a:lnTo>
                  <a:lnTo>
                    <a:pt x="57340" y="1778"/>
                  </a:lnTo>
                  <a:lnTo>
                    <a:pt x="45364" y="12"/>
                  </a:lnTo>
                  <a:lnTo>
                    <a:pt x="0" y="12"/>
                  </a:lnTo>
                  <a:lnTo>
                    <a:pt x="0" y="102717"/>
                  </a:lnTo>
                  <a:lnTo>
                    <a:pt x="21132" y="102717"/>
                  </a:lnTo>
                  <a:lnTo>
                    <a:pt x="21132" y="66090"/>
                  </a:lnTo>
                  <a:lnTo>
                    <a:pt x="47472" y="66090"/>
                  </a:lnTo>
                  <a:lnTo>
                    <a:pt x="60274" y="63677"/>
                  </a:lnTo>
                  <a:lnTo>
                    <a:pt x="70053" y="56794"/>
                  </a:lnTo>
                  <a:lnTo>
                    <a:pt x="74853" y="48475"/>
                  </a:lnTo>
                  <a:lnTo>
                    <a:pt x="76288" y="45999"/>
                  </a:lnTo>
                  <a:lnTo>
                    <a:pt x="78486" y="31851"/>
                  </a:lnTo>
                  <a:close/>
                </a:path>
                <a:path w="675004" h="106045">
                  <a:moveTo>
                    <a:pt x="135369" y="25501"/>
                  </a:moveTo>
                  <a:lnTo>
                    <a:pt x="111823" y="41567"/>
                  </a:lnTo>
                  <a:lnTo>
                    <a:pt x="111823" y="26631"/>
                  </a:lnTo>
                  <a:lnTo>
                    <a:pt x="92100" y="26631"/>
                  </a:lnTo>
                  <a:lnTo>
                    <a:pt x="92100" y="102717"/>
                  </a:lnTo>
                  <a:lnTo>
                    <a:pt x="111823" y="102717"/>
                  </a:lnTo>
                  <a:lnTo>
                    <a:pt x="111823" y="50723"/>
                  </a:lnTo>
                  <a:lnTo>
                    <a:pt x="117602" y="44945"/>
                  </a:lnTo>
                  <a:lnTo>
                    <a:pt x="131267" y="44945"/>
                  </a:lnTo>
                  <a:lnTo>
                    <a:pt x="135369" y="45516"/>
                  </a:lnTo>
                  <a:lnTo>
                    <a:pt x="135369" y="25501"/>
                  </a:lnTo>
                  <a:close/>
                </a:path>
                <a:path w="675004" h="106045">
                  <a:moveTo>
                    <a:pt x="218033" y="66230"/>
                  </a:moveTo>
                  <a:lnTo>
                    <a:pt x="215480" y="48971"/>
                  </a:lnTo>
                  <a:lnTo>
                    <a:pt x="211048" y="41300"/>
                  </a:lnTo>
                  <a:lnTo>
                    <a:pt x="208076" y="36131"/>
                  </a:lnTo>
                  <a:lnTo>
                    <a:pt x="198272" y="29527"/>
                  </a:lnTo>
                  <a:lnTo>
                    <a:pt x="198272" y="65671"/>
                  </a:lnTo>
                  <a:lnTo>
                    <a:pt x="198272" y="66230"/>
                  </a:lnTo>
                  <a:lnTo>
                    <a:pt x="196989" y="75717"/>
                  </a:lnTo>
                  <a:lnTo>
                    <a:pt x="193306" y="83337"/>
                  </a:lnTo>
                  <a:lnTo>
                    <a:pt x="187667" y="88277"/>
                  </a:lnTo>
                  <a:lnTo>
                    <a:pt x="180416" y="90043"/>
                  </a:lnTo>
                  <a:lnTo>
                    <a:pt x="173075" y="88277"/>
                  </a:lnTo>
                  <a:lnTo>
                    <a:pt x="167436" y="83324"/>
                  </a:lnTo>
                  <a:lnTo>
                    <a:pt x="163804" y="75653"/>
                  </a:lnTo>
                  <a:lnTo>
                    <a:pt x="162521" y="65671"/>
                  </a:lnTo>
                  <a:lnTo>
                    <a:pt x="163804" y="55676"/>
                  </a:lnTo>
                  <a:lnTo>
                    <a:pt x="167449" y="47993"/>
                  </a:lnTo>
                  <a:lnTo>
                    <a:pt x="173101" y="43040"/>
                  </a:lnTo>
                  <a:lnTo>
                    <a:pt x="180416" y="41300"/>
                  </a:lnTo>
                  <a:lnTo>
                    <a:pt x="187782" y="43053"/>
                  </a:lnTo>
                  <a:lnTo>
                    <a:pt x="193433" y="48018"/>
                  </a:lnTo>
                  <a:lnTo>
                    <a:pt x="197040" y="55803"/>
                  </a:lnTo>
                  <a:lnTo>
                    <a:pt x="198272" y="65671"/>
                  </a:lnTo>
                  <a:lnTo>
                    <a:pt x="198272" y="29527"/>
                  </a:lnTo>
                  <a:lnTo>
                    <a:pt x="196215" y="28130"/>
                  </a:lnTo>
                  <a:lnTo>
                    <a:pt x="180276" y="25374"/>
                  </a:lnTo>
                  <a:lnTo>
                    <a:pt x="164604" y="28155"/>
                  </a:lnTo>
                  <a:lnTo>
                    <a:pt x="152806" y="36169"/>
                  </a:lnTo>
                  <a:lnTo>
                    <a:pt x="145364" y="48844"/>
                  </a:lnTo>
                  <a:lnTo>
                    <a:pt x="142786" y="65671"/>
                  </a:lnTo>
                  <a:lnTo>
                    <a:pt x="145364" y="82550"/>
                  </a:lnTo>
                  <a:lnTo>
                    <a:pt x="152819" y="95224"/>
                  </a:lnTo>
                  <a:lnTo>
                    <a:pt x="164655" y="103200"/>
                  </a:lnTo>
                  <a:lnTo>
                    <a:pt x="180416" y="105968"/>
                  </a:lnTo>
                  <a:lnTo>
                    <a:pt x="196100" y="103200"/>
                  </a:lnTo>
                  <a:lnTo>
                    <a:pt x="207937" y="95288"/>
                  </a:lnTo>
                  <a:lnTo>
                    <a:pt x="211074" y="90043"/>
                  </a:lnTo>
                  <a:lnTo>
                    <a:pt x="215417" y="82778"/>
                  </a:lnTo>
                  <a:lnTo>
                    <a:pt x="218033" y="66230"/>
                  </a:lnTo>
                  <a:close/>
                </a:path>
                <a:path w="675004" h="106045">
                  <a:moveTo>
                    <a:pt x="265201" y="28194"/>
                  </a:moveTo>
                  <a:lnTo>
                    <a:pt x="254203" y="28194"/>
                  </a:lnTo>
                  <a:lnTo>
                    <a:pt x="254203" y="7759"/>
                  </a:lnTo>
                  <a:lnTo>
                    <a:pt x="234480" y="7759"/>
                  </a:lnTo>
                  <a:lnTo>
                    <a:pt x="234480" y="28194"/>
                  </a:lnTo>
                  <a:lnTo>
                    <a:pt x="224751" y="28194"/>
                  </a:lnTo>
                  <a:lnTo>
                    <a:pt x="224751" y="41300"/>
                  </a:lnTo>
                  <a:lnTo>
                    <a:pt x="234480" y="41300"/>
                  </a:lnTo>
                  <a:lnTo>
                    <a:pt x="234480" y="88074"/>
                  </a:lnTo>
                  <a:lnTo>
                    <a:pt x="235661" y="95923"/>
                  </a:lnTo>
                  <a:lnTo>
                    <a:pt x="239268" y="101511"/>
                  </a:lnTo>
                  <a:lnTo>
                    <a:pt x="245287" y="104851"/>
                  </a:lnTo>
                  <a:lnTo>
                    <a:pt x="253784" y="105968"/>
                  </a:lnTo>
                  <a:lnTo>
                    <a:pt x="258279" y="105968"/>
                  </a:lnTo>
                  <a:lnTo>
                    <a:pt x="261531" y="105549"/>
                  </a:lnTo>
                  <a:lnTo>
                    <a:pt x="265201" y="104419"/>
                  </a:lnTo>
                  <a:lnTo>
                    <a:pt x="265201" y="90614"/>
                  </a:lnTo>
                  <a:lnTo>
                    <a:pt x="262242" y="91033"/>
                  </a:lnTo>
                  <a:lnTo>
                    <a:pt x="255473" y="91033"/>
                  </a:lnTo>
                  <a:lnTo>
                    <a:pt x="254203" y="89484"/>
                  </a:lnTo>
                  <a:lnTo>
                    <a:pt x="254203" y="41300"/>
                  </a:lnTo>
                  <a:lnTo>
                    <a:pt x="265201" y="41300"/>
                  </a:lnTo>
                  <a:lnTo>
                    <a:pt x="265201" y="28194"/>
                  </a:lnTo>
                  <a:close/>
                </a:path>
                <a:path w="675004" h="106045">
                  <a:moveTo>
                    <a:pt x="343077" y="59893"/>
                  </a:moveTo>
                  <a:lnTo>
                    <a:pt x="342734" y="57785"/>
                  </a:lnTo>
                  <a:lnTo>
                    <a:pt x="341960" y="52844"/>
                  </a:lnTo>
                  <a:lnTo>
                    <a:pt x="340131" y="47498"/>
                  </a:lnTo>
                  <a:lnTo>
                    <a:pt x="336270" y="40462"/>
                  </a:lnTo>
                  <a:lnTo>
                    <a:pt x="335038" y="38214"/>
                  </a:lnTo>
                  <a:lnTo>
                    <a:pt x="327634" y="31254"/>
                  </a:lnTo>
                  <a:lnTo>
                    <a:pt x="322516" y="28867"/>
                  </a:lnTo>
                  <a:lnTo>
                    <a:pt x="322516" y="57785"/>
                  </a:lnTo>
                  <a:lnTo>
                    <a:pt x="292214" y="57785"/>
                  </a:lnTo>
                  <a:lnTo>
                    <a:pt x="293497" y="46088"/>
                  </a:lnTo>
                  <a:lnTo>
                    <a:pt x="298424" y="40462"/>
                  </a:lnTo>
                  <a:lnTo>
                    <a:pt x="316179" y="40462"/>
                  </a:lnTo>
                  <a:lnTo>
                    <a:pt x="321525" y="46507"/>
                  </a:lnTo>
                  <a:lnTo>
                    <a:pt x="322516" y="57785"/>
                  </a:lnTo>
                  <a:lnTo>
                    <a:pt x="322516" y="28867"/>
                  </a:lnTo>
                  <a:lnTo>
                    <a:pt x="318300" y="26885"/>
                  </a:lnTo>
                  <a:lnTo>
                    <a:pt x="307441" y="25374"/>
                  </a:lnTo>
                  <a:lnTo>
                    <a:pt x="292722" y="28232"/>
                  </a:lnTo>
                  <a:lnTo>
                    <a:pt x="281635" y="36449"/>
                  </a:lnTo>
                  <a:lnTo>
                    <a:pt x="274637" y="49441"/>
                  </a:lnTo>
                  <a:lnTo>
                    <a:pt x="272211" y="66649"/>
                  </a:lnTo>
                  <a:lnTo>
                    <a:pt x="274612" y="83070"/>
                  </a:lnTo>
                  <a:lnTo>
                    <a:pt x="281520" y="95453"/>
                  </a:lnTo>
                  <a:lnTo>
                    <a:pt x="292468" y="103251"/>
                  </a:lnTo>
                  <a:lnTo>
                    <a:pt x="307009" y="105968"/>
                  </a:lnTo>
                  <a:lnTo>
                    <a:pt x="319087" y="104228"/>
                  </a:lnTo>
                  <a:lnTo>
                    <a:pt x="329387" y="99288"/>
                  </a:lnTo>
                  <a:lnTo>
                    <a:pt x="337286" y="91516"/>
                  </a:lnTo>
                  <a:lnTo>
                    <a:pt x="337604" y="90881"/>
                  </a:lnTo>
                  <a:lnTo>
                    <a:pt x="342239" y="81318"/>
                  </a:lnTo>
                  <a:lnTo>
                    <a:pt x="322795" y="81318"/>
                  </a:lnTo>
                  <a:lnTo>
                    <a:pt x="320395" y="87363"/>
                  </a:lnTo>
                  <a:lnTo>
                    <a:pt x="314896" y="90881"/>
                  </a:lnTo>
                  <a:lnTo>
                    <a:pt x="302094" y="90881"/>
                  </a:lnTo>
                  <a:lnTo>
                    <a:pt x="297573" y="88493"/>
                  </a:lnTo>
                  <a:lnTo>
                    <a:pt x="294754" y="84264"/>
                  </a:lnTo>
                  <a:lnTo>
                    <a:pt x="292925" y="81445"/>
                  </a:lnTo>
                  <a:lnTo>
                    <a:pt x="292214" y="78079"/>
                  </a:lnTo>
                  <a:lnTo>
                    <a:pt x="291947" y="70878"/>
                  </a:lnTo>
                  <a:lnTo>
                    <a:pt x="342938" y="70878"/>
                  </a:lnTo>
                  <a:lnTo>
                    <a:pt x="343077" y="69189"/>
                  </a:lnTo>
                  <a:lnTo>
                    <a:pt x="343077" y="59893"/>
                  </a:lnTo>
                  <a:close/>
                </a:path>
                <a:path w="675004" h="106045">
                  <a:moveTo>
                    <a:pt x="420966" y="55105"/>
                  </a:moveTo>
                  <a:lnTo>
                    <a:pt x="417931" y="42608"/>
                  </a:lnTo>
                  <a:lnTo>
                    <a:pt x="411213" y="33261"/>
                  </a:lnTo>
                  <a:lnTo>
                    <a:pt x="401154" y="27393"/>
                  </a:lnTo>
                  <a:lnTo>
                    <a:pt x="388137" y="25374"/>
                  </a:lnTo>
                  <a:lnTo>
                    <a:pt x="372897" y="28105"/>
                  </a:lnTo>
                  <a:lnTo>
                    <a:pt x="361619" y="36080"/>
                  </a:lnTo>
                  <a:lnTo>
                    <a:pt x="354622" y="48907"/>
                  </a:lnTo>
                  <a:lnTo>
                    <a:pt x="352221" y="66230"/>
                  </a:lnTo>
                  <a:lnTo>
                    <a:pt x="354609" y="83019"/>
                  </a:lnTo>
                  <a:lnTo>
                    <a:pt x="361581" y="95504"/>
                  </a:lnTo>
                  <a:lnTo>
                    <a:pt x="372783" y="103276"/>
                  </a:lnTo>
                  <a:lnTo>
                    <a:pt x="387870" y="105968"/>
                  </a:lnTo>
                  <a:lnTo>
                    <a:pt x="400570" y="103898"/>
                  </a:lnTo>
                  <a:lnTo>
                    <a:pt x="410654" y="97980"/>
                  </a:lnTo>
                  <a:lnTo>
                    <a:pt x="417614" y="88658"/>
                  </a:lnTo>
                  <a:lnTo>
                    <a:pt x="420966" y="76377"/>
                  </a:lnTo>
                  <a:lnTo>
                    <a:pt x="402094" y="76377"/>
                  </a:lnTo>
                  <a:lnTo>
                    <a:pt x="399707" y="86245"/>
                  </a:lnTo>
                  <a:lnTo>
                    <a:pt x="395757" y="90043"/>
                  </a:lnTo>
                  <a:lnTo>
                    <a:pt x="387870" y="90043"/>
                  </a:lnTo>
                  <a:lnTo>
                    <a:pt x="381152" y="88417"/>
                  </a:lnTo>
                  <a:lnTo>
                    <a:pt x="376148" y="83731"/>
                  </a:lnTo>
                  <a:lnTo>
                    <a:pt x="373024" y="76250"/>
                  </a:lnTo>
                  <a:lnTo>
                    <a:pt x="371944" y="66230"/>
                  </a:lnTo>
                  <a:lnTo>
                    <a:pt x="371944" y="58915"/>
                  </a:lnTo>
                  <a:lnTo>
                    <a:pt x="373354" y="52285"/>
                  </a:lnTo>
                  <a:lnTo>
                    <a:pt x="378002" y="43548"/>
                  </a:lnTo>
                  <a:lnTo>
                    <a:pt x="382371" y="41300"/>
                  </a:lnTo>
                  <a:lnTo>
                    <a:pt x="396036" y="41300"/>
                  </a:lnTo>
                  <a:lnTo>
                    <a:pt x="399834" y="45097"/>
                  </a:lnTo>
                  <a:lnTo>
                    <a:pt x="402094" y="55105"/>
                  </a:lnTo>
                  <a:lnTo>
                    <a:pt x="420966" y="55105"/>
                  </a:lnTo>
                  <a:close/>
                </a:path>
                <a:path w="675004" h="106045">
                  <a:moveTo>
                    <a:pt x="468274" y="28194"/>
                  </a:moveTo>
                  <a:lnTo>
                    <a:pt x="457288" y="28194"/>
                  </a:lnTo>
                  <a:lnTo>
                    <a:pt x="457288" y="7759"/>
                  </a:lnTo>
                  <a:lnTo>
                    <a:pt x="437553" y="7759"/>
                  </a:lnTo>
                  <a:lnTo>
                    <a:pt x="437553" y="28194"/>
                  </a:lnTo>
                  <a:lnTo>
                    <a:pt x="427824" y="28194"/>
                  </a:lnTo>
                  <a:lnTo>
                    <a:pt x="427824" y="41300"/>
                  </a:lnTo>
                  <a:lnTo>
                    <a:pt x="437553" y="41300"/>
                  </a:lnTo>
                  <a:lnTo>
                    <a:pt x="437553" y="88074"/>
                  </a:lnTo>
                  <a:lnTo>
                    <a:pt x="438734" y="95923"/>
                  </a:lnTo>
                  <a:lnTo>
                    <a:pt x="442341" y="101511"/>
                  </a:lnTo>
                  <a:lnTo>
                    <a:pt x="448373" y="104851"/>
                  </a:lnTo>
                  <a:lnTo>
                    <a:pt x="456869" y="105968"/>
                  </a:lnTo>
                  <a:lnTo>
                    <a:pt x="461365" y="105968"/>
                  </a:lnTo>
                  <a:lnTo>
                    <a:pt x="464604" y="105549"/>
                  </a:lnTo>
                  <a:lnTo>
                    <a:pt x="468274" y="104419"/>
                  </a:lnTo>
                  <a:lnTo>
                    <a:pt x="468274" y="90614"/>
                  </a:lnTo>
                  <a:lnTo>
                    <a:pt x="465315" y="91033"/>
                  </a:lnTo>
                  <a:lnTo>
                    <a:pt x="458546" y="91033"/>
                  </a:lnTo>
                  <a:lnTo>
                    <a:pt x="457288" y="89484"/>
                  </a:lnTo>
                  <a:lnTo>
                    <a:pt x="457288" y="41300"/>
                  </a:lnTo>
                  <a:lnTo>
                    <a:pt x="468274" y="41300"/>
                  </a:lnTo>
                  <a:lnTo>
                    <a:pt x="468274" y="28194"/>
                  </a:lnTo>
                  <a:close/>
                </a:path>
                <a:path w="675004" h="106045">
                  <a:moveTo>
                    <a:pt x="501637" y="26631"/>
                  </a:moveTo>
                  <a:lnTo>
                    <a:pt x="481901" y="26631"/>
                  </a:lnTo>
                  <a:lnTo>
                    <a:pt x="481901" y="102717"/>
                  </a:lnTo>
                  <a:lnTo>
                    <a:pt x="501637" y="102717"/>
                  </a:lnTo>
                  <a:lnTo>
                    <a:pt x="501637" y="26631"/>
                  </a:lnTo>
                  <a:close/>
                </a:path>
                <a:path w="675004" h="106045">
                  <a:moveTo>
                    <a:pt x="501637" y="0"/>
                  </a:moveTo>
                  <a:lnTo>
                    <a:pt x="481901" y="0"/>
                  </a:lnTo>
                  <a:lnTo>
                    <a:pt x="481901" y="17614"/>
                  </a:lnTo>
                  <a:lnTo>
                    <a:pt x="501637" y="17614"/>
                  </a:lnTo>
                  <a:lnTo>
                    <a:pt x="501637" y="0"/>
                  </a:lnTo>
                  <a:close/>
                </a:path>
                <a:path w="675004" h="106045">
                  <a:moveTo>
                    <a:pt x="591794" y="66230"/>
                  </a:moveTo>
                  <a:lnTo>
                    <a:pt x="589229" y="48971"/>
                  </a:lnTo>
                  <a:lnTo>
                    <a:pt x="584809" y="41300"/>
                  </a:lnTo>
                  <a:lnTo>
                    <a:pt x="581837" y="36131"/>
                  </a:lnTo>
                  <a:lnTo>
                    <a:pt x="572020" y="29527"/>
                  </a:lnTo>
                  <a:lnTo>
                    <a:pt x="572020" y="65671"/>
                  </a:lnTo>
                  <a:lnTo>
                    <a:pt x="572020" y="66230"/>
                  </a:lnTo>
                  <a:lnTo>
                    <a:pt x="570738" y="75717"/>
                  </a:lnTo>
                  <a:lnTo>
                    <a:pt x="567055" y="83337"/>
                  </a:lnTo>
                  <a:lnTo>
                    <a:pt x="561416" y="88277"/>
                  </a:lnTo>
                  <a:lnTo>
                    <a:pt x="554164" y="90043"/>
                  </a:lnTo>
                  <a:lnTo>
                    <a:pt x="546823" y="88277"/>
                  </a:lnTo>
                  <a:lnTo>
                    <a:pt x="541185" y="83324"/>
                  </a:lnTo>
                  <a:lnTo>
                    <a:pt x="537552" y="75653"/>
                  </a:lnTo>
                  <a:lnTo>
                    <a:pt x="536270" y="65671"/>
                  </a:lnTo>
                  <a:lnTo>
                    <a:pt x="537552" y="55676"/>
                  </a:lnTo>
                  <a:lnTo>
                    <a:pt x="541197" y="47993"/>
                  </a:lnTo>
                  <a:lnTo>
                    <a:pt x="546849" y="43040"/>
                  </a:lnTo>
                  <a:lnTo>
                    <a:pt x="554164" y="41300"/>
                  </a:lnTo>
                  <a:lnTo>
                    <a:pt x="561530" y="43053"/>
                  </a:lnTo>
                  <a:lnTo>
                    <a:pt x="567182" y="48018"/>
                  </a:lnTo>
                  <a:lnTo>
                    <a:pt x="570788" y="55803"/>
                  </a:lnTo>
                  <a:lnTo>
                    <a:pt x="572020" y="65671"/>
                  </a:lnTo>
                  <a:lnTo>
                    <a:pt x="572020" y="29527"/>
                  </a:lnTo>
                  <a:lnTo>
                    <a:pt x="569963" y="28130"/>
                  </a:lnTo>
                  <a:lnTo>
                    <a:pt x="554024" y="25374"/>
                  </a:lnTo>
                  <a:lnTo>
                    <a:pt x="538353" y="28155"/>
                  </a:lnTo>
                  <a:lnTo>
                    <a:pt x="526554" y="36169"/>
                  </a:lnTo>
                  <a:lnTo>
                    <a:pt x="519125" y="48844"/>
                  </a:lnTo>
                  <a:lnTo>
                    <a:pt x="516547" y="65671"/>
                  </a:lnTo>
                  <a:lnTo>
                    <a:pt x="519125" y="82550"/>
                  </a:lnTo>
                  <a:lnTo>
                    <a:pt x="526580" y="95224"/>
                  </a:lnTo>
                  <a:lnTo>
                    <a:pt x="538416" y="103200"/>
                  </a:lnTo>
                  <a:lnTo>
                    <a:pt x="554164" y="105968"/>
                  </a:lnTo>
                  <a:lnTo>
                    <a:pt x="569861" y="103200"/>
                  </a:lnTo>
                  <a:lnTo>
                    <a:pt x="581698" y="95288"/>
                  </a:lnTo>
                  <a:lnTo>
                    <a:pt x="584835" y="90043"/>
                  </a:lnTo>
                  <a:lnTo>
                    <a:pt x="589178" y="82778"/>
                  </a:lnTo>
                  <a:lnTo>
                    <a:pt x="591794" y="66230"/>
                  </a:lnTo>
                  <a:close/>
                </a:path>
                <a:path w="675004" h="106045">
                  <a:moveTo>
                    <a:pt x="674611" y="51714"/>
                  </a:moveTo>
                  <a:lnTo>
                    <a:pt x="672922" y="40474"/>
                  </a:lnTo>
                  <a:lnTo>
                    <a:pt x="667981" y="32207"/>
                  </a:lnTo>
                  <a:lnTo>
                    <a:pt x="659980" y="27101"/>
                  </a:lnTo>
                  <a:lnTo>
                    <a:pt x="649109" y="25361"/>
                  </a:lnTo>
                  <a:lnTo>
                    <a:pt x="641985" y="26073"/>
                  </a:lnTo>
                  <a:lnTo>
                    <a:pt x="635939" y="28270"/>
                  </a:lnTo>
                  <a:lnTo>
                    <a:pt x="630770" y="32080"/>
                  </a:lnTo>
                  <a:lnTo>
                    <a:pt x="626275" y="37617"/>
                  </a:lnTo>
                  <a:lnTo>
                    <a:pt x="626275" y="26631"/>
                  </a:lnTo>
                  <a:lnTo>
                    <a:pt x="606539" y="26631"/>
                  </a:lnTo>
                  <a:lnTo>
                    <a:pt x="606539" y="102717"/>
                  </a:lnTo>
                  <a:lnTo>
                    <a:pt x="626275" y="102717"/>
                  </a:lnTo>
                  <a:lnTo>
                    <a:pt x="626275" y="48056"/>
                  </a:lnTo>
                  <a:lnTo>
                    <a:pt x="632472" y="42138"/>
                  </a:lnTo>
                  <a:lnTo>
                    <a:pt x="650659" y="42138"/>
                  </a:lnTo>
                  <a:lnTo>
                    <a:pt x="654875" y="46786"/>
                  </a:lnTo>
                  <a:lnTo>
                    <a:pt x="654875" y="102717"/>
                  </a:lnTo>
                  <a:lnTo>
                    <a:pt x="674611" y="102717"/>
                  </a:lnTo>
                  <a:lnTo>
                    <a:pt x="674611" y="51714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627349" y="183845"/>
            <a:ext cx="336550" cy="419734"/>
          </a:xfrm>
          <a:custGeom>
            <a:avLst/>
            <a:gdLst/>
            <a:ahLst/>
            <a:cxnLst/>
            <a:rect l="l" t="t" r="r" b="b"/>
            <a:pathLst>
              <a:path w="336550" h="419734">
                <a:moveTo>
                  <a:pt x="67398" y="362788"/>
                </a:moveTo>
                <a:lnTo>
                  <a:pt x="63614" y="362788"/>
                </a:lnTo>
                <a:lnTo>
                  <a:pt x="63614" y="419569"/>
                </a:lnTo>
                <a:lnTo>
                  <a:pt x="74968" y="419569"/>
                </a:lnTo>
                <a:lnTo>
                  <a:pt x="74968" y="386626"/>
                </a:lnTo>
                <a:lnTo>
                  <a:pt x="88339" y="386626"/>
                </a:lnTo>
                <a:lnTo>
                  <a:pt x="67398" y="362788"/>
                </a:lnTo>
                <a:close/>
              </a:path>
              <a:path w="336550" h="419734">
                <a:moveTo>
                  <a:pt x="120421" y="386626"/>
                </a:moveTo>
                <a:lnTo>
                  <a:pt x="109029" y="386626"/>
                </a:lnTo>
                <a:lnTo>
                  <a:pt x="109067" y="419569"/>
                </a:lnTo>
                <a:lnTo>
                  <a:pt x="120421" y="419569"/>
                </a:lnTo>
                <a:lnTo>
                  <a:pt x="120421" y="386626"/>
                </a:lnTo>
                <a:close/>
              </a:path>
              <a:path w="336550" h="419734">
                <a:moveTo>
                  <a:pt x="88339" y="386626"/>
                </a:moveTo>
                <a:lnTo>
                  <a:pt x="74968" y="386626"/>
                </a:lnTo>
                <a:lnTo>
                  <a:pt x="91998" y="405549"/>
                </a:lnTo>
                <a:lnTo>
                  <a:pt x="105280" y="390791"/>
                </a:lnTo>
                <a:lnTo>
                  <a:pt x="91998" y="390791"/>
                </a:lnTo>
                <a:lnTo>
                  <a:pt x="88339" y="386626"/>
                </a:lnTo>
                <a:close/>
              </a:path>
              <a:path w="336550" h="419734">
                <a:moveTo>
                  <a:pt x="120421" y="362788"/>
                </a:moveTo>
                <a:lnTo>
                  <a:pt x="116636" y="362788"/>
                </a:lnTo>
                <a:lnTo>
                  <a:pt x="91998" y="390791"/>
                </a:lnTo>
                <a:lnTo>
                  <a:pt x="105280" y="390791"/>
                </a:lnTo>
                <a:lnTo>
                  <a:pt x="109029" y="386626"/>
                </a:lnTo>
                <a:lnTo>
                  <a:pt x="120421" y="386626"/>
                </a:lnTo>
                <a:lnTo>
                  <a:pt x="120421" y="362788"/>
                </a:lnTo>
                <a:close/>
              </a:path>
              <a:path w="336550" h="419734">
                <a:moveTo>
                  <a:pt x="174498" y="191300"/>
                </a:moveTo>
                <a:lnTo>
                  <a:pt x="52031" y="313791"/>
                </a:lnTo>
                <a:lnTo>
                  <a:pt x="75869" y="337616"/>
                </a:lnTo>
                <a:lnTo>
                  <a:pt x="198348" y="215150"/>
                </a:lnTo>
                <a:lnTo>
                  <a:pt x="174498" y="191300"/>
                </a:lnTo>
                <a:close/>
              </a:path>
              <a:path w="336550" h="419734">
                <a:moveTo>
                  <a:pt x="220027" y="236829"/>
                </a:moveTo>
                <a:lnTo>
                  <a:pt x="146316" y="310527"/>
                </a:lnTo>
                <a:lnTo>
                  <a:pt x="170167" y="334378"/>
                </a:lnTo>
                <a:lnTo>
                  <a:pt x="243865" y="260667"/>
                </a:lnTo>
                <a:lnTo>
                  <a:pt x="220027" y="236829"/>
                </a:lnTo>
                <a:close/>
              </a:path>
              <a:path w="336550" h="419734">
                <a:moveTo>
                  <a:pt x="265544" y="282346"/>
                </a:moveTo>
                <a:lnTo>
                  <a:pt x="239534" y="308368"/>
                </a:lnTo>
                <a:lnTo>
                  <a:pt x="263372" y="332206"/>
                </a:lnTo>
                <a:lnTo>
                  <a:pt x="289394" y="306196"/>
                </a:lnTo>
                <a:lnTo>
                  <a:pt x="265544" y="282346"/>
                </a:lnTo>
                <a:close/>
              </a:path>
              <a:path w="336550" h="419734">
                <a:moveTo>
                  <a:pt x="29273" y="242252"/>
                </a:moveTo>
                <a:lnTo>
                  <a:pt x="5422" y="266090"/>
                </a:lnTo>
                <a:lnTo>
                  <a:pt x="31432" y="292099"/>
                </a:lnTo>
                <a:lnTo>
                  <a:pt x="55270" y="268262"/>
                </a:lnTo>
                <a:lnTo>
                  <a:pt x="29273" y="242252"/>
                </a:lnTo>
                <a:close/>
              </a:path>
              <a:path w="336550" h="419734">
                <a:moveTo>
                  <a:pt x="214058" y="136563"/>
                </a:moveTo>
                <a:lnTo>
                  <a:pt x="190220" y="160413"/>
                </a:lnTo>
                <a:lnTo>
                  <a:pt x="312699" y="282892"/>
                </a:lnTo>
                <a:lnTo>
                  <a:pt x="336537" y="259041"/>
                </a:lnTo>
                <a:lnTo>
                  <a:pt x="214058" y="136563"/>
                </a:lnTo>
                <a:close/>
              </a:path>
              <a:path w="336550" h="419734">
                <a:moveTo>
                  <a:pt x="27101" y="149034"/>
                </a:moveTo>
                <a:lnTo>
                  <a:pt x="3263" y="172885"/>
                </a:lnTo>
                <a:lnTo>
                  <a:pt x="76949" y="246583"/>
                </a:lnTo>
                <a:lnTo>
                  <a:pt x="100799" y="222745"/>
                </a:lnTo>
                <a:lnTo>
                  <a:pt x="27101" y="149034"/>
                </a:lnTo>
                <a:close/>
              </a:path>
              <a:path w="336550" h="419734">
                <a:moveTo>
                  <a:pt x="23850" y="54736"/>
                </a:moveTo>
                <a:lnTo>
                  <a:pt x="0" y="78587"/>
                </a:lnTo>
                <a:lnTo>
                  <a:pt x="122478" y="201066"/>
                </a:lnTo>
                <a:lnTo>
                  <a:pt x="146316" y="177215"/>
                </a:lnTo>
                <a:lnTo>
                  <a:pt x="23850" y="54736"/>
                </a:lnTo>
                <a:close/>
              </a:path>
              <a:path w="336550" h="419734">
                <a:moveTo>
                  <a:pt x="259587" y="91046"/>
                </a:moveTo>
                <a:lnTo>
                  <a:pt x="235737" y="114884"/>
                </a:lnTo>
                <a:lnTo>
                  <a:pt x="309448" y="188594"/>
                </a:lnTo>
                <a:lnTo>
                  <a:pt x="333286" y="164744"/>
                </a:lnTo>
                <a:lnTo>
                  <a:pt x="259587" y="91046"/>
                </a:lnTo>
                <a:close/>
              </a:path>
              <a:path w="336550" h="419734">
                <a:moveTo>
                  <a:pt x="260667" y="0"/>
                </a:moveTo>
                <a:lnTo>
                  <a:pt x="138201" y="122478"/>
                </a:lnTo>
                <a:lnTo>
                  <a:pt x="162039" y="146329"/>
                </a:lnTo>
                <a:lnTo>
                  <a:pt x="284518" y="23837"/>
                </a:lnTo>
                <a:lnTo>
                  <a:pt x="260667" y="0"/>
                </a:lnTo>
                <a:close/>
              </a:path>
              <a:path w="336550" h="419734">
                <a:moveTo>
                  <a:pt x="166370" y="3251"/>
                </a:moveTo>
                <a:lnTo>
                  <a:pt x="92671" y="76961"/>
                </a:lnTo>
                <a:lnTo>
                  <a:pt x="116522" y="100799"/>
                </a:lnTo>
                <a:lnTo>
                  <a:pt x="190220" y="27101"/>
                </a:lnTo>
                <a:lnTo>
                  <a:pt x="166370" y="3251"/>
                </a:lnTo>
                <a:close/>
              </a:path>
              <a:path w="336550" h="419734">
                <a:moveTo>
                  <a:pt x="305104" y="45516"/>
                </a:moveTo>
                <a:lnTo>
                  <a:pt x="281254" y="69367"/>
                </a:lnTo>
                <a:lnTo>
                  <a:pt x="307276" y="95376"/>
                </a:lnTo>
                <a:lnTo>
                  <a:pt x="331114" y="71539"/>
                </a:lnTo>
                <a:lnTo>
                  <a:pt x="305104" y="45516"/>
                </a:lnTo>
                <a:close/>
              </a:path>
              <a:path w="336550" h="419734">
                <a:moveTo>
                  <a:pt x="73164" y="5422"/>
                </a:moveTo>
                <a:lnTo>
                  <a:pt x="47155" y="31432"/>
                </a:lnTo>
                <a:lnTo>
                  <a:pt x="70993" y="55283"/>
                </a:lnTo>
                <a:lnTo>
                  <a:pt x="97015" y="29260"/>
                </a:lnTo>
                <a:lnTo>
                  <a:pt x="73164" y="5422"/>
                </a:lnTo>
                <a:close/>
              </a:path>
              <a:path w="336550" h="419734">
                <a:moveTo>
                  <a:pt x="178320" y="362788"/>
                </a:moveTo>
                <a:lnTo>
                  <a:pt x="166954" y="362788"/>
                </a:lnTo>
                <a:lnTo>
                  <a:pt x="144246" y="419569"/>
                </a:lnTo>
                <a:lnTo>
                  <a:pt x="156362" y="419569"/>
                </a:lnTo>
                <a:lnTo>
                  <a:pt x="159778" y="410857"/>
                </a:lnTo>
                <a:lnTo>
                  <a:pt x="197529" y="410857"/>
                </a:lnTo>
                <a:lnTo>
                  <a:pt x="192992" y="399503"/>
                </a:lnTo>
                <a:lnTo>
                  <a:pt x="164312" y="399503"/>
                </a:lnTo>
                <a:lnTo>
                  <a:pt x="172948" y="377926"/>
                </a:lnTo>
                <a:lnTo>
                  <a:pt x="184369" y="377926"/>
                </a:lnTo>
                <a:lnTo>
                  <a:pt x="178320" y="362788"/>
                </a:lnTo>
                <a:close/>
              </a:path>
              <a:path w="336550" h="419734">
                <a:moveTo>
                  <a:pt x="197529" y="410857"/>
                </a:moveTo>
                <a:lnTo>
                  <a:pt x="185508" y="410857"/>
                </a:lnTo>
                <a:lnTo>
                  <a:pt x="188925" y="419569"/>
                </a:lnTo>
                <a:lnTo>
                  <a:pt x="200990" y="419519"/>
                </a:lnTo>
                <a:lnTo>
                  <a:pt x="197529" y="410857"/>
                </a:lnTo>
                <a:close/>
              </a:path>
              <a:path w="336550" h="419734">
                <a:moveTo>
                  <a:pt x="184369" y="377926"/>
                </a:moveTo>
                <a:lnTo>
                  <a:pt x="172948" y="377926"/>
                </a:lnTo>
                <a:lnTo>
                  <a:pt x="181343" y="399503"/>
                </a:lnTo>
                <a:lnTo>
                  <a:pt x="192992" y="399503"/>
                </a:lnTo>
                <a:lnTo>
                  <a:pt x="184369" y="377926"/>
                </a:lnTo>
                <a:close/>
              </a:path>
              <a:path w="336550" h="419734">
                <a:moveTo>
                  <a:pt x="272935" y="362788"/>
                </a:moveTo>
                <a:lnTo>
                  <a:pt x="224942" y="362788"/>
                </a:lnTo>
                <a:lnTo>
                  <a:pt x="224942" y="419569"/>
                </a:lnTo>
                <a:lnTo>
                  <a:pt x="236283" y="419569"/>
                </a:lnTo>
                <a:lnTo>
                  <a:pt x="236283" y="396049"/>
                </a:lnTo>
                <a:lnTo>
                  <a:pt x="261404" y="396049"/>
                </a:lnTo>
                <a:lnTo>
                  <a:pt x="261404" y="385495"/>
                </a:lnTo>
                <a:lnTo>
                  <a:pt x="236283" y="385495"/>
                </a:lnTo>
                <a:lnTo>
                  <a:pt x="236283" y="373379"/>
                </a:lnTo>
                <a:lnTo>
                  <a:pt x="272935" y="373379"/>
                </a:lnTo>
                <a:lnTo>
                  <a:pt x="272935" y="3627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21666" y="647972"/>
            <a:ext cx="948055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b="1" spc="15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75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b="1" spc="-10" dirty="0">
                <a:solidFill>
                  <a:srgbClr val="FFFFFF"/>
                </a:solidFill>
                <a:latin typeface="Arial"/>
                <a:cs typeface="Arial"/>
              </a:rPr>
              <a:t>TEXTILES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32612" y="1196784"/>
            <a:ext cx="6666865" cy="1484630"/>
            <a:chOff x="432612" y="1196784"/>
            <a:chExt cx="6666865" cy="1484630"/>
          </a:xfrm>
        </p:grpSpPr>
        <p:sp>
          <p:nvSpPr>
            <p:cNvPr id="17" name="object 17"/>
            <p:cNvSpPr/>
            <p:nvPr/>
          </p:nvSpPr>
          <p:spPr>
            <a:xfrm>
              <a:off x="3186302" y="1196784"/>
              <a:ext cx="3912997" cy="1484515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2612" y="1196784"/>
              <a:ext cx="3524796" cy="1484515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2612" y="1196784"/>
              <a:ext cx="6666687" cy="1484515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671104" y="1609889"/>
            <a:ext cx="4198620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300" b="0" spc="10" dirty="0">
                <a:solidFill>
                  <a:srgbClr val="FFFFFF"/>
                </a:solidFill>
                <a:latin typeface="Roboto"/>
                <a:cs typeface="Roboto"/>
              </a:rPr>
              <a:t>Gowns </a:t>
            </a:r>
            <a:r>
              <a:rPr sz="3300" b="0" spc="-100" dirty="0">
                <a:solidFill>
                  <a:srgbClr val="FFFFFF"/>
                </a:solidFill>
                <a:latin typeface="Roboto"/>
                <a:cs typeface="Roboto"/>
              </a:rPr>
              <a:t>for</a:t>
            </a:r>
            <a:r>
              <a:rPr sz="3300" b="0" spc="-1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3300" b="0" spc="-90" dirty="0">
                <a:solidFill>
                  <a:srgbClr val="FFFFFF"/>
                </a:solidFill>
                <a:latin typeface="Roboto"/>
                <a:cs typeface="Roboto"/>
              </a:rPr>
              <a:t>restaurants.</a:t>
            </a:r>
            <a:endParaRPr sz="3300">
              <a:latin typeface="Roboto"/>
              <a:cs typeface="Robo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60692" y="3515271"/>
            <a:ext cx="5371465" cy="3348990"/>
            <a:chOff x="260692" y="3515271"/>
            <a:chExt cx="5371465" cy="3348990"/>
          </a:xfrm>
        </p:grpSpPr>
        <p:sp>
          <p:nvSpPr>
            <p:cNvPr id="22" name="object 22"/>
            <p:cNvSpPr/>
            <p:nvPr/>
          </p:nvSpPr>
          <p:spPr>
            <a:xfrm>
              <a:off x="847173" y="3515271"/>
              <a:ext cx="1826087" cy="3239350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28353" y="3515271"/>
              <a:ext cx="1510182" cy="3348850"/>
            </a:xfrm>
            <a:prstGeom prst="rect">
              <a:avLst/>
            </a:pr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38488" y="5449748"/>
              <a:ext cx="392430" cy="1396365"/>
            </a:xfrm>
            <a:custGeom>
              <a:avLst/>
              <a:gdLst/>
              <a:ahLst/>
              <a:cxnLst/>
              <a:rect l="l" t="t" r="r" b="b"/>
              <a:pathLst>
                <a:path w="392430" h="1396365">
                  <a:moveTo>
                    <a:pt x="392379" y="0"/>
                  </a:moveTo>
                  <a:lnTo>
                    <a:pt x="0" y="0"/>
                  </a:lnTo>
                  <a:lnTo>
                    <a:pt x="0" y="1396123"/>
                  </a:lnTo>
                  <a:lnTo>
                    <a:pt x="392379" y="1396123"/>
                  </a:lnTo>
                  <a:lnTo>
                    <a:pt x="392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9066" y="5407165"/>
              <a:ext cx="775991" cy="778662"/>
            </a:xfrm>
            <a:prstGeom prst="rect">
              <a:avLst/>
            </a:pr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21340" y="3746754"/>
              <a:ext cx="1610639" cy="2989643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7252" y="5410822"/>
              <a:ext cx="777875" cy="777875"/>
            </a:xfrm>
            <a:custGeom>
              <a:avLst/>
              <a:gdLst/>
              <a:ahLst/>
              <a:cxnLst/>
              <a:rect l="l" t="t" r="r" b="b"/>
              <a:pathLst>
                <a:path w="777875" h="777875">
                  <a:moveTo>
                    <a:pt x="777582" y="388785"/>
                  </a:moveTo>
                  <a:lnTo>
                    <a:pt x="774553" y="437553"/>
                  </a:lnTo>
                  <a:lnTo>
                    <a:pt x="765708" y="484513"/>
                  </a:lnTo>
                  <a:lnTo>
                    <a:pt x="751413" y="529302"/>
                  </a:lnTo>
                  <a:lnTo>
                    <a:pt x="732030" y="571554"/>
                  </a:lnTo>
                  <a:lnTo>
                    <a:pt x="707925" y="610905"/>
                  </a:lnTo>
                  <a:lnTo>
                    <a:pt x="679461" y="646992"/>
                  </a:lnTo>
                  <a:lnTo>
                    <a:pt x="647004" y="679449"/>
                  </a:lnTo>
                  <a:lnTo>
                    <a:pt x="610918" y="707912"/>
                  </a:lnTo>
                  <a:lnTo>
                    <a:pt x="571567" y="732017"/>
                  </a:lnTo>
                  <a:lnTo>
                    <a:pt x="529314" y="751400"/>
                  </a:lnTo>
                  <a:lnTo>
                    <a:pt x="484526" y="765696"/>
                  </a:lnTo>
                  <a:lnTo>
                    <a:pt x="437565" y="774540"/>
                  </a:lnTo>
                  <a:lnTo>
                    <a:pt x="388797" y="777570"/>
                  </a:lnTo>
                  <a:lnTo>
                    <a:pt x="340026" y="774540"/>
                  </a:lnTo>
                  <a:lnTo>
                    <a:pt x="293064" y="765696"/>
                  </a:lnTo>
                  <a:lnTo>
                    <a:pt x="248273" y="751400"/>
                  </a:lnTo>
                  <a:lnTo>
                    <a:pt x="206020" y="732017"/>
                  </a:lnTo>
                  <a:lnTo>
                    <a:pt x="166667" y="707912"/>
                  </a:lnTo>
                  <a:lnTo>
                    <a:pt x="130579" y="679449"/>
                  </a:lnTo>
                  <a:lnTo>
                    <a:pt x="98122" y="646992"/>
                  </a:lnTo>
                  <a:lnTo>
                    <a:pt x="69658" y="610905"/>
                  </a:lnTo>
                  <a:lnTo>
                    <a:pt x="45552" y="571554"/>
                  </a:lnTo>
                  <a:lnTo>
                    <a:pt x="26169" y="529302"/>
                  </a:lnTo>
                  <a:lnTo>
                    <a:pt x="11873" y="484513"/>
                  </a:lnTo>
                  <a:lnTo>
                    <a:pt x="3029" y="437553"/>
                  </a:lnTo>
                  <a:lnTo>
                    <a:pt x="0" y="388785"/>
                  </a:lnTo>
                  <a:lnTo>
                    <a:pt x="3029" y="340016"/>
                  </a:lnTo>
                  <a:lnTo>
                    <a:pt x="11873" y="293056"/>
                  </a:lnTo>
                  <a:lnTo>
                    <a:pt x="26169" y="248267"/>
                  </a:lnTo>
                  <a:lnTo>
                    <a:pt x="45552" y="206015"/>
                  </a:lnTo>
                  <a:lnTo>
                    <a:pt x="69658" y="166664"/>
                  </a:lnTo>
                  <a:lnTo>
                    <a:pt x="98122" y="130577"/>
                  </a:lnTo>
                  <a:lnTo>
                    <a:pt x="130579" y="98120"/>
                  </a:lnTo>
                  <a:lnTo>
                    <a:pt x="166667" y="69657"/>
                  </a:lnTo>
                  <a:lnTo>
                    <a:pt x="206020" y="45552"/>
                  </a:lnTo>
                  <a:lnTo>
                    <a:pt x="248273" y="26169"/>
                  </a:lnTo>
                  <a:lnTo>
                    <a:pt x="293064" y="11873"/>
                  </a:lnTo>
                  <a:lnTo>
                    <a:pt x="340026" y="3029"/>
                  </a:lnTo>
                  <a:lnTo>
                    <a:pt x="388797" y="0"/>
                  </a:lnTo>
                  <a:lnTo>
                    <a:pt x="437565" y="3029"/>
                  </a:lnTo>
                  <a:lnTo>
                    <a:pt x="484526" y="11873"/>
                  </a:lnTo>
                  <a:lnTo>
                    <a:pt x="529314" y="26169"/>
                  </a:lnTo>
                  <a:lnTo>
                    <a:pt x="571567" y="45552"/>
                  </a:lnTo>
                  <a:lnTo>
                    <a:pt x="610918" y="69657"/>
                  </a:lnTo>
                  <a:lnTo>
                    <a:pt x="647004" y="98120"/>
                  </a:lnTo>
                  <a:lnTo>
                    <a:pt x="679461" y="130577"/>
                  </a:lnTo>
                  <a:lnTo>
                    <a:pt x="707925" y="166664"/>
                  </a:lnTo>
                  <a:lnTo>
                    <a:pt x="732030" y="206015"/>
                  </a:lnTo>
                  <a:lnTo>
                    <a:pt x="751413" y="248267"/>
                  </a:lnTo>
                  <a:lnTo>
                    <a:pt x="765708" y="293056"/>
                  </a:lnTo>
                  <a:lnTo>
                    <a:pt x="774553" y="340016"/>
                  </a:lnTo>
                  <a:lnTo>
                    <a:pt x="777582" y="388785"/>
                  </a:lnTo>
                  <a:close/>
                </a:path>
              </a:pathLst>
            </a:custGeom>
            <a:ln w="131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25363" y="5231181"/>
              <a:ext cx="205740" cy="278130"/>
            </a:xfrm>
            <a:custGeom>
              <a:avLst/>
              <a:gdLst/>
              <a:ahLst/>
              <a:cxnLst/>
              <a:rect l="l" t="t" r="r" b="b"/>
              <a:pathLst>
                <a:path w="205740" h="278129">
                  <a:moveTo>
                    <a:pt x="0" y="277558"/>
                  </a:moveTo>
                  <a:lnTo>
                    <a:pt x="205587" y="0"/>
                  </a:lnTo>
                </a:path>
              </a:pathLst>
            </a:custGeom>
            <a:ln w="952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18666" y="2849172"/>
            <a:ext cx="6139815" cy="356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5800"/>
              </a:lnSpc>
              <a:spcBef>
                <a:spcPts val="95"/>
              </a:spcBef>
            </a:pPr>
            <a:r>
              <a:rPr sz="800" spc="10" dirty="0">
                <a:solidFill>
                  <a:srgbClr val="153B6C"/>
                </a:solidFill>
                <a:latin typeface="RobotoRegular"/>
                <a:cs typeface="RobotoRegular"/>
              </a:rPr>
              <a:t>MAF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MT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has developed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gowns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and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coveralls for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the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growing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demand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of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PPE in the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restaurant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and service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industry.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Our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products offer 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a high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level of protection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that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will meet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the needs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of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any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business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requiring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protection from cross-contamination.</a:t>
            </a:r>
            <a:endParaRPr sz="800">
              <a:latin typeface="RobotoRegular"/>
              <a:cs typeface="RobotoRegular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698718" y="3746754"/>
            <a:ext cx="1455529" cy="2989643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9858" y="10337204"/>
            <a:ext cx="347804" cy="9578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08227" y="10318521"/>
            <a:ext cx="259079" cy="129539"/>
            <a:chOff x="808227" y="10318521"/>
            <a:chExt cx="259079" cy="129539"/>
          </a:xfrm>
        </p:grpSpPr>
        <p:sp>
          <p:nvSpPr>
            <p:cNvPr id="4" name="object 4"/>
            <p:cNvSpPr/>
            <p:nvPr/>
          </p:nvSpPr>
          <p:spPr>
            <a:xfrm>
              <a:off x="884839" y="10338710"/>
              <a:ext cx="182004" cy="94275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8227" y="10318521"/>
              <a:ext cx="118325" cy="128917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232077" y="10270863"/>
            <a:ext cx="175501" cy="218795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6657060" y="10232885"/>
            <a:ext cx="675005" cy="260350"/>
            <a:chOff x="6657060" y="10232885"/>
            <a:chExt cx="675005" cy="260350"/>
          </a:xfrm>
        </p:grpSpPr>
        <p:sp>
          <p:nvSpPr>
            <p:cNvPr id="8" name="object 8"/>
            <p:cNvSpPr/>
            <p:nvPr/>
          </p:nvSpPr>
          <p:spPr>
            <a:xfrm>
              <a:off x="6727266" y="10232885"/>
              <a:ext cx="417830" cy="135890"/>
            </a:xfrm>
            <a:custGeom>
              <a:avLst/>
              <a:gdLst/>
              <a:ahLst/>
              <a:cxnLst/>
              <a:rect l="l" t="t" r="r" b="b"/>
              <a:pathLst>
                <a:path w="417829" h="135890">
                  <a:moveTo>
                    <a:pt x="84696" y="74409"/>
                  </a:moveTo>
                  <a:lnTo>
                    <a:pt x="57492" y="46075"/>
                  </a:lnTo>
                  <a:lnTo>
                    <a:pt x="26352" y="40030"/>
                  </a:lnTo>
                  <a:lnTo>
                    <a:pt x="21983" y="37058"/>
                  </a:lnTo>
                  <a:lnTo>
                    <a:pt x="21983" y="21856"/>
                  </a:lnTo>
                  <a:lnTo>
                    <a:pt x="28740" y="16916"/>
                  </a:lnTo>
                  <a:lnTo>
                    <a:pt x="39738" y="16916"/>
                  </a:lnTo>
                  <a:lnTo>
                    <a:pt x="48653" y="17970"/>
                  </a:lnTo>
                  <a:lnTo>
                    <a:pt x="55270" y="21043"/>
                  </a:lnTo>
                  <a:lnTo>
                    <a:pt x="59499" y="26073"/>
                  </a:lnTo>
                  <a:lnTo>
                    <a:pt x="61290" y="32981"/>
                  </a:lnTo>
                  <a:lnTo>
                    <a:pt x="81026" y="32981"/>
                  </a:lnTo>
                  <a:lnTo>
                    <a:pt x="78308" y="18859"/>
                  </a:lnTo>
                  <a:lnTo>
                    <a:pt x="70535" y="8509"/>
                  </a:lnTo>
                  <a:lnTo>
                    <a:pt x="57937" y="2171"/>
                  </a:lnTo>
                  <a:lnTo>
                    <a:pt x="40728" y="0"/>
                  </a:lnTo>
                  <a:lnTo>
                    <a:pt x="24244" y="2120"/>
                  </a:lnTo>
                  <a:lnTo>
                    <a:pt x="12026" y="8280"/>
                  </a:lnTo>
                  <a:lnTo>
                    <a:pt x="4445" y="18199"/>
                  </a:lnTo>
                  <a:lnTo>
                    <a:pt x="1841" y="31572"/>
                  </a:lnTo>
                  <a:lnTo>
                    <a:pt x="3416" y="42049"/>
                  </a:lnTo>
                  <a:lnTo>
                    <a:pt x="8458" y="49872"/>
                  </a:lnTo>
                  <a:lnTo>
                    <a:pt x="17399" y="55448"/>
                  </a:lnTo>
                  <a:lnTo>
                    <a:pt x="30721" y="59182"/>
                  </a:lnTo>
                  <a:lnTo>
                    <a:pt x="59182" y="64681"/>
                  </a:lnTo>
                  <a:lnTo>
                    <a:pt x="64389" y="68630"/>
                  </a:lnTo>
                  <a:lnTo>
                    <a:pt x="64389" y="85534"/>
                  </a:lnTo>
                  <a:lnTo>
                    <a:pt x="56502" y="90754"/>
                  </a:lnTo>
                  <a:lnTo>
                    <a:pt x="43675" y="90754"/>
                  </a:lnTo>
                  <a:lnTo>
                    <a:pt x="34099" y="89636"/>
                  </a:lnTo>
                  <a:lnTo>
                    <a:pt x="27000" y="86347"/>
                  </a:lnTo>
                  <a:lnTo>
                    <a:pt x="22453" y="81000"/>
                  </a:lnTo>
                  <a:lnTo>
                    <a:pt x="20574" y="73698"/>
                  </a:lnTo>
                  <a:lnTo>
                    <a:pt x="0" y="73698"/>
                  </a:lnTo>
                  <a:lnTo>
                    <a:pt x="3492" y="88290"/>
                  </a:lnTo>
                  <a:lnTo>
                    <a:pt x="11925" y="98933"/>
                  </a:lnTo>
                  <a:lnTo>
                    <a:pt x="25031" y="105448"/>
                  </a:lnTo>
                  <a:lnTo>
                    <a:pt x="42557" y="107657"/>
                  </a:lnTo>
                  <a:lnTo>
                    <a:pt x="60312" y="105422"/>
                  </a:lnTo>
                  <a:lnTo>
                    <a:pt x="73545" y="98907"/>
                  </a:lnTo>
                  <a:lnTo>
                    <a:pt x="81826" y="88455"/>
                  </a:lnTo>
                  <a:lnTo>
                    <a:pt x="84696" y="74409"/>
                  </a:lnTo>
                  <a:close/>
                </a:path>
                <a:path w="417829" h="135890">
                  <a:moveTo>
                    <a:pt x="164109" y="102019"/>
                  </a:moveTo>
                  <a:lnTo>
                    <a:pt x="160718" y="98780"/>
                  </a:lnTo>
                  <a:lnTo>
                    <a:pt x="159727" y="96799"/>
                  </a:lnTo>
                  <a:lnTo>
                    <a:pt x="159600" y="96520"/>
                  </a:lnTo>
                  <a:lnTo>
                    <a:pt x="159600" y="91732"/>
                  </a:lnTo>
                  <a:lnTo>
                    <a:pt x="159600" y="68491"/>
                  </a:lnTo>
                  <a:lnTo>
                    <a:pt x="159600" y="50457"/>
                  </a:lnTo>
                  <a:lnTo>
                    <a:pt x="158153" y="42989"/>
                  </a:lnTo>
                  <a:lnTo>
                    <a:pt x="157619" y="40259"/>
                  </a:lnTo>
                  <a:lnTo>
                    <a:pt x="151739" y="32943"/>
                  </a:lnTo>
                  <a:lnTo>
                    <a:pt x="141998" y="28536"/>
                  </a:lnTo>
                  <a:lnTo>
                    <a:pt x="128460" y="27051"/>
                  </a:lnTo>
                  <a:lnTo>
                    <a:pt x="114871" y="28702"/>
                  </a:lnTo>
                  <a:lnTo>
                    <a:pt x="104940" y="33629"/>
                  </a:lnTo>
                  <a:lnTo>
                    <a:pt x="98628" y="41871"/>
                  </a:lnTo>
                  <a:lnTo>
                    <a:pt x="95910" y="53416"/>
                  </a:lnTo>
                  <a:lnTo>
                    <a:pt x="114935" y="53416"/>
                  </a:lnTo>
                  <a:lnTo>
                    <a:pt x="115925" y="45516"/>
                  </a:lnTo>
                  <a:lnTo>
                    <a:pt x="119151" y="42989"/>
                  </a:lnTo>
                  <a:lnTo>
                    <a:pt x="136486" y="42989"/>
                  </a:lnTo>
                  <a:lnTo>
                    <a:pt x="140284" y="45516"/>
                  </a:lnTo>
                  <a:lnTo>
                    <a:pt x="140284" y="53124"/>
                  </a:lnTo>
                  <a:lnTo>
                    <a:pt x="140284" y="68491"/>
                  </a:lnTo>
                  <a:lnTo>
                    <a:pt x="140284" y="85255"/>
                  </a:lnTo>
                  <a:lnTo>
                    <a:pt x="134658" y="91732"/>
                  </a:lnTo>
                  <a:lnTo>
                    <a:pt x="118033" y="91732"/>
                  </a:lnTo>
                  <a:lnTo>
                    <a:pt x="113957" y="88214"/>
                  </a:lnTo>
                  <a:lnTo>
                    <a:pt x="113957" y="76669"/>
                  </a:lnTo>
                  <a:lnTo>
                    <a:pt x="117043" y="73837"/>
                  </a:lnTo>
                  <a:lnTo>
                    <a:pt x="125209" y="72148"/>
                  </a:lnTo>
                  <a:lnTo>
                    <a:pt x="137185" y="69888"/>
                  </a:lnTo>
                  <a:lnTo>
                    <a:pt x="138036" y="69621"/>
                  </a:lnTo>
                  <a:lnTo>
                    <a:pt x="140284" y="68491"/>
                  </a:lnTo>
                  <a:lnTo>
                    <a:pt x="140284" y="53124"/>
                  </a:lnTo>
                  <a:lnTo>
                    <a:pt x="139026" y="55232"/>
                  </a:lnTo>
                  <a:lnTo>
                    <a:pt x="136906" y="56515"/>
                  </a:lnTo>
                  <a:lnTo>
                    <a:pt x="134226" y="57924"/>
                  </a:lnTo>
                  <a:lnTo>
                    <a:pt x="124510" y="59474"/>
                  </a:lnTo>
                  <a:lnTo>
                    <a:pt x="116624" y="60871"/>
                  </a:lnTo>
                  <a:lnTo>
                    <a:pt x="106756" y="63779"/>
                  </a:lnTo>
                  <a:lnTo>
                    <a:pt x="99758" y="68694"/>
                  </a:lnTo>
                  <a:lnTo>
                    <a:pt x="95592" y="75679"/>
                  </a:lnTo>
                  <a:lnTo>
                    <a:pt x="94221" y="84823"/>
                  </a:lnTo>
                  <a:lnTo>
                    <a:pt x="95859" y="94157"/>
                  </a:lnTo>
                  <a:lnTo>
                    <a:pt x="100545" y="101371"/>
                  </a:lnTo>
                  <a:lnTo>
                    <a:pt x="107823" y="106019"/>
                  </a:lnTo>
                  <a:lnTo>
                    <a:pt x="117322" y="107657"/>
                  </a:lnTo>
                  <a:lnTo>
                    <a:pt x="123494" y="106997"/>
                  </a:lnTo>
                  <a:lnTo>
                    <a:pt x="129400" y="104990"/>
                  </a:lnTo>
                  <a:lnTo>
                    <a:pt x="135039" y="101600"/>
                  </a:lnTo>
                  <a:lnTo>
                    <a:pt x="140436" y="96799"/>
                  </a:lnTo>
                  <a:lnTo>
                    <a:pt x="140436" y="100749"/>
                  </a:lnTo>
                  <a:lnTo>
                    <a:pt x="140855" y="102158"/>
                  </a:lnTo>
                  <a:lnTo>
                    <a:pt x="142671" y="104406"/>
                  </a:lnTo>
                  <a:lnTo>
                    <a:pt x="164109" y="104406"/>
                  </a:lnTo>
                  <a:lnTo>
                    <a:pt x="164109" y="102019"/>
                  </a:lnTo>
                  <a:close/>
                </a:path>
                <a:path w="417829" h="135890">
                  <a:moveTo>
                    <a:pt x="212686" y="29883"/>
                  </a:moveTo>
                  <a:lnTo>
                    <a:pt x="200977" y="29883"/>
                  </a:lnTo>
                  <a:lnTo>
                    <a:pt x="200977" y="18465"/>
                  </a:lnTo>
                  <a:lnTo>
                    <a:pt x="202679" y="16484"/>
                  </a:lnTo>
                  <a:lnTo>
                    <a:pt x="208178" y="16484"/>
                  </a:lnTo>
                  <a:lnTo>
                    <a:pt x="211963" y="16916"/>
                  </a:lnTo>
                  <a:lnTo>
                    <a:pt x="211963" y="2120"/>
                  </a:lnTo>
                  <a:lnTo>
                    <a:pt x="181254" y="20713"/>
                  </a:lnTo>
                  <a:lnTo>
                    <a:pt x="181254" y="29883"/>
                  </a:lnTo>
                  <a:lnTo>
                    <a:pt x="170561" y="29883"/>
                  </a:lnTo>
                  <a:lnTo>
                    <a:pt x="170561" y="42989"/>
                  </a:lnTo>
                  <a:lnTo>
                    <a:pt x="181254" y="42989"/>
                  </a:lnTo>
                  <a:lnTo>
                    <a:pt x="181254" y="104406"/>
                  </a:lnTo>
                  <a:lnTo>
                    <a:pt x="200977" y="104406"/>
                  </a:lnTo>
                  <a:lnTo>
                    <a:pt x="200977" y="42989"/>
                  </a:lnTo>
                  <a:lnTo>
                    <a:pt x="212686" y="42989"/>
                  </a:lnTo>
                  <a:lnTo>
                    <a:pt x="212686" y="29883"/>
                  </a:lnTo>
                  <a:close/>
                </a:path>
                <a:path w="417829" h="135890">
                  <a:moveTo>
                    <a:pt x="289013" y="61582"/>
                  </a:moveTo>
                  <a:lnTo>
                    <a:pt x="288671" y="59474"/>
                  </a:lnTo>
                  <a:lnTo>
                    <a:pt x="287896" y="54533"/>
                  </a:lnTo>
                  <a:lnTo>
                    <a:pt x="286067" y="49174"/>
                  </a:lnTo>
                  <a:lnTo>
                    <a:pt x="282194" y="42138"/>
                  </a:lnTo>
                  <a:lnTo>
                    <a:pt x="280974" y="39903"/>
                  </a:lnTo>
                  <a:lnTo>
                    <a:pt x="273570" y="32943"/>
                  </a:lnTo>
                  <a:lnTo>
                    <a:pt x="268452" y="30556"/>
                  </a:lnTo>
                  <a:lnTo>
                    <a:pt x="268452" y="59474"/>
                  </a:lnTo>
                  <a:lnTo>
                    <a:pt x="238163" y="59474"/>
                  </a:lnTo>
                  <a:lnTo>
                    <a:pt x="239433" y="47764"/>
                  </a:lnTo>
                  <a:lnTo>
                    <a:pt x="244360" y="42138"/>
                  </a:lnTo>
                  <a:lnTo>
                    <a:pt x="262115" y="42138"/>
                  </a:lnTo>
                  <a:lnTo>
                    <a:pt x="267462" y="48183"/>
                  </a:lnTo>
                  <a:lnTo>
                    <a:pt x="268452" y="59474"/>
                  </a:lnTo>
                  <a:lnTo>
                    <a:pt x="268452" y="30556"/>
                  </a:lnTo>
                  <a:lnTo>
                    <a:pt x="264236" y="28575"/>
                  </a:lnTo>
                  <a:lnTo>
                    <a:pt x="253377" y="27051"/>
                  </a:lnTo>
                  <a:lnTo>
                    <a:pt x="238658" y="29921"/>
                  </a:lnTo>
                  <a:lnTo>
                    <a:pt x="227571" y="38138"/>
                  </a:lnTo>
                  <a:lnTo>
                    <a:pt x="220573" y="51130"/>
                  </a:lnTo>
                  <a:lnTo>
                    <a:pt x="218147" y="68338"/>
                  </a:lnTo>
                  <a:lnTo>
                    <a:pt x="220548" y="84772"/>
                  </a:lnTo>
                  <a:lnTo>
                    <a:pt x="227457" y="97142"/>
                  </a:lnTo>
                  <a:lnTo>
                    <a:pt x="238404" y="104952"/>
                  </a:lnTo>
                  <a:lnTo>
                    <a:pt x="252945" y="107657"/>
                  </a:lnTo>
                  <a:lnTo>
                    <a:pt x="265023" y="105930"/>
                  </a:lnTo>
                  <a:lnTo>
                    <a:pt x="275323" y="100990"/>
                  </a:lnTo>
                  <a:lnTo>
                    <a:pt x="283222" y="93218"/>
                  </a:lnTo>
                  <a:lnTo>
                    <a:pt x="283540" y="92570"/>
                  </a:lnTo>
                  <a:lnTo>
                    <a:pt x="288175" y="83007"/>
                  </a:lnTo>
                  <a:lnTo>
                    <a:pt x="268732" y="83007"/>
                  </a:lnTo>
                  <a:lnTo>
                    <a:pt x="266344" y="89052"/>
                  </a:lnTo>
                  <a:lnTo>
                    <a:pt x="260845" y="92570"/>
                  </a:lnTo>
                  <a:lnTo>
                    <a:pt x="248031" y="92570"/>
                  </a:lnTo>
                  <a:lnTo>
                    <a:pt x="243509" y="90182"/>
                  </a:lnTo>
                  <a:lnTo>
                    <a:pt x="240690" y="85953"/>
                  </a:lnTo>
                  <a:lnTo>
                    <a:pt x="238861" y="83134"/>
                  </a:lnTo>
                  <a:lnTo>
                    <a:pt x="238163" y="79768"/>
                  </a:lnTo>
                  <a:lnTo>
                    <a:pt x="237883" y="72567"/>
                  </a:lnTo>
                  <a:lnTo>
                    <a:pt x="288886" y="72567"/>
                  </a:lnTo>
                  <a:lnTo>
                    <a:pt x="289013" y="70878"/>
                  </a:lnTo>
                  <a:lnTo>
                    <a:pt x="289013" y="61582"/>
                  </a:lnTo>
                  <a:close/>
                </a:path>
                <a:path w="417829" h="135890">
                  <a:moveTo>
                    <a:pt x="335203" y="29883"/>
                  </a:moveTo>
                  <a:lnTo>
                    <a:pt x="324218" y="29883"/>
                  </a:lnTo>
                  <a:lnTo>
                    <a:pt x="324218" y="9436"/>
                  </a:lnTo>
                  <a:lnTo>
                    <a:pt x="304482" y="9436"/>
                  </a:lnTo>
                  <a:lnTo>
                    <a:pt x="304482" y="29883"/>
                  </a:lnTo>
                  <a:lnTo>
                    <a:pt x="294767" y="29883"/>
                  </a:lnTo>
                  <a:lnTo>
                    <a:pt x="294767" y="42989"/>
                  </a:lnTo>
                  <a:lnTo>
                    <a:pt x="304482" y="42989"/>
                  </a:lnTo>
                  <a:lnTo>
                    <a:pt x="304482" y="89763"/>
                  </a:lnTo>
                  <a:lnTo>
                    <a:pt x="305676" y="97612"/>
                  </a:lnTo>
                  <a:lnTo>
                    <a:pt x="309270" y="103212"/>
                  </a:lnTo>
                  <a:lnTo>
                    <a:pt x="315302" y="106553"/>
                  </a:lnTo>
                  <a:lnTo>
                    <a:pt x="323799" y="107657"/>
                  </a:lnTo>
                  <a:lnTo>
                    <a:pt x="328295" y="107657"/>
                  </a:lnTo>
                  <a:lnTo>
                    <a:pt x="331546" y="107238"/>
                  </a:lnTo>
                  <a:lnTo>
                    <a:pt x="335203" y="106108"/>
                  </a:lnTo>
                  <a:lnTo>
                    <a:pt x="335203" y="92303"/>
                  </a:lnTo>
                  <a:lnTo>
                    <a:pt x="332244" y="92722"/>
                  </a:lnTo>
                  <a:lnTo>
                    <a:pt x="325488" y="92722"/>
                  </a:lnTo>
                  <a:lnTo>
                    <a:pt x="324218" y="91173"/>
                  </a:lnTo>
                  <a:lnTo>
                    <a:pt x="324218" y="42989"/>
                  </a:lnTo>
                  <a:lnTo>
                    <a:pt x="335203" y="42989"/>
                  </a:lnTo>
                  <a:lnTo>
                    <a:pt x="335203" y="29883"/>
                  </a:lnTo>
                  <a:close/>
                </a:path>
                <a:path w="417829" h="135890">
                  <a:moveTo>
                    <a:pt x="417461" y="28333"/>
                  </a:moveTo>
                  <a:lnTo>
                    <a:pt x="397167" y="28333"/>
                  </a:lnTo>
                  <a:lnTo>
                    <a:pt x="381393" y="83705"/>
                  </a:lnTo>
                  <a:lnTo>
                    <a:pt x="364617" y="28333"/>
                  </a:lnTo>
                  <a:lnTo>
                    <a:pt x="342925" y="28333"/>
                  </a:lnTo>
                  <a:lnTo>
                    <a:pt x="371246" y="107505"/>
                  </a:lnTo>
                  <a:lnTo>
                    <a:pt x="371246" y="115404"/>
                  </a:lnTo>
                  <a:lnTo>
                    <a:pt x="366318" y="120751"/>
                  </a:lnTo>
                  <a:lnTo>
                    <a:pt x="357428" y="120751"/>
                  </a:lnTo>
                  <a:lnTo>
                    <a:pt x="353771" y="119913"/>
                  </a:lnTo>
                  <a:lnTo>
                    <a:pt x="353771" y="134708"/>
                  </a:lnTo>
                  <a:lnTo>
                    <a:pt x="356743" y="135128"/>
                  </a:lnTo>
                  <a:lnTo>
                    <a:pt x="365887" y="135267"/>
                  </a:lnTo>
                  <a:lnTo>
                    <a:pt x="371525" y="134289"/>
                  </a:lnTo>
                  <a:lnTo>
                    <a:pt x="380555" y="130619"/>
                  </a:lnTo>
                  <a:lnTo>
                    <a:pt x="382943" y="127533"/>
                  </a:lnTo>
                  <a:lnTo>
                    <a:pt x="417461" y="28333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65479" y="10242727"/>
              <a:ext cx="95973" cy="95973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57060" y="10386796"/>
              <a:ext cx="675005" cy="106045"/>
            </a:xfrm>
            <a:custGeom>
              <a:avLst/>
              <a:gdLst/>
              <a:ahLst/>
              <a:cxnLst/>
              <a:rect l="l" t="t" r="r" b="b"/>
              <a:pathLst>
                <a:path w="675004" h="106045">
                  <a:moveTo>
                    <a:pt x="78486" y="31851"/>
                  </a:moveTo>
                  <a:lnTo>
                    <a:pt x="57340" y="1778"/>
                  </a:lnTo>
                  <a:lnTo>
                    <a:pt x="57340" y="22542"/>
                  </a:lnTo>
                  <a:lnTo>
                    <a:pt x="57340" y="43535"/>
                  </a:lnTo>
                  <a:lnTo>
                    <a:pt x="52133" y="48475"/>
                  </a:lnTo>
                  <a:lnTo>
                    <a:pt x="21132" y="48475"/>
                  </a:lnTo>
                  <a:lnTo>
                    <a:pt x="21132" y="17614"/>
                  </a:lnTo>
                  <a:lnTo>
                    <a:pt x="52133" y="17614"/>
                  </a:lnTo>
                  <a:lnTo>
                    <a:pt x="57340" y="22542"/>
                  </a:lnTo>
                  <a:lnTo>
                    <a:pt x="57340" y="1778"/>
                  </a:lnTo>
                  <a:lnTo>
                    <a:pt x="45364" y="12"/>
                  </a:lnTo>
                  <a:lnTo>
                    <a:pt x="0" y="12"/>
                  </a:lnTo>
                  <a:lnTo>
                    <a:pt x="0" y="102717"/>
                  </a:lnTo>
                  <a:lnTo>
                    <a:pt x="21132" y="102717"/>
                  </a:lnTo>
                  <a:lnTo>
                    <a:pt x="21132" y="66090"/>
                  </a:lnTo>
                  <a:lnTo>
                    <a:pt x="47472" y="66090"/>
                  </a:lnTo>
                  <a:lnTo>
                    <a:pt x="60274" y="63677"/>
                  </a:lnTo>
                  <a:lnTo>
                    <a:pt x="70053" y="56794"/>
                  </a:lnTo>
                  <a:lnTo>
                    <a:pt x="74853" y="48475"/>
                  </a:lnTo>
                  <a:lnTo>
                    <a:pt x="76288" y="45999"/>
                  </a:lnTo>
                  <a:lnTo>
                    <a:pt x="78486" y="31851"/>
                  </a:lnTo>
                  <a:close/>
                </a:path>
                <a:path w="675004" h="106045">
                  <a:moveTo>
                    <a:pt x="135356" y="25514"/>
                  </a:moveTo>
                  <a:lnTo>
                    <a:pt x="111823" y="41579"/>
                  </a:lnTo>
                  <a:lnTo>
                    <a:pt x="111823" y="26644"/>
                  </a:lnTo>
                  <a:lnTo>
                    <a:pt x="92100" y="26644"/>
                  </a:lnTo>
                  <a:lnTo>
                    <a:pt x="92100" y="102730"/>
                  </a:lnTo>
                  <a:lnTo>
                    <a:pt x="111823" y="102730"/>
                  </a:lnTo>
                  <a:lnTo>
                    <a:pt x="111823" y="50736"/>
                  </a:lnTo>
                  <a:lnTo>
                    <a:pt x="117602" y="44958"/>
                  </a:lnTo>
                  <a:lnTo>
                    <a:pt x="131267" y="44958"/>
                  </a:lnTo>
                  <a:lnTo>
                    <a:pt x="135356" y="45516"/>
                  </a:lnTo>
                  <a:lnTo>
                    <a:pt x="135356" y="25514"/>
                  </a:lnTo>
                  <a:close/>
                </a:path>
                <a:path w="675004" h="106045">
                  <a:moveTo>
                    <a:pt x="218046" y="66230"/>
                  </a:moveTo>
                  <a:lnTo>
                    <a:pt x="215493" y="48971"/>
                  </a:lnTo>
                  <a:lnTo>
                    <a:pt x="211061" y="41300"/>
                  </a:lnTo>
                  <a:lnTo>
                    <a:pt x="208089" y="36131"/>
                  </a:lnTo>
                  <a:lnTo>
                    <a:pt x="198285" y="29527"/>
                  </a:lnTo>
                  <a:lnTo>
                    <a:pt x="198285" y="65671"/>
                  </a:lnTo>
                  <a:lnTo>
                    <a:pt x="198285" y="66230"/>
                  </a:lnTo>
                  <a:lnTo>
                    <a:pt x="197002" y="75717"/>
                  </a:lnTo>
                  <a:lnTo>
                    <a:pt x="193319" y="83350"/>
                  </a:lnTo>
                  <a:lnTo>
                    <a:pt x="187667" y="88277"/>
                  </a:lnTo>
                  <a:lnTo>
                    <a:pt x="180416" y="90043"/>
                  </a:lnTo>
                  <a:lnTo>
                    <a:pt x="173088" y="88277"/>
                  </a:lnTo>
                  <a:lnTo>
                    <a:pt x="167449" y="83337"/>
                  </a:lnTo>
                  <a:lnTo>
                    <a:pt x="163817" y="75653"/>
                  </a:lnTo>
                  <a:lnTo>
                    <a:pt x="162534" y="65671"/>
                  </a:lnTo>
                  <a:lnTo>
                    <a:pt x="163817" y="55676"/>
                  </a:lnTo>
                  <a:lnTo>
                    <a:pt x="167462" y="47993"/>
                  </a:lnTo>
                  <a:lnTo>
                    <a:pt x="173101" y="43040"/>
                  </a:lnTo>
                  <a:lnTo>
                    <a:pt x="180416" y="41300"/>
                  </a:lnTo>
                  <a:lnTo>
                    <a:pt x="187794" y="43053"/>
                  </a:lnTo>
                  <a:lnTo>
                    <a:pt x="193446" y="48018"/>
                  </a:lnTo>
                  <a:lnTo>
                    <a:pt x="197053" y="55791"/>
                  </a:lnTo>
                  <a:lnTo>
                    <a:pt x="198285" y="65671"/>
                  </a:lnTo>
                  <a:lnTo>
                    <a:pt x="198285" y="29527"/>
                  </a:lnTo>
                  <a:lnTo>
                    <a:pt x="196227" y="28130"/>
                  </a:lnTo>
                  <a:lnTo>
                    <a:pt x="180289" y="25374"/>
                  </a:lnTo>
                  <a:lnTo>
                    <a:pt x="164617" y="28155"/>
                  </a:lnTo>
                  <a:lnTo>
                    <a:pt x="152819" y="36169"/>
                  </a:lnTo>
                  <a:lnTo>
                    <a:pt x="145376" y="48844"/>
                  </a:lnTo>
                  <a:lnTo>
                    <a:pt x="142798" y="65671"/>
                  </a:lnTo>
                  <a:lnTo>
                    <a:pt x="145376" y="82550"/>
                  </a:lnTo>
                  <a:lnTo>
                    <a:pt x="152831" y="95224"/>
                  </a:lnTo>
                  <a:lnTo>
                    <a:pt x="164668" y="103200"/>
                  </a:lnTo>
                  <a:lnTo>
                    <a:pt x="180416" y="105968"/>
                  </a:lnTo>
                  <a:lnTo>
                    <a:pt x="196113" y="103200"/>
                  </a:lnTo>
                  <a:lnTo>
                    <a:pt x="207949" y="95288"/>
                  </a:lnTo>
                  <a:lnTo>
                    <a:pt x="211086" y="90043"/>
                  </a:lnTo>
                  <a:lnTo>
                    <a:pt x="215430" y="82778"/>
                  </a:lnTo>
                  <a:lnTo>
                    <a:pt x="218046" y="66230"/>
                  </a:lnTo>
                  <a:close/>
                </a:path>
                <a:path w="675004" h="106045">
                  <a:moveTo>
                    <a:pt x="265201" y="28194"/>
                  </a:moveTo>
                  <a:lnTo>
                    <a:pt x="254203" y="28194"/>
                  </a:lnTo>
                  <a:lnTo>
                    <a:pt x="254203" y="7759"/>
                  </a:lnTo>
                  <a:lnTo>
                    <a:pt x="234480" y="7759"/>
                  </a:lnTo>
                  <a:lnTo>
                    <a:pt x="234480" y="28194"/>
                  </a:lnTo>
                  <a:lnTo>
                    <a:pt x="224751" y="28194"/>
                  </a:lnTo>
                  <a:lnTo>
                    <a:pt x="224751" y="41300"/>
                  </a:lnTo>
                  <a:lnTo>
                    <a:pt x="234480" y="41300"/>
                  </a:lnTo>
                  <a:lnTo>
                    <a:pt x="234480" y="88074"/>
                  </a:lnTo>
                  <a:lnTo>
                    <a:pt x="235661" y="95923"/>
                  </a:lnTo>
                  <a:lnTo>
                    <a:pt x="239268" y="101511"/>
                  </a:lnTo>
                  <a:lnTo>
                    <a:pt x="245287" y="104851"/>
                  </a:lnTo>
                  <a:lnTo>
                    <a:pt x="253784" y="105968"/>
                  </a:lnTo>
                  <a:lnTo>
                    <a:pt x="258279" y="105968"/>
                  </a:lnTo>
                  <a:lnTo>
                    <a:pt x="261531" y="105549"/>
                  </a:lnTo>
                  <a:lnTo>
                    <a:pt x="265201" y="104419"/>
                  </a:lnTo>
                  <a:lnTo>
                    <a:pt x="265201" y="90614"/>
                  </a:lnTo>
                  <a:lnTo>
                    <a:pt x="262242" y="91033"/>
                  </a:lnTo>
                  <a:lnTo>
                    <a:pt x="255473" y="91033"/>
                  </a:lnTo>
                  <a:lnTo>
                    <a:pt x="254203" y="89484"/>
                  </a:lnTo>
                  <a:lnTo>
                    <a:pt x="254203" y="41300"/>
                  </a:lnTo>
                  <a:lnTo>
                    <a:pt x="265201" y="41300"/>
                  </a:lnTo>
                  <a:lnTo>
                    <a:pt x="265201" y="28194"/>
                  </a:lnTo>
                  <a:close/>
                </a:path>
                <a:path w="675004" h="106045">
                  <a:moveTo>
                    <a:pt x="343077" y="59893"/>
                  </a:moveTo>
                  <a:lnTo>
                    <a:pt x="342734" y="57785"/>
                  </a:lnTo>
                  <a:lnTo>
                    <a:pt x="341947" y="52844"/>
                  </a:lnTo>
                  <a:lnTo>
                    <a:pt x="340131" y="47485"/>
                  </a:lnTo>
                  <a:lnTo>
                    <a:pt x="336257" y="40449"/>
                  </a:lnTo>
                  <a:lnTo>
                    <a:pt x="335038" y="38214"/>
                  </a:lnTo>
                  <a:lnTo>
                    <a:pt x="327634" y="31254"/>
                  </a:lnTo>
                  <a:lnTo>
                    <a:pt x="322516" y="28867"/>
                  </a:lnTo>
                  <a:lnTo>
                    <a:pt x="322516" y="57785"/>
                  </a:lnTo>
                  <a:lnTo>
                    <a:pt x="292214" y="57785"/>
                  </a:lnTo>
                  <a:lnTo>
                    <a:pt x="293497" y="46075"/>
                  </a:lnTo>
                  <a:lnTo>
                    <a:pt x="298424" y="40449"/>
                  </a:lnTo>
                  <a:lnTo>
                    <a:pt x="316179" y="40449"/>
                  </a:lnTo>
                  <a:lnTo>
                    <a:pt x="321525" y="46494"/>
                  </a:lnTo>
                  <a:lnTo>
                    <a:pt x="322516" y="57785"/>
                  </a:lnTo>
                  <a:lnTo>
                    <a:pt x="322516" y="28867"/>
                  </a:lnTo>
                  <a:lnTo>
                    <a:pt x="318300" y="26885"/>
                  </a:lnTo>
                  <a:lnTo>
                    <a:pt x="307441" y="25374"/>
                  </a:lnTo>
                  <a:lnTo>
                    <a:pt x="292722" y="28232"/>
                  </a:lnTo>
                  <a:lnTo>
                    <a:pt x="281635" y="36449"/>
                  </a:lnTo>
                  <a:lnTo>
                    <a:pt x="274637" y="49441"/>
                  </a:lnTo>
                  <a:lnTo>
                    <a:pt x="272211" y="66649"/>
                  </a:lnTo>
                  <a:lnTo>
                    <a:pt x="274612" y="83070"/>
                  </a:lnTo>
                  <a:lnTo>
                    <a:pt x="281520" y="95453"/>
                  </a:lnTo>
                  <a:lnTo>
                    <a:pt x="292468" y="103251"/>
                  </a:lnTo>
                  <a:lnTo>
                    <a:pt x="307009" y="105968"/>
                  </a:lnTo>
                  <a:lnTo>
                    <a:pt x="319087" y="104228"/>
                  </a:lnTo>
                  <a:lnTo>
                    <a:pt x="329374" y="99288"/>
                  </a:lnTo>
                  <a:lnTo>
                    <a:pt x="337286" y="91516"/>
                  </a:lnTo>
                  <a:lnTo>
                    <a:pt x="337591" y="90881"/>
                  </a:lnTo>
                  <a:lnTo>
                    <a:pt x="342239" y="81318"/>
                  </a:lnTo>
                  <a:lnTo>
                    <a:pt x="322795" y="81318"/>
                  </a:lnTo>
                  <a:lnTo>
                    <a:pt x="320395" y="87363"/>
                  </a:lnTo>
                  <a:lnTo>
                    <a:pt x="314896" y="90881"/>
                  </a:lnTo>
                  <a:lnTo>
                    <a:pt x="302094" y="90881"/>
                  </a:lnTo>
                  <a:lnTo>
                    <a:pt x="297573" y="88493"/>
                  </a:lnTo>
                  <a:lnTo>
                    <a:pt x="294754" y="84264"/>
                  </a:lnTo>
                  <a:lnTo>
                    <a:pt x="292925" y="81445"/>
                  </a:lnTo>
                  <a:lnTo>
                    <a:pt x="292214" y="78079"/>
                  </a:lnTo>
                  <a:lnTo>
                    <a:pt x="291947" y="70878"/>
                  </a:lnTo>
                  <a:lnTo>
                    <a:pt x="342938" y="70878"/>
                  </a:lnTo>
                  <a:lnTo>
                    <a:pt x="343077" y="69189"/>
                  </a:lnTo>
                  <a:lnTo>
                    <a:pt x="343077" y="59893"/>
                  </a:lnTo>
                  <a:close/>
                </a:path>
                <a:path w="675004" h="106045">
                  <a:moveTo>
                    <a:pt x="420966" y="55092"/>
                  </a:moveTo>
                  <a:lnTo>
                    <a:pt x="417931" y="42608"/>
                  </a:lnTo>
                  <a:lnTo>
                    <a:pt x="411213" y="33261"/>
                  </a:lnTo>
                  <a:lnTo>
                    <a:pt x="401154" y="27406"/>
                  </a:lnTo>
                  <a:lnTo>
                    <a:pt x="388137" y="25374"/>
                  </a:lnTo>
                  <a:lnTo>
                    <a:pt x="372897" y="28105"/>
                  </a:lnTo>
                  <a:lnTo>
                    <a:pt x="361619" y="36080"/>
                  </a:lnTo>
                  <a:lnTo>
                    <a:pt x="354622" y="48907"/>
                  </a:lnTo>
                  <a:lnTo>
                    <a:pt x="352221" y="66230"/>
                  </a:lnTo>
                  <a:lnTo>
                    <a:pt x="354609" y="83019"/>
                  </a:lnTo>
                  <a:lnTo>
                    <a:pt x="361581" y="95504"/>
                  </a:lnTo>
                  <a:lnTo>
                    <a:pt x="372783" y="103289"/>
                  </a:lnTo>
                  <a:lnTo>
                    <a:pt x="387870" y="105968"/>
                  </a:lnTo>
                  <a:lnTo>
                    <a:pt x="400570" y="103898"/>
                  </a:lnTo>
                  <a:lnTo>
                    <a:pt x="410654" y="97980"/>
                  </a:lnTo>
                  <a:lnTo>
                    <a:pt x="417614" y="88671"/>
                  </a:lnTo>
                  <a:lnTo>
                    <a:pt x="420966" y="76377"/>
                  </a:lnTo>
                  <a:lnTo>
                    <a:pt x="402094" y="76377"/>
                  </a:lnTo>
                  <a:lnTo>
                    <a:pt x="399707" y="86233"/>
                  </a:lnTo>
                  <a:lnTo>
                    <a:pt x="395757" y="90043"/>
                  </a:lnTo>
                  <a:lnTo>
                    <a:pt x="387870" y="90043"/>
                  </a:lnTo>
                  <a:lnTo>
                    <a:pt x="381152" y="88417"/>
                  </a:lnTo>
                  <a:lnTo>
                    <a:pt x="376148" y="83731"/>
                  </a:lnTo>
                  <a:lnTo>
                    <a:pt x="373024" y="76250"/>
                  </a:lnTo>
                  <a:lnTo>
                    <a:pt x="371944" y="66230"/>
                  </a:lnTo>
                  <a:lnTo>
                    <a:pt x="371944" y="58915"/>
                  </a:lnTo>
                  <a:lnTo>
                    <a:pt x="373354" y="52285"/>
                  </a:lnTo>
                  <a:lnTo>
                    <a:pt x="378002" y="43548"/>
                  </a:lnTo>
                  <a:lnTo>
                    <a:pt x="382371" y="41300"/>
                  </a:lnTo>
                  <a:lnTo>
                    <a:pt x="396024" y="41300"/>
                  </a:lnTo>
                  <a:lnTo>
                    <a:pt x="399834" y="45097"/>
                  </a:lnTo>
                  <a:lnTo>
                    <a:pt x="402094" y="55092"/>
                  </a:lnTo>
                  <a:lnTo>
                    <a:pt x="420966" y="55092"/>
                  </a:lnTo>
                  <a:close/>
                </a:path>
                <a:path w="675004" h="106045">
                  <a:moveTo>
                    <a:pt x="468274" y="28194"/>
                  </a:moveTo>
                  <a:lnTo>
                    <a:pt x="457288" y="28194"/>
                  </a:lnTo>
                  <a:lnTo>
                    <a:pt x="457288" y="7759"/>
                  </a:lnTo>
                  <a:lnTo>
                    <a:pt x="437553" y="7759"/>
                  </a:lnTo>
                  <a:lnTo>
                    <a:pt x="437553" y="28194"/>
                  </a:lnTo>
                  <a:lnTo>
                    <a:pt x="427824" y="28194"/>
                  </a:lnTo>
                  <a:lnTo>
                    <a:pt x="427824" y="41300"/>
                  </a:lnTo>
                  <a:lnTo>
                    <a:pt x="437553" y="41300"/>
                  </a:lnTo>
                  <a:lnTo>
                    <a:pt x="437553" y="88074"/>
                  </a:lnTo>
                  <a:lnTo>
                    <a:pt x="438734" y="95923"/>
                  </a:lnTo>
                  <a:lnTo>
                    <a:pt x="442341" y="101511"/>
                  </a:lnTo>
                  <a:lnTo>
                    <a:pt x="448360" y="104851"/>
                  </a:lnTo>
                  <a:lnTo>
                    <a:pt x="456857" y="105968"/>
                  </a:lnTo>
                  <a:lnTo>
                    <a:pt x="461365" y="105968"/>
                  </a:lnTo>
                  <a:lnTo>
                    <a:pt x="464604" y="105549"/>
                  </a:lnTo>
                  <a:lnTo>
                    <a:pt x="468274" y="104419"/>
                  </a:lnTo>
                  <a:lnTo>
                    <a:pt x="468274" y="90614"/>
                  </a:lnTo>
                  <a:lnTo>
                    <a:pt x="465315" y="91033"/>
                  </a:lnTo>
                  <a:lnTo>
                    <a:pt x="458546" y="91033"/>
                  </a:lnTo>
                  <a:lnTo>
                    <a:pt x="457288" y="89484"/>
                  </a:lnTo>
                  <a:lnTo>
                    <a:pt x="457288" y="41300"/>
                  </a:lnTo>
                  <a:lnTo>
                    <a:pt x="468274" y="41300"/>
                  </a:lnTo>
                  <a:lnTo>
                    <a:pt x="468274" y="28194"/>
                  </a:lnTo>
                  <a:close/>
                </a:path>
                <a:path w="675004" h="106045">
                  <a:moveTo>
                    <a:pt x="501650" y="26631"/>
                  </a:moveTo>
                  <a:lnTo>
                    <a:pt x="481914" y="26631"/>
                  </a:lnTo>
                  <a:lnTo>
                    <a:pt x="481914" y="102730"/>
                  </a:lnTo>
                  <a:lnTo>
                    <a:pt x="501650" y="102730"/>
                  </a:lnTo>
                  <a:lnTo>
                    <a:pt x="501650" y="26631"/>
                  </a:lnTo>
                  <a:close/>
                </a:path>
                <a:path w="675004" h="106045">
                  <a:moveTo>
                    <a:pt x="501650" y="0"/>
                  </a:moveTo>
                  <a:lnTo>
                    <a:pt x="481914" y="0"/>
                  </a:lnTo>
                  <a:lnTo>
                    <a:pt x="481914" y="17614"/>
                  </a:lnTo>
                  <a:lnTo>
                    <a:pt x="501650" y="17614"/>
                  </a:lnTo>
                  <a:lnTo>
                    <a:pt x="501650" y="0"/>
                  </a:lnTo>
                  <a:close/>
                </a:path>
                <a:path w="675004" h="106045">
                  <a:moveTo>
                    <a:pt x="591794" y="66230"/>
                  </a:moveTo>
                  <a:lnTo>
                    <a:pt x="589229" y="48971"/>
                  </a:lnTo>
                  <a:lnTo>
                    <a:pt x="584809" y="41300"/>
                  </a:lnTo>
                  <a:lnTo>
                    <a:pt x="581837" y="36131"/>
                  </a:lnTo>
                  <a:lnTo>
                    <a:pt x="572020" y="29527"/>
                  </a:lnTo>
                  <a:lnTo>
                    <a:pt x="572020" y="65671"/>
                  </a:lnTo>
                  <a:lnTo>
                    <a:pt x="572020" y="66230"/>
                  </a:lnTo>
                  <a:lnTo>
                    <a:pt x="570738" y="75717"/>
                  </a:lnTo>
                  <a:lnTo>
                    <a:pt x="567055" y="83350"/>
                  </a:lnTo>
                  <a:lnTo>
                    <a:pt x="561416" y="88277"/>
                  </a:lnTo>
                  <a:lnTo>
                    <a:pt x="554164" y="90043"/>
                  </a:lnTo>
                  <a:lnTo>
                    <a:pt x="546823" y="88277"/>
                  </a:lnTo>
                  <a:lnTo>
                    <a:pt x="541185" y="83337"/>
                  </a:lnTo>
                  <a:lnTo>
                    <a:pt x="537552" y="75653"/>
                  </a:lnTo>
                  <a:lnTo>
                    <a:pt x="536270" y="65671"/>
                  </a:lnTo>
                  <a:lnTo>
                    <a:pt x="537552" y="55676"/>
                  </a:lnTo>
                  <a:lnTo>
                    <a:pt x="541197" y="47993"/>
                  </a:lnTo>
                  <a:lnTo>
                    <a:pt x="546849" y="43040"/>
                  </a:lnTo>
                  <a:lnTo>
                    <a:pt x="554164" y="41300"/>
                  </a:lnTo>
                  <a:lnTo>
                    <a:pt x="561530" y="43053"/>
                  </a:lnTo>
                  <a:lnTo>
                    <a:pt x="567182" y="48018"/>
                  </a:lnTo>
                  <a:lnTo>
                    <a:pt x="570788" y="55791"/>
                  </a:lnTo>
                  <a:lnTo>
                    <a:pt x="572020" y="65671"/>
                  </a:lnTo>
                  <a:lnTo>
                    <a:pt x="572020" y="29527"/>
                  </a:lnTo>
                  <a:lnTo>
                    <a:pt x="569963" y="28130"/>
                  </a:lnTo>
                  <a:lnTo>
                    <a:pt x="554024" y="25374"/>
                  </a:lnTo>
                  <a:lnTo>
                    <a:pt x="538353" y="28155"/>
                  </a:lnTo>
                  <a:lnTo>
                    <a:pt x="526554" y="36169"/>
                  </a:lnTo>
                  <a:lnTo>
                    <a:pt x="519125" y="48844"/>
                  </a:lnTo>
                  <a:lnTo>
                    <a:pt x="516547" y="65671"/>
                  </a:lnTo>
                  <a:lnTo>
                    <a:pt x="519125" y="82550"/>
                  </a:lnTo>
                  <a:lnTo>
                    <a:pt x="526580" y="95224"/>
                  </a:lnTo>
                  <a:lnTo>
                    <a:pt x="538416" y="103200"/>
                  </a:lnTo>
                  <a:lnTo>
                    <a:pt x="554164" y="105968"/>
                  </a:lnTo>
                  <a:lnTo>
                    <a:pt x="569861" y="103200"/>
                  </a:lnTo>
                  <a:lnTo>
                    <a:pt x="581685" y="95288"/>
                  </a:lnTo>
                  <a:lnTo>
                    <a:pt x="584835" y="90043"/>
                  </a:lnTo>
                  <a:lnTo>
                    <a:pt x="589178" y="82778"/>
                  </a:lnTo>
                  <a:lnTo>
                    <a:pt x="591794" y="66230"/>
                  </a:lnTo>
                  <a:close/>
                </a:path>
                <a:path w="675004" h="106045">
                  <a:moveTo>
                    <a:pt x="674611" y="51727"/>
                  </a:moveTo>
                  <a:lnTo>
                    <a:pt x="672922" y="40474"/>
                  </a:lnTo>
                  <a:lnTo>
                    <a:pt x="667981" y="32207"/>
                  </a:lnTo>
                  <a:lnTo>
                    <a:pt x="659980" y="27114"/>
                  </a:lnTo>
                  <a:lnTo>
                    <a:pt x="649109" y="25374"/>
                  </a:lnTo>
                  <a:lnTo>
                    <a:pt x="641985" y="26073"/>
                  </a:lnTo>
                  <a:lnTo>
                    <a:pt x="635939" y="28270"/>
                  </a:lnTo>
                  <a:lnTo>
                    <a:pt x="630770" y="32080"/>
                  </a:lnTo>
                  <a:lnTo>
                    <a:pt x="626275" y="37630"/>
                  </a:lnTo>
                  <a:lnTo>
                    <a:pt x="626275" y="26644"/>
                  </a:lnTo>
                  <a:lnTo>
                    <a:pt x="606539" y="26644"/>
                  </a:lnTo>
                  <a:lnTo>
                    <a:pt x="606539" y="102730"/>
                  </a:lnTo>
                  <a:lnTo>
                    <a:pt x="626275" y="102730"/>
                  </a:lnTo>
                  <a:lnTo>
                    <a:pt x="626275" y="48056"/>
                  </a:lnTo>
                  <a:lnTo>
                    <a:pt x="632472" y="42151"/>
                  </a:lnTo>
                  <a:lnTo>
                    <a:pt x="650646" y="42151"/>
                  </a:lnTo>
                  <a:lnTo>
                    <a:pt x="654875" y="46799"/>
                  </a:lnTo>
                  <a:lnTo>
                    <a:pt x="654875" y="102730"/>
                  </a:lnTo>
                  <a:lnTo>
                    <a:pt x="674611" y="102730"/>
                  </a:lnTo>
                  <a:lnTo>
                    <a:pt x="674611" y="51727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0"/>
            <a:ext cx="7551420" cy="2056764"/>
            <a:chOff x="0" y="0"/>
            <a:chExt cx="7551420" cy="2056764"/>
          </a:xfrm>
        </p:grpSpPr>
        <p:sp>
          <p:nvSpPr>
            <p:cNvPr id="12" name="object 12"/>
            <p:cNvSpPr/>
            <p:nvPr/>
          </p:nvSpPr>
          <p:spPr>
            <a:xfrm>
              <a:off x="0" y="0"/>
              <a:ext cx="7550854" cy="2056388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7136" y="183845"/>
              <a:ext cx="336550" cy="419734"/>
            </a:xfrm>
            <a:custGeom>
              <a:avLst/>
              <a:gdLst/>
              <a:ahLst/>
              <a:cxnLst/>
              <a:rect l="l" t="t" r="r" b="b"/>
              <a:pathLst>
                <a:path w="336550" h="419734">
                  <a:moveTo>
                    <a:pt x="67398" y="362788"/>
                  </a:moveTo>
                  <a:lnTo>
                    <a:pt x="63614" y="362788"/>
                  </a:lnTo>
                  <a:lnTo>
                    <a:pt x="63614" y="419557"/>
                  </a:lnTo>
                  <a:lnTo>
                    <a:pt x="74968" y="419557"/>
                  </a:lnTo>
                  <a:lnTo>
                    <a:pt x="74968" y="386626"/>
                  </a:lnTo>
                  <a:lnTo>
                    <a:pt x="88339" y="386626"/>
                  </a:lnTo>
                  <a:lnTo>
                    <a:pt x="67398" y="362788"/>
                  </a:lnTo>
                  <a:close/>
                </a:path>
                <a:path w="336550" h="419734">
                  <a:moveTo>
                    <a:pt x="120421" y="386626"/>
                  </a:moveTo>
                  <a:lnTo>
                    <a:pt x="109029" y="386626"/>
                  </a:lnTo>
                  <a:lnTo>
                    <a:pt x="109067" y="419557"/>
                  </a:lnTo>
                  <a:lnTo>
                    <a:pt x="120421" y="419557"/>
                  </a:lnTo>
                  <a:lnTo>
                    <a:pt x="120421" y="386626"/>
                  </a:lnTo>
                  <a:close/>
                </a:path>
                <a:path w="336550" h="419734">
                  <a:moveTo>
                    <a:pt x="88339" y="386626"/>
                  </a:moveTo>
                  <a:lnTo>
                    <a:pt x="74968" y="386626"/>
                  </a:lnTo>
                  <a:lnTo>
                    <a:pt x="91998" y="405549"/>
                  </a:lnTo>
                  <a:lnTo>
                    <a:pt x="105280" y="390791"/>
                  </a:lnTo>
                  <a:lnTo>
                    <a:pt x="91998" y="390791"/>
                  </a:lnTo>
                  <a:lnTo>
                    <a:pt x="88339" y="386626"/>
                  </a:lnTo>
                  <a:close/>
                </a:path>
                <a:path w="336550" h="419734">
                  <a:moveTo>
                    <a:pt x="120421" y="362788"/>
                  </a:moveTo>
                  <a:lnTo>
                    <a:pt x="116636" y="362788"/>
                  </a:lnTo>
                  <a:lnTo>
                    <a:pt x="91998" y="390791"/>
                  </a:lnTo>
                  <a:lnTo>
                    <a:pt x="105280" y="390791"/>
                  </a:lnTo>
                  <a:lnTo>
                    <a:pt x="109029" y="386626"/>
                  </a:lnTo>
                  <a:lnTo>
                    <a:pt x="120421" y="386626"/>
                  </a:lnTo>
                  <a:lnTo>
                    <a:pt x="120421" y="362788"/>
                  </a:lnTo>
                  <a:close/>
                </a:path>
                <a:path w="336550" h="419734">
                  <a:moveTo>
                    <a:pt x="174498" y="191300"/>
                  </a:moveTo>
                  <a:lnTo>
                    <a:pt x="52031" y="313778"/>
                  </a:lnTo>
                  <a:lnTo>
                    <a:pt x="75869" y="337616"/>
                  </a:lnTo>
                  <a:lnTo>
                    <a:pt x="198348" y="215150"/>
                  </a:lnTo>
                  <a:lnTo>
                    <a:pt x="174498" y="191300"/>
                  </a:lnTo>
                  <a:close/>
                </a:path>
                <a:path w="336550" h="419734">
                  <a:moveTo>
                    <a:pt x="220027" y="236829"/>
                  </a:moveTo>
                  <a:lnTo>
                    <a:pt x="146316" y="310527"/>
                  </a:lnTo>
                  <a:lnTo>
                    <a:pt x="170167" y="334378"/>
                  </a:lnTo>
                  <a:lnTo>
                    <a:pt x="243865" y="260667"/>
                  </a:lnTo>
                  <a:lnTo>
                    <a:pt x="220027" y="236829"/>
                  </a:lnTo>
                  <a:close/>
                </a:path>
                <a:path w="336550" h="419734">
                  <a:moveTo>
                    <a:pt x="265544" y="282346"/>
                  </a:moveTo>
                  <a:lnTo>
                    <a:pt x="239534" y="308355"/>
                  </a:lnTo>
                  <a:lnTo>
                    <a:pt x="263385" y="332206"/>
                  </a:lnTo>
                  <a:lnTo>
                    <a:pt x="289382" y="306196"/>
                  </a:lnTo>
                  <a:lnTo>
                    <a:pt x="265544" y="282346"/>
                  </a:lnTo>
                  <a:close/>
                </a:path>
                <a:path w="336550" h="419734">
                  <a:moveTo>
                    <a:pt x="29260" y="242252"/>
                  </a:moveTo>
                  <a:lnTo>
                    <a:pt x="5422" y="266090"/>
                  </a:lnTo>
                  <a:lnTo>
                    <a:pt x="31432" y="292099"/>
                  </a:lnTo>
                  <a:lnTo>
                    <a:pt x="55270" y="268262"/>
                  </a:lnTo>
                  <a:lnTo>
                    <a:pt x="29260" y="242252"/>
                  </a:lnTo>
                  <a:close/>
                </a:path>
                <a:path w="336550" h="419734">
                  <a:moveTo>
                    <a:pt x="214058" y="136563"/>
                  </a:moveTo>
                  <a:lnTo>
                    <a:pt x="190220" y="160413"/>
                  </a:lnTo>
                  <a:lnTo>
                    <a:pt x="312686" y="282892"/>
                  </a:lnTo>
                  <a:lnTo>
                    <a:pt x="336537" y="259041"/>
                  </a:lnTo>
                  <a:lnTo>
                    <a:pt x="214058" y="136563"/>
                  </a:lnTo>
                  <a:close/>
                </a:path>
                <a:path w="336550" h="419734">
                  <a:moveTo>
                    <a:pt x="27101" y="149034"/>
                  </a:moveTo>
                  <a:lnTo>
                    <a:pt x="3251" y="172885"/>
                  </a:lnTo>
                  <a:lnTo>
                    <a:pt x="76949" y="246583"/>
                  </a:lnTo>
                  <a:lnTo>
                    <a:pt x="100799" y="222745"/>
                  </a:lnTo>
                  <a:lnTo>
                    <a:pt x="27101" y="149034"/>
                  </a:lnTo>
                  <a:close/>
                </a:path>
                <a:path w="336550" h="419734">
                  <a:moveTo>
                    <a:pt x="23850" y="54736"/>
                  </a:moveTo>
                  <a:lnTo>
                    <a:pt x="0" y="78574"/>
                  </a:lnTo>
                  <a:lnTo>
                    <a:pt x="122478" y="201066"/>
                  </a:lnTo>
                  <a:lnTo>
                    <a:pt x="146316" y="177215"/>
                  </a:lnTo>
                  <a:lnTo>
                    <a:pt x="23850" y="54736"/>
                  </a:lnTo>
                  <a:close/>
                </a:path>
                <a:path w="336550" h="419734">
                  <a:moveTo>
                    <a:pt x="259587" y="91033"/>
                  </a:moveTo>
                  <a:lnTo>
                    <a:pt x="235737" y="114884"/>
                  </a:lnTo>
                  <a:lnTo>
                    <a:pt x="309448" y="188594"/>
                  </a:lnTo>
                  <a:lnTo>
                    <a:pt x="333286" y="164744"/>
                  </a:lnTo>
                  <a:lnTo>
                    <a:pt x="259587" y="91033"/>
                  </a:lnTo>
                  <a:close/>
                </a:path>
                <a:path w="336550" h="419734">
                  <a:moveTo>
                    <a:pt x="260667" y="0"/>
                  </a:moveTo>
                  <a:lnTo>
                    <a:pt x="138188" y="122478"/>
                  </a:lnTo>
                  <a:lnTo>
                    <a:pt x="162039" y="146316"/>
                  </a:lnTo>
                  <a:lnTo>
                    <a:pt x="284518" y="23837"/>
                  </a:lnTo>
                  <a:lnTo>
                    <a:pt x="260667" y="0"/>
                  </a:lnTo>
                  <a:close/>
                </a:path>
                <a:path w="336550" h="419734">
                  <a:moveTo>
                    <a:pt x="166370" y="3251"/>
                  </a:moveTo>
                  <a:lnTo>
                    <a:pt x="92671" y="76949"/>
                  </a:lnTo>
                  <a:lnTo>
                    <a:pt x="116509" y="100799"/>
                  </a:lnTo>
                  <a:lnTo>
                    <a:pt x="190220" y="27089"/>
                  </a:lnTo>
                  <a:lnTo>
                    <a:pt x="166370" y="3251"/>
                  </a:lnTo>
                  <a:close/>
                </a:path>
                <a:path w="336550" h="419734">
                  <a:moveTo>
                    <a:pt x="305104" y="45516"/>
                  </a:moveTo>
                  <a:lnTo>
                    <a:pt x="281254" y="69367"/>
                  </a:lnTo>
                  <a:lnTo>
                    <a:pt x="307276" y="95376"/>
                  </a:lnTo>
                  <a:lnTo>
                    <a:pt x="331127" y="71526"/>
                  </a:lnTo>
                  <a:lnTo>
                    <a:pt x="305104" y="45516"/>
                  </a:lnTo>
                  <a:close/>
                </a:path>
                <a:path w="336550" h="419734">
                  <a:moveTo>
                    <a:pt x="73164" y="5422"/>
                  </a:moveTo>
                  <a:lnTo>
                    <a:pt x="47142" y="31432"/>
                  </a:lnTo>
                  <a:lnTo>
                    <a:pt x="70993" y="55283"/>
                  </a:lnTo>
                  <a:lnTo>
                    <a:pt x="97002" y="29260"/>
                  </a:lnTo>
                  <a:lnTo>
                    <a:pt x="73164" y="5422"/>
                  </a:lnTo>
                  <a:close/>
                </a:path>
                <a:path w="336550" h="419734">
                  <a:moveTo>
                    <a:pt x="178320" y="362788"/>
                  </a:moveTo>
                  <a:lnTo>
                    <a:pt x="166966" y="362788"/>
                  </a:lnTo>
                  <a:lnTo>
                    <a:pt x="144246" y="419557"/>
                  </a:lnTo>
                  <a:lnTo>
                    <a:pt x="156362" y="419557"/>
                  </a:lnTo>
                  <a:lnTo>
                    <a:pt x="159766" y="410844"/>
                  </a:lnTo>
                  <a:lnTo>
                    <a:pt x="197524" y="410844"/>
                  </a:lnTo>
                  <a:lnTo>
                    <a:pt x="192992" y="399503"/>
                  </a:lnTo>
                  <a:lnTo>
                    <a:pt x="164312" y="399503"/>
                  </a:lnTo>
                  <a:lnTo>
                    <a:pt x="172948" y="377913"/>
                  </a:lnTo>
                  <a:lnTo>
                    <a:pt x="184364" y="377913"/>
                  </a:lnTo>
                  <a:lnTo>
                    <a:pt x="178320" y="362788"/>
                  </a:lnTo>
                  <a:close/>
                </a:path>
                <a:path w="336550" h="419734">
                  <a:moveTo>
                    <a:pt x="197524" y="410844"/>
                  </a:moveTo>
                  <a:lnTo>
                    <a:pt x="185508" y="410844"/>
                  </a:lnTo>
                  <a:lnTo>
                    <a:pt x="188912" y="419557"/>
                  </a:lnTo>
                  <a:lnTo>
                    <a:pt x="200990" y="419519"/>
                  </a:lnTo>
                  <a:lnTo>
                    <a:pt x="197524" y="410844"/>
                  </a:lnTo>
                  <a:close/>
                </a:path>
                <a:path w="336550" h="419734">
                  <a:moveTo>
                    <a:pt x="184364" y="377913"/>
                  </a:moveTo>
                  <a:lnTo>
                    <a:pt x="172948" y="377913"/>
                  </a:lnTo>
                  <a:lnTo>
                    <a:pt x="181343" y="399503"/>
                  </a:lnTo>
                  <a:lnTo>
                    <a:pt x="192992" y="399503"/>
                  </a:lnTo>
                  <a:lnTo>
                    <a:pt x="184364" y="377913"/>
                  </a:lnTo>
                  <a:close/>
                </a:path>
                <a:path w="336550" h="419734">
                  <a:moveTo>
                    <a:pt x="272935" y="362788"/>
                  </a:moveTo>
                  <a:lnTo>
                    <a:pt x="224929" y="362788"/>
                  </a:lnTo>
                  <a:lnTo>
                    <a:pt x="224929" y="419557"/>
                  </a:lnTo>
                  <a:lnTo>
                    <a:pt x="236283" y="419557"/>
                  </a:lnTo>
                  <a:lnTo>
                    <a:pt x="236283" y="396049"/>
                  </a:lnTo>
                  <a:lnTo>
                    <a:pt x="261404" y="396049"/>
                  </a:lnTo>
                  <a:lnTo>
                    <a:pt x="261404" y="385495"/>
                  </a:lnTo>
                  <a:lnTo>
                    <a:pt x="236283" y="385495"/>
                  </a:lnTo>
                  <a:lnTo>
                    <a:pt x="236283" y="373379"/>
                  </a:lnTo>
                  <a:lnTo>
                    <a:pt x="272935" y="373379"/>
                  </a:lnTo>
                  <a:lnTo>
                    <a:pt x="272935" y="3627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61466" y="647972"/>
            <a:ext cx="948055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b="1" spc="15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75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b="1" spc="-10" dirty="0">
                <a:solidFill>
                  <a:srgbClr val="FFFFFF"/>
                </a:solidFill>
                <a:latin typeface="Arial"/>
                <a:cs typeface="Arial"/>
              </a:rPr>
              <a:t>TEXTILES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989072" y="978179"/>
            <a:ext cx="4194810" cy="1362075"/>
            <a:chOff x="2989072" y="978179"/>
            <a:chExt cx="4194810" cy="1362075"/>
          </a:xfrm>
        </p:grpSpPr>
        <p:sp>
          <p:nvSpPr>
            <p:cNvPr id="16" name="object 16"/>
            <p:cNvSpPr/>
            <p:nvPr/>
          </p:nvSpPr>
          <p:spPr>
            <a:xfrm>
              <a:off x="2989072" y="1108100"/>
              <a:ext cx="218376" cy="224231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30092" y="1108100"/>
              <a:ext cx="208241" cy="224231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65309" y="1099750"/>
              <a:ext cx="381679" cy="244335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51534" y="1103433"/>
              <a:ext cx="455815" cy="240652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68229" y="1060195"/>
              <a:ext cx="290296" cy="301980"/>
            </a:xfrm>
            <a:prstGeom prst="rect">
              <a:avLst/>
            </a:pr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40553" y="978179"/>
              <a:ext cx="2043430" cy="1362075"/>
            </a:xfrm>
            <a:custGeom>
              <a:avLst/>
              <a:gdLst/>
              <a:ahLst/>
              <a:cxnLst/>
              <a:rect l="l" t="t" r="r" b="b"/>
              <a:pathLst>
                <a:path w="2043429" h="1362075">
                  <a:moveTo>
                    <a:pt x="2042820" y="0"/>
                  </a:moveTo>
                  <a:lnTo>
                    <a:pt x="0" y="0"/>
                  </a:lnTo>
                  <a:lnTo>
                    <a:pt x="0" y="1361871"/>
                  </a:lnTo>
                  <a:lnTo>
                    <a:pt x="2042820" y="1361871"/>
                  </a:lnTo>
                  <a:lnTo>
                    <a:pt x="2042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85403" y="1479683"/>
            <a:ext cx="5721985" cy="3587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50" b="0" spc="-40" dirty="0">
                <a:solidFill>
                  <a:srgbClr val="153B6C"/>
                </a:solidFill>
                <a:latin typeface="Roboto"/>
                <a:cs typeface="Roboto"/>
              </a:rPr>
              <a:t>Disposable </a:t>
            </a:r>
            <a:r>
              <a:rPr sz="2150" b="0" spc="-55" dirty="0">
                <a:solidFill>
                  <a:srgbClr val="153B6C"/>
                </a:solidFill>
                <a:latin typeface="Roboto"/>
                <a:cs typeface="Roboto"/>
              </a:rPr>
              <a:t>bedsheets, </a:t>
            </a:r>
            <a:r>
              <a:rPr sz="2150" b="0" spc="-65" dirty="0">
                <a:solidFill>
                  <a:srgbClr val="153B6C"/>
                </a:solidFill>
                <a:latin typeface="Roboto"/>
                <a:cs typeface="Roboto"/>
              </a:rPr>
              <a:t>pillow </a:t>
            </a:r>
            <a:r>
              <a:rPr sz="2150" b="0" spc="-60" dirty="0">
                <a:solidFill>
                  <a:srgbClr val="153B6C"/>
                </a:solidFill>
                <a:latin typeface="Roboto"/>
                <a:cs typeface="Roboto"/>
              </a:rPr>
              <a:t>cover </a:t>
            </a:r>
            <a:r>
              <a:rPr sz="2150" b="0" spc="-10" dirty="0">
                <a:solidFill>
                  <a:srgbClr val="153B6C"/>
                </a:solidFill>
                <a:latin typeface="Roboto"/>
                <a:cs typeface="Roboto"/>
              </a:rPr>
              <a:t>and</a:t>
            </a:r>
            <a:r>
              <a:rPr sz="2150" b="0" spc="114" dirty="0">
                <a:solidFill>
                  <a:srgbClr val="153B6C"/>
                </a:solidFill>
                <a:latin typeface="Roboto"/>
                <a:cs typeface="Roboto"/>
              </a:rPr>
              <a:t> </a:t>
            </a:r>
            <a:r>
              <a:rPr sz="2150" b="0" spc="-40" dirty="0">
                <a:solidFill>
                  <a:srgbClr val="153B6C"/>
                </a:solidFill>
                <a:latin typeface="Roboto"/>
                <a:cs typeface="Roboto"/>
              </a:rPr>
              <a:t>curtains</a:t>
            </a:r>
            <a:endParaRPr sz="2150">
              <a:latin typeface="Roboto"/>
              <a:cs typeface="Robot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909820" y="8145271"/>
            <a:ext cx="2057400" cy="1743710"/>
            <a:chOff x="4909820" y="8145271"/>
            <a:chExt cx="2057400" cy="1743710"/>
          </a:xfrm>
        </p:grpSpPr>
        <p:sp>
          <p:nvSpPr>
            <p:cNvPr id="24" name="object 24"/>
            <p:cNvSpPr/>
            <p:nvPr/>
          </p:nvSpPr>
          <p:spPr>
            <a:xfrm>
              <a:off x="4924425" y="8158745"/>
              <a:ext cx="2027821" cy="171673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20043" y="8155495"/>
              <a:ext cx="2037080" cy="1723389"/>
            </a:xfrm>
            <a:custGeom>
              <a:avLst/>
              <a:gdLst/>
              <a:ahLst/>
              <a:cxnLst/>
              <a:rect l="l" t="t" r="r" b="b"/>
              <a:pathLst>
                <a:path w="2037079" h="1723390">
                  <a:moveTo>
                    <a:pt x="2036597" y="1723263"/>
                  </a:moveTo>
                  <a:lnTo>
                    <a:pt x="0" y="1723263"/>
                  </a:lnTo>
                  <a:lnTo>
                    <a:pt x="0" y="0"/>
                  </a:lnTo>
                  <a:lnTo>
                    <a:pt x="2036597" y="0"/>
                  </a:lnTo>
                  <a:lnTo>
                    <a:pt x="2036597" y="1723263"/>
                  </a:lnTo>
                  <a:close/>
                </a:path>
              </a:pathLst>
            </a:custGeom>
            <a:ln w="204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93140" y="8145271"/>
            <a:ext cx="2057400" cy="1743710"/>
            <a:chOff x="593140" y="8145271"/>
            <a:chExt cx="2057400" cy="1743710"/>
          </a:xfrm>
        </p:grpSpPr>
        <p:sp>
          <p:nvSpPr>
            <p:cNvPr id="27" name="object 27"/>
            <p:cNvSpPr/>
            <p:nvPr/>
          </p:nvSpPr>
          <p:spPr>
            <a:xfrm>
              <a:off x="605027" y="8160257"/>
              <a:ext cx="2033282" cy="1713710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03364" y="8155495"/>
              <a:ext cx="2037080" cy="1723389"/>
            </a:xfrm>
            <a:custGeom>
              <a:avLst/>
              <a:gdLst/>
              <a:ahLst/>
              <a:cxnLst/>
              <a:rect l="l" t="t" r="r" b="b"/>
              <a:pathLst>
                <a:path w="2037080" h="1723390">
                  <a:moveTo>
                    <a:pt x="2036597" y="1723263"/>
                  </a:moveTo>
                  <a:lnTo>
                    <a:pt x="0" y="1723263"/>
                  </a:lnTo>
                  <a:lnTo>
                    <a:pt x="0" y="0"/>
                  </a:lnTo>
                  <a:lnTo>
                    <a:pt x="2036597" y="0"/>
                  </a:lnTo>
                  <a:lnTo>
                    <a:pt x="2036597" y="1723263"/>
                  </a:lnTo>
                  <a:close/>
                </a:path>
              </a:pathLst>
            </a:custGeom>
            <a:ln w="204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593140" y="1993100"/>
            <a:ext cx="6374130" cy="1744345"/>
            <a:chOff x="593140" y="1993100"/>
            <a:chExt cx="6374130" cy="1744345"/>
          </a:xfrm>
        </p:grpSpPr>
        <p:sp>
          <p:nvSpPr>
            <p:cNvPr id="30" name="object 30"/>
            <p:cNvSpPr/>
            <p:nvPr/>
          </p:nvSpPr>
          <p:spPr>
            <a:xfrm>
              <a:off x="607722" y="2006562"/>
              <a:ext cx="2027882" cy="171678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759760" y="2008111"/>
              <a:ext cx="2033295" cy="171369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58109" y="2003323"/>
              <a:ext cx="2037080" cy="1723389"/>
            </a:xfrm>
            <a:custGeom>
              <a:avLst/>
              <a:gdLst/>
              <a:ahLst/>
              <a:cxnLst/>
              <a:rect l="l" t="t" r="r" b="b"/>
              <a:pathLst>
                <a:path w="2037079" h="1723389">
                  <a:moveTo>
                    <a:pt x="2036597" y="1723275"/>
                  </a:moveTo>
                  <a:lnTo>
                    <a:pt x="0" y="1723275"/>
                  </a:lnTo>
                  <a:lnTo>
                    <a:pt x="0" y="0"/>
                  </a:lnTo>
                  <a:lnTo>
                    <a:pt x="2036597" y="0"/>
                  </a:lnTo>
                  <a:lnTo>
                    <a:pt x="2036597" y="1723275"/>
                  </a:lnTo>
                  <a:close/>
                </a:path>
              </a:pathLst>
            </a:custGeom>
            <a:ln w="204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909819" y="1993100"/>
              <a:ext cx="2057044" cy="1743722"/>
            </a:xfrm>
            <a:prstGeom prst="rect">
              <a:avLst/>
            </a:prstGeom>
            <a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3364" y="2003323"/>
              <a:ext cx="2037080" cy="1723389"/>
            </a:xfrm>
            <a:custGeom>
              <a:avLst/>
              <a:gdLst/>
              <a:ahLst/>
              <a:cxnLst/>
              <a:rect l="l" t="t" r="r" b="b"/>
              <a:pathLst>
                <a:path w="2037080" h="1723389">
                  <a:moveTo>
                    <a:pt x="2036597" y="1723275"/>
                  </a:moveTo>
                  <a:lnTo>
                    <a:pt x="0" y="1723275"/>
                  </a:lnTo>
                  <a:lnTo>
                    <a:pt x="0" y="0"/>
                  </a:lnTo>
                  <a:lnTo>
                    <a:pt x="2036597" y="0"/>
                  </a:lnTo>
                  <a:lnTo>
                    <a:pt x="2036597" y="1723275"/>
                  </a:lnTo>
                  <a:close/>
                </a:path>
              </a:pathLst>
            </a:custGeom>
            <a:ln w="204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28907" y="3152762"/>
              <a:ext cx="179260" cy="117703"/>
            </a:xfrm>
            <a:prstGeom prst="rect">
              <a:avLst/>
            </a:prstGeom>
            <a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2747886" y="8145271"/>
            <a:ext cx="2057400" cy="1743710"/>
            <a:chOff x="2747886" y="8145271"/>
            <a:chExt cx="2057400" cy="1743710"/>
          </a:xfrm>
        </p:grpSpPr>
        <p:sp>
          <p:nvSpPr>
            <p:cNvPr id="37" name="object 37"/>
            <p:cNvSpPr/>
            <p:nvPr/>
          </p:nvSpPr>
          <p:spPr>
            <a:xfrm>
              <a:off x="2765590" y="8158713"/>
              <a:ext cx="2021636" cy="1716793"/>
            </a:xfrm>
            <a:prstGeom prst="rect">
              <a:avLst/>
            </a:prstGeom>
            <a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758109" y="8155495"/>
              <a:ext cx="2037080" cy="1723389"/>
            </a:xfrm>
            <a:custGeom>
              <a:avLst/>
              <a:gdLst/>
              <a:ahLst/>
              <a:cxnLst/>
              <a:rect l="l" t="t" r="r" b="b"/>
              <a:pathLst>
                <a:path w="2037079" h="1723390">
                  <a:moveTo>
                    <a:pt x="2036597" y="1723263"/>
                  </a:moveTo>
                  <a:lnTo>
                    <a:pt x="0" y="1723263"/>
                  </a:lnTo>
                  <a:lnTo>
                    <a:pt x="0" y="0"/>
                  </a:lnTo>
                  <a:lnTo>
                    <a:pt x="2036597" y="0"/>
                  </a:lnTo>
                  <a:lnTo>
                    <a:pt x="2036597" y="1723263"/>
                  </a:lnTo>
                  <a:close/>
                </a:path>
              </a:pathLst>
            </a:custGeom>
            <a:ln w="204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590397" y="3819385"/>
            <a:ext cx="6363335" cy="4247515"/>
            <a:chOff x="590397" y="3819385"/>
            <a:chExt cx="6363335" cy="4247515"/>
          </a:xfrm>
        </p:grpSpPr>
        <p:sp>
          <p:nvSpPr>
            <p:cNvPr id="40" name="object 40"/>
            <p:cNvSpPr/>
            <p:nvPr/>
          </p:nvSpPr>
          <p:spPr>
            <a:xfrm>
              <a:off x="596455" y="3841356"/>
              <a:ext cx="6342443" cy="4202353"/>
            </a:xfrm>
            <a:prstGeom prst="rect">
              <a:avLst/>
            </a:prstGeom>
            <a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0608" y="3829596"/>
              <a:ext cx="6343015" cy="4227195"/>
            </a:xfrm>
            <a:custGeom>
              <a:avLst/>
              <a:gdLst/>
              <a:ahLst/>
              <a:cxnLst/>
              <a:rect l="l" t="t" r="r" b="b"/>
              <a:pathLst>
                <a:path w="6343015" h="4227195">
                  <a:moveTo>
                    <a:pt x="6342824" y="4227068"/>
                  </a:moveTo>
                  <a:lnTo>
                    <a:pt x="0" y="4227068"/>
                  </a:lnTo>
                  <a:lnTo>
                    <a:pt x="0" y="0"/>
                  </a:lnTo>
                  <a:lnTo>
                    <a:pt x="6342824" y="0"/>
                  </a:lnTo>
                  <a:lnTo>
                    <a:pt x="6342824" y="4227068"/>
                  </a:lnTo>
                  <a:close/>
                </a:path>
              </a:pathLst>
            </a:custGeom>
            <a:ln w="20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19" y="15913"/>
            <a:ext cx="7549515" cy="10676255"/>
            <a:chOff x="10619" y="15913"/>
            <a:chExt cx="7549515" cy="10676255"/>
          </a:xfrm>
        </p:grpSpPr>
        <p:sp>
          <p:nvSpPr>
            <p:cNvPr id="3" name="object 3"/>
            <p:cNvSpPr/>
            <p:nvPr/>
          </p:nvSpPr>
          <p:spPr>
            <a:xfrm>
              <a:off x="10619" y="15913"/>
              <a:ext cx="7549385" cy="1067608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24808" y="725259"/>
              <a:ext cx="3419906" cy="2380030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24808" y="725258"/>
              <a:ext cx="3419906" cy="2380030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12522" y="1292949"/>
              <a:ext cx="16510" cy="28575"/>
            </a:xfrm>
            <a:custGeom>
              <a:avLst/>
              <a:gdLst/>
              <a:ahLst/>
              <a:cxnLst/>
              <a:rect l="l" t="t" r="r" b="b"/>
              <a:pathLst>
                <a:path w="16510" h="28575">
                  <a:moveTo>
                    <a:pt x="16446" y="0"/>
                  </a:moveTo>
                  <a:lnTo>
                    <a:pt x="11645" y="3924"/>
                  </a:lnTo>
                  <a:lnTo>
                    <a:pt x="6184" y="7150"/>
                  </a:lnTo>
                  <a:lnTo>
                    <a:pt x="0" y="9486"/>
                  </a:lnTo>
                  <a:lnTo>
                    <a:pt x="1092" y="16306"/>
                  </a:lnTo>
                  <a:lnTo>
                    <a:pt x="3098" y="2821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10125" y="844424"/>
              <a:ext cx="1660525" cy="2157730"/>
            </a:xfrm>
            <a:custGeom>
              <a:avLst/>
              <a:gdLst/>
              <a:ahLst/>
              <a:cxnLst/>
              <a:rect l="l" t="t" r="r" b="b"/>
              <a:pathLst>
                <a:path w="1660525" h="2157730">
                  <a:moveTo>
                    <a:pt x="1012024" y="514196"/>
                  </a:moveTo>
                  <a:lnTo>
                    <a:pt x="1019123" y="552927"/>
                  </a:lnTo>
                  <a:lnTo>
                    <a:pt x="1027782" y="597630"/>
                  </a:lnTo>
                  <a:lnTo>
                    <a:pt x="1037766" y="645884"/>
                  </a:lnTo>
                  <a:lnTo>
                    <a:pt x="1048839" y="695266"/>
                  </a:lnTo>
                  <a:lnTo>
                    <a:pt x="1060766" y="743354"/>
                  </a:lnTo>
                  <a:lnTo>
                    <a:pt x="1066998" y="769185"/>
                  </a:lnTo>
                  <a:lnTo>
                    <a:pt x="1081994" y="842586"/>
                  </a:lnTo>
                  <a:lnTo>
                    <a:pt x="1090412" y="888303"/>
                  </a:lnTo>
                  <a:lnTo>
                    <a:pt x="1099209" y="938797"/>
                  </a:lnTo>
                  <a:lnTo>
                    <a:pt x="1108212" y="993139"/>
                  </a:lnTo>
                  <a:lnTo>
                    <a:pt x="1117247" y="1050403"/>
                  </a:lnTo>
                  <a:lnTo>
                    <a:pt x="1126140" y="1109664"/>
                  </a:lnTo>
                  <a:lnTo>
                    <a:pt x="1134716" y="1169994"/>
                  </a:lnTo>
                  <a:lnTo>
                    <a:pt x="1142801" y="1230466"/>
                  </a:lnTo>
                  <a:lnTo>
                    <a:pt x="1150221" y="1290154"/>
                  </a:lnTo>
                  <a:lnTo>
                    <a:pt x="1156801" y="1348132"/>
                  </a:lnTo>
                  <a:lnTo>
                    <a:pt x="1162368" y="1403472"/>
                  </a:lnTo>
                  <a:lnTo>
                    <a:pt x="1166747" y="1455249"/>
                  </a:lnTo>
                  <a:lnTo>
                    <a:pt x="1169764" y="1502535"/>
                  </a:lnTo>
                  <a:lnTo>
                    <a:pt x="1171245" y="1544404"/>
                  </a:lnTo>
                  <a:lnTo>
                    <a:pt x="1171015" y="1579929"/>
                  </a:lnTo>
                  <a:lnTo>
                    <a:pt x="1168378" y="1617722"/>
                  </a:lnTo>
                  <a:lnTo>
                    <a:pt x="1174254" y="1639103"/>
                  </a:lnTo>
                  <a:lnTo>
                    <a:pt x="1194722" y="1651975"/>
                  </a:lnTo>
                  <a:lnTo>
                    <a:pt x="1235861" y="1664244"/>
                  </a:lnTo>
                  <a:lnTo>
                    <a:pt x="1264649" y="1671086"/>
                  </a:lnTo>
                  <a:lnTo>
                    <a:pt x="1305848" y="1680068"/>
                  </a:lnTo>
                  <a:lnTo>
                    <a:pt x="1355919" y="1691384"/>
                  </a:lnTo>
                  <a:lnTo>
                    <a:pt x="1411321" y="1705230"/>
                  </a:lnTo>
                  <a:lnTo>
                    <a:pt x="1468513" y="1721799"/>
                  </a:lnTo>
                  <a:lnTo>
                    <a:pt x="1523953" y="1741286"/>
                  </a:lnTo>
                  <a:lnTo>
                    <a:pt x="1574102" y="1763886"/>
                  </a:lnTo>
                  <a:lnTo>
                    <a:pt x="1615417" y="1789792"/>
                  </a:lnTo>
                  <a:lnTo>
                    <a:pt x="1644359" y="1819201"/>
                  </a:lnTo>
                  <a:lnTo>
                    <a:pt x="1659985" y="1917523"/>
                  </a:lnTo>
                  <a:lnTo>
                    <a:pt x="1653240" y="1972468"/>
                  </a:lnTo>
                  <a:lnTo>
                    <a:pt x="1638713" y="2016204"/>
                  </a:lnTo>
                  <a:lnTo>
                    <a:pt x="1592541" y="2066313"/>
                  </a:lnTo>
                  <a:lnTo>
                    <a:pt x="1423425" y="2088708"/>
                  </a:lnTo>
                  <a:lnTo>
                    <a:pt x="1095625" y="2119006"/>
                  </a:lnTo>
                  <a:lnTo>
                    <a:pt x="776335" y="2145655"/>
                  </a:lnTo>
                  <a:lnTo>
                    <a:pt x="632751" y="2157106"/>
                  </a:lnTo>
                  <a:lnTo>
                    <a:pt x="462711" y="2094992"/>
                  </a:lnTo>
                  <a:lnTo>
                    <a:pt x="366850" y="2049294"/>
                  </a:lnTo>
                  <a:lnTo>
                    <a:pt x="309905" y="1997516"/>
                  </a:lnTo>
                  <a:lnTo>
                    <a:pt x="256615" y="1917165"/>
                  </a:lnTo>
                  <a:lnTo>
                    <a:pt x="238179" y="1881594"/>
                  </a:lnTo>
                  <a:lnTo>
                    <a:pt x="221728" y="1838673"/>
                  </a:lnTo>
                  <a:lnTo>
                    <a:pt x="207171" y="1789801"/>
                  </a:lnTo>
                  <a:lnTo>
                    <a:pt x="194422" y="1736379"/>
                  </a:lnTo>
                  <a:lnTo>
                    <a:pt x="183391" y="1679803"/>
                  </a:lnTo>
                  <a:lnTo>
                    <a:pt x="173990" y="1621475"/>
                  </a:lnTo>
                  <a:lnTo>
                    <a:pt x="166129" y="1562793"/>
                  </a:lnTo>
                  <a:lnTo>
                    <a:pt x="159721" y="1505155"/>
                  </a:lnTo>
                  <a:lnTo>
                    <a:pt x="154677" y="1449963"/>
                  </a:lnTo>
                  <a:lnTo>
                    <a:pt x="150908" y="1398613"/>
                  </a:lnTo>
                  <a:lnTo>
                    <a:pt x="148326" y="1352507"/>
                  </a:lnTo>
                  <a:lnTo>
                    <a:pt x="146842" y="1313042"/>
                  </a:lnTo>
                  <a:lnTo>
                    <a:pt x="146366" y="1281618"/>
                  </a:lnTo>
                  <a:lnTo>
                    <a:pt x="137246" y="1177652"/>
                  </a:lnTo>
                  <a:lnTo>
                    <a:pt x="117182" y="1062747"/>
                  </a:lnTo>
                  <a:lnTo>
                    <a:pt x="97117" y="969729"/>
                  </a:lnTo>
                  <a:lnTo>
                    <a:pt x="87997" y="931429"/>
                  </a:lnTo>
                  <a:lnTo>
                    <a:pt x="54050" y="760382"/>
                  </a:lnTo>
                  <a:lnTo>
                    <a:pt x="35303" y="657429"/>
                  </a:lnTo>
                  <a:lnTo>
                    <a:pt x="25070" y="581228"/>
                  </a:lnTo>
                  <a:lnTo>
                    <a:pt x="16661" y="490434"/>
                  </a:lnTo>
                  <a:lnTo>
                    <a:pt x="13011" y="453990"/>
                  </a:lnTo>
                  <a:lnTo>
                    <a:pt x="8634" y="414144"/>
                  </a:lnTo>
                  <a:lnTo>
                    <a:pt x="4416" y="371872"/>
                  </a:lnTo>
                  <a:lnTo>
                    <a:pt x="1242" y="328146"/>
                  </a:lnTo>
                  <a:lnTo>
                    <a:pt x="0" y="283943"/>
                  </a:lnTo>
                  <a:lnTo>
                    <a:pt x="1572" y="240235"/>
                  </a:lnTo>
                  <a:lnTo>
                    <a:pt x="6847" y="197997"/>
                  </a:lnTo>
                  <a:lnTo>
                    <a:pt x="16708" y="158203"/>
                  </a:lnTo>
                  <a:lnTo>
                    <a:pt x="32041" y="121828"/>
                  </a:lnTo>
                  <a:lnTo>
                    <a:pt x="53733" y="89845"/>
                  </a:lnTo>
                  <a:lnTo>
                    <a:pt x="82667" y="63229"/>
                  </a:lnTo>
                  <a:lnTo>
                    <a:pt x="119731" y="42955"/>
                  </a:lnTo>
                  <a:lnTo>
                    <a:pt x="165810" y="29995"/>
                  </a:lnTo>
                  <a:lnTo>
                    <a:pt x="215941" y="22250"/>
                  </a:lnTo>
                  <a:lnTo>
                    <a:pt x="271048" y="15682"/>
                  </a:lnTo>
                  <a:lnTo>
                    <a:pt x="329956" y="10277"/>
                  </a:lnTo>
                  <a:lnTo>
                    <a:pt x="391488" y="6020"/>
                  </a:lnTo>
                  <a:lnTo>
                    <a:pt x="454466" y="2897"/>
                  </a:lnTo>
                  <a:lnTo>
                    <a:pt x="517713" y="895"/>
                  </a:lnTo>
                  <a:lnTo>
                    <a:pt x="580052" y="0"/>
                  </a:lnTo>
                  <a:lnTo>
                    <a:pt x="640307" y="195"/>
                  </a:lnTo>
                  <a:lnTo>
                    <a:pt x="697301" y="1469"/>
                  </a:lnTo>
                  <a:lnTo>
                    <a:pt x="749855" y="3806"/>
                  </a:lnTo>
                  <a:lnTo>
                    <a:pt x="796794" y="7192"/>
                  </a:lnTo>
                  <a:lnTo>
                    <a:pt x="836941" y="11614"/>
                  </a:lnTo>
                  <a:lnTo>
                    <a:pt x="892148" y="23506"/>
                  </a:lnTo>
                  <a:lnTo>
                    <a:pt x="952134" y="56030"/>
                  </a:lnTo>
                  <a:lnTo>
                    <a:pt x="1002392" y="113482"/>
                  </a:lnTo>
                  <a:lnTo>
                    <a:pt x="1022355" y="155545"/>
                  </a:lnTo>
                  <a:lnTo>
                    <a:pt x="1038061" y="208629"/>
                  </a:lnTo>
                  <a:lnTo>
                    <a:pt x="1048905" y="274328"/>
                  </a:lnTo>
                  <a:lnTo>
                    <a:pt x="1054277" y="354239"/>
                  </a:lnTo>
                  <a:lnTo>
                    <a:pt x="1053925" y="382660"/>
                  </a:lnTo>
                  <a:lnTo>
                    <a:pt x="1051467" y="400489"/>
                  </a:lnTo>
                  <a:lnTo>
                    <a:pt x="1044793" y="415247"/>
                  </a:lnTo>
                  <a:lnTo>
                    <a:pt x="1031798" y="434452"/>
                  </a:lnTo>
                </a:path>
              </a:pathLst>
            </a:custGeom>
            <a:ln w="9525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22237" y="1434294"/>
            <a:ext cx="3100070" cy="1116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50" b="0" spc="-40" dirty="0">
                <a:solidFill>
                  <a:srgbClr val="153B6C"/>
                </a:solidFill>
                <a:latin typeface="Roboto"/>
                <a:cs typeface="Roboto"/>
              </a:rPr>
              <a:t>Disposable </a:t>
            </a:r>
            <a:r>
              <a:rPr sz="2150" b="0" spc="-35" dirty="0">
                <a:solidFill>
                  <a:srgbClr val="153B6C"/>
                </a:solidFill>
                <a:latin typeface="Roboto"/>
                <a:cs typeface="Roboto"/>
              </a:rPr>
              <a:t>seat</a:t>
            </a:r>
            <a:r>
              <a:rPr sz="2150" b="0" spc="-10" dirty="0">
                <a:solidFill>
                  <a:srgbClr val="153B6C"/>
                </a:solidFill>
                <a:latin typeface="Roboto"/>
                <a:cs typeface="Roboto"/>
              </a:rPr>
              <a:t> </a:t>
            </a:r>
            <a:r>
              <a:rPr sz="2150" b="0" spc="-50" dirty="0">
                <a:solidFill>
                  <a:srgbClr val="153B6C"/>
                </a:solidFill>
                <a:latin typeface="Roboto"/>
                <a:cs typeface="Roboto"/>
              </a:rPr>
              <a:t>covers</a:t>
            </a:r>
            <a:endParaRPr sz="2150">
              <a:latin typeface="Roboto"/>
              <a:cs typeface="Roboto"/>
            </a:endParaRPr>
          </a:p>
          <a:p>
            <a:pPr marL="12700" marR="5080">
              <a:lnSpc>
                <a:spcPct val="114599"/>
              </a:lnSpc>
              <a:spcBef>
                <a:spcPts val="465"/>
              </a:spcBef>
            </a:pP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With people still reliant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on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public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transport, </a:t>
            </a:r>
            <a:r>
              <a:rPr sz="800" spc="10" dirty="0">
                <a:solidFill>
                  <a:srgbClr val="153B6C"/>
                </a:solidFill>
                <a:latin typeface="RobotoRegular"/>
                <a:cs typeface="RobotoRegular"/>
              </a:rPr>
              <a:t>MAF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MT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recognises the  need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for protection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against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contanimation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in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unavoidable close  proximity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areas. MAFGuard seat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covers are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the perfect solution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to  protecting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an individual on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public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transport such as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planes, trains 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and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road</a:t>
            </a:r>
            <a:r>
              <a:rPr sz="800" spc="-10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vehicles.</a:t>
            </a:r>
            <a:endParaRPr sz="800">
              <a:latin typeface="RobotoRegular"/>
              <a:cs typeface="Roboto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2237" y="2905324"/>
            <a:ext cx="2343150" cy="149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2 styles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of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seat </a:t>
            </a:r>
            <a:r>
              <a:rPr sz="800" spc="-10" dirty="0">
                <a:solidFill>
                  <a:srgbClr val="153B6C"/>
                </a:solidFill>
                <a:latin typeface="RobotoRegular"/>
                <a:cs typeface="RobotoRegular"/>
              </a:rPr>
              <a:t>cover, </a:t>
            </a:r>
            <a:r>
              <a:rPr sz="800" spc="5" dirty="0">
                <a:solidFill>
                  <a:srgbClr val="153B6C"/>
                </a:solidFill>
                <a:latin typeface="RobotoRegular"/>
                <a:cs typeface="RobotoRegular"/>
              </a:rPr>
              <a:t>svaialble in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multiple</a:t>
            </a:r>
            <a:r>
              <a:rPr sz="800" spc="-25" dirty="0">
                <a:solidFill>
                  <a:srgbClr val="153B6C"/>
                </a:solidFill>
                <a:latin typeface="RobotoRegular"/>
                <a:cs typeface="RobotoRegular"/>
              </a:rPr>
              <a:t> </a:t>
            </a:r>
            <a:r>
              <a:rPr sz="800" dirty="0">
                <a:solidFill>
                  <a:srgbClr val="153B6C"/>
                </a:solidFill>
                <a:latin typeface="RobotoRegular"/>
                <a:cs typeface="RobotoRegular"/>
              </a:rPr>
              <a:t>colours.</a:t>
            </a:r>
            <a:endParaRPr sz="800">
              <a:latin typeface="RobotoRegular"/>
              <a:cs typeface="RobotoRegular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973" y="183845"/>
            <a:ext cx="7313295" cy="10309225"/>
            <a:chOff x="18973" y="183845"/>
            <a:chExt cx="7313295" cy="10309225"/>
          </a:xfrm>
        </p:grpSpPr>
        <p:sp>
          <p:nvSpPr>
            <p:cNvPr id="11" name="object 11"/>
            <p:cNvSpPr/>
            <p:nvPr/>
          </p:nvSpPr>
          <p:spPr>
            <a:xfrm>
              <a:off x="449858" y="10337204"/>
              <a:ext cx="347804" cy="95783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4845" y="10338710"/>
              <a:ext cx="181998" cy="94275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8227" y="10318521"/>
              <a:ext cx="118338" cy="128917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2083" y="10270863"/>
              <a:ext cx="175488" cy="218795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27279" y="10232885"/>
              <a:ext cx="417830" cy="135890"/>
            </a:xfrm>
            <a:custGeom>
              <a:avLst/>
              <a:gdLst/>
              <a:ahLst/>
              <a:cxnLst/>
              <a:rect l="l" t="t" r="r" b="b"/>
              <a:pathLst>
                <a:path w="417829" h="135890">
                  <a:moveTo>
                    <a:pt x="84683" y="74409"/>
                  </a:moveTo>
                  <a:lnTo>
                    <a:pt x="57480" y="46075"/>
                  </a:lnTo>
                  <a:lnTo>
                    <a:pt x="26339" y="40030"/>
                  </a:lnTo>
                  <a:lnTo>
                    <a:pt x="21971" y="37058"/>
                  </a:lnTo>
                  <a:lnTo>
                    <a:pt x="21971" y="21856"/>
                  </a:lnTo>
                  <a:lnTo>
                    <a:pt x="28740" y="16916"/>
                  </a:lnTo>
                  <a:lnTo>
                    <a:pt x="39738" y="16916"/>
                  </a:lnTo>
                  <a:lnTo>
                    <a:pt x="48641" y="17970"/>
                  </a:lnTo>
                  <a:lnTo>
                    <a:pt x="55257" y="21043"/>
                  </a:lnTo>
                  <a:lnTo>
                    <a:pt x="59499" y="26073"/>
                  </a:lnTo>
                  <a:lnTo>
                    <a:pt x="61290" y="32981"/>
                  </a:lnTo>
                  <a:lnTo>
                    <a:pt x="81013" y="32981"/>
                  </a:lnTo>
                  <a:lnTo>
                    <a:pt x="78295" y="18859"/>
                  </a:lnTo>
                  <a:lnTo>
                    <a:pt x="70535" y="8509"/>
                  </a:lnTo>
                  <a:lnTo>
                    <a:pt x="57937" y="2171"/>
                  </a:lnTo>
                  <a:lnTo>
                    <a:pt x="40728" y="0"/>
                  </a:lnTo>
                  <a:lnTo>
                    <a:pt x="24244" y="2120"/>
                  </a:lnTo>
                  <a:lnTo>
                    <a:pt x="12026" y="8280"/>
                  </a:lnTo>
                  <a:lnTo>
                    <a:pt x="4432" y="18199"/>
                  </a:lnTo>
                  <a:lnTo>
                    <a:pt x="1828" y="31572"/>
                  </a:lnTo>
                  <a:lnTo>
                    <a:pt x="3403" y="42049"/>
                  </a:lnTo>
                  <a:lnTo>
                    <a:pt x="8445" y="49872"/>
                  </a:lnTo>
                  <a:lnTo>
                    <a:pt x="17399" y="55448"/>
                  </a:lnTo>
                  <a:lnTo>
                    <a:pt x="30721" y="59182"/>
                  </a:lnTo>
                  <a:lnTo>
                    <a:pt x="59182" y="64681"/>
                  </a:lnTo>
                  <a:lnTo>
                    <a:pt x="64389" y="68630"/>
                  </a:lnTo>
                  <a:lnTo>
                    <a:pt x="64389" y="85534"/>
                  </a:lnTo>
                  <a:lnTo>
                    <a:pt x="56489" y="90754"/>
                  </a:lnTo>
                  <a:lnTo>
                    <a:pt x="43675" y="90754"/>
                  </a:lnTo>
                  <a:lnTo>
                    <a:pt x="34086" y="89636"/>
                  </a:lnTo>
                  <a:lnTo>
                    <a:pt x="26987" y="86347"/>
                  </a:lnTo>
                  <a:lnTo>
                    <a:pt x="22453" y="81000"/>
                  </a:lnTo>
                  <a:lnTo>
                    <a:pt x="20574" y="73698"/>
                  </a:lnTo>
                  <a:lnTo>
                    <a:pt x="0" y="73698"/>
                  </a:lnTo>
                  <a:lnTo>
                    <a:pt x="3492" y="88290"/>
                  </a:lnTo>
                  <a:lnTo>
                    <a:pt x="11912" y="98933"/>
                  </a:lnTo>
                  <a:lnTo>
                    <a:pt x="25019" y="105448"/>
                  </a:lnTo>
                  <a:lnTo>
                    <a:pt x="42545" y="107657"/>
                  </a:lnTo>
                  <a:lnTo>
                    <a:pt x="60299" y="105422"/>
                  </a:lnTo>
                  <a:lnTo>
                    <a:pt x="73533" y="98907"/>
                  </a:lnTo>
                  <a:lnTo>
                    <a:pt x="81813" y="88455"/>
                  </a:lnTo>
                  <a:lnTo>
                    <a:pt x="84683" y="74409"/>
                  </a:lnTo>
                  <a:close/>
                </a:path>
                <a:path w="417829" h="135890">
                  <a:moveTo>
                    <a:pt x="164084" y="102019"/>
                  </a:moveTo>
                  <a:lnTo>
                    <a:pt x="160693" y="98780"/>
                  </a:lnTo>
                  <a:lnTo>
                    <a:pt x="159702" y="96799"/>
                  </a:lnTo>
                  <a:lnTo>
                    <a:pt x="159575" y="96520"/>
                  </a:lnTo>
                  <a:lnTo>
                    <a:pt x="159575" y="91732"/>
                  </a:lnTo>
                  <a:lnTo>
                    <a:pt x="159575" y="68491"/>
                  </a:lnTo>
                  <a:lnTo>
                    <a:pt x="159575" y="50457"/>
                  </a:lnTo>
                  <a:lnTo>
                    <a:pt x="158127" y="42989"/>
                  </a:lnTo>
                  <a:lnTo>
                    <a:pt x="157594" y="40259"/>
                  </a:lnTo>
                  <a:lnTo>
                    <a:pt x="151714" y="32943"/>
                  </a:lnTo>
                  <a:lnTo>
                    <a:pt x="141973" y="28536"/>
                  </a:lnTo>
                  <a:lnTo>
                    <a:pt x="128435" y="27051"/>
                  </a:lnTo>
                  <a:lnTo>
                    <a:pt x="114846" y="28702"/>
                  </a:lnTo>
                  <a:lnTo>
                    <a:pt x="104914" y="33629"/>
                  </a:lnTo>
                  <a:lnTo>
                    <a:pt x="98615" y="41871"/>
                  </a:lnTo>
                  <a:lnTo>
                    <a:pt x="95897" y="53416"/>
                  </a:lnTo>
                  <a:lnTo>
                    <a:pt x="114909" y="53416"/>
                  </a:lnTo>
                  <a:lnTo>
                    <a:pt x="115900" y="45516"/>
                  </a:lnTo>
                  <a:lnTo>
                    <a:pt x="119138" y="42989"/>
                  </a:lnTo>
                  <a:lnTo>
                    <a:pt x="136461" y="42989"/>
                  </a:lnTo>
                  <a:lnTo>
                    <a:pt x="140271" y="45516"/>
                  </a:lnTo>
                  <a:lnTo>
                    <a:pt x="140271" y="53124"/>
                  </a:lnTo>
                  <a:lnTo>
                    <a:pt x="140271" y="68491"/>
                  </a:lnTo>
                  <a:lnTo>
                    <a:pt x="140271" y="85255"/>
                  </a:lnTo>
                  <a:lnTo>
                    <a:pt x="134645" y="91732"/>
                  </a:lnTo>
                  <a:lnTo>
                    <a:pt x="118008" y="91732"/>
                  </a:lnTo>
                  <a:lnTo>
                    <a:pt x="113931" y="88214"/>
                  </a:lnTo>
                  <a:lnTo>
                    <a:pt x="113931" y="76669"/>
                  </a:lnTo>
                  <a:lnTo>
                    <a:pt x="117030" y="73837"/>
                  </a:lnTo>
                  <a:lnTo>
                    <a:pt x="125196" y="72148"/>
                  </a:lnTo>
                  <a:lnTo>
                    <a:pt x="137172" y="69888"/>
                  </a:lnTo>
                  <a:lnTo>
                    <a:pt x="138010" y="69621"/>
                  </a:lnTo>
                  <a:lnTo>
                    <a:pt x="140271" y="68491"/>
                  </a:lnTo>
                  <a:lnTo>
                    <a:pt x="140271" y="53124"/>
                  </a:lnTo>
                  <a:lnTo>
                    <a:pt x="139001" y="55232"/>
                  </a:lnTo>
                  <a:lnTo>
                    <a:pt x="136880" y="56515"/>
                  </a:lnTo>
                  <a:lnTo>
                    <a:pt x="134213" y="57924"/>
                  </a:lnTo>
                  <a:lnTo>
                    <a:pt x="124498" y="59474"/>
                  </a:lnTo>
                  <a:lnTo>
                    <a:pt x="116611" y="60871"/>
                  </a:lnTo>
                  <a:lnTo>
                    <a:pt x="106743" y="63779"/>
                  </a:lnTo>
                  <a:lnTo>
                    <a:pt x="99745" y="68694"/>
                  </a:lnTo>
                  <a:lnTo>
                    <a:pt x="95567" y="75679"/>
                  </a:lnTo>
                  <a:lnTo>
                    <a:pt x="94195" y="84823"/>
                  </a:lnTo>
                  <a:lnTo>
                    <a:pt x="95834" y="94157"/>
                  </a:lnTo>
                  <a:lnTo>
                    <a:pt x="100520" y="101371"/>
                  </a:lnTo>
                  <a:lnTo>
                    <a:pt x="107797" y="106019"/>
                  </a:lnTo>
                  <a:lnTo>
                    <a:pt x="117297" y="107657"/>
                  </a:lnTo>
                  <a:lnTo>
                    <a:pt x="123482" y="106997"/>
                  </a:lnTo>
                  <a:lnTo>
                    <a:pt x="129374" y="104990"/>
                  </a:lnTo>
                  <a:lnTo>
                    <a:pt x="135013" y="101600"/>
                  </a:lnTo>
                  <a:lnTo>
                    <a:pt x="140411" y="96799"/>
                  </a:lnTo>
                  <a:lnTo>
                    <a:pt x="140411" y="100749"/>
                  </a:lnTo>
                  <a:lnTo>
                    <a:pt x="140843" y="102158"/>
                  </a:lnTo>
                  <a:lnTo>
                    <a:pt x="142659" y="104406"/>
                  </a:lnTo>
                  <a:lnTo>
                    <a:pt x="164084" y="104406"/>
                  </a:lnTo>
                  <a:lnTo>
                    <a:pt x="164084" y="102019"/>
                  </a:lnTo>
                  <a:close/>
                </a:path>
                <a:path w="417829" h="135890">
                  <a:moveTo>
                    <a:pt x="212674" y="29883"/>
                  </a:moveTo>
                  <a:lnTo>
                    <a:pt x="200977" y="29883"/>
                  </a:lnTo>
                  <a:lnTo>
                    <a:pt x="200977" y="18465"/>
                  </a:lnTo>
                  <a:lnTo>
                    <a:pt x="202666" y="16484"/>
                  </a:lnTo>
                  <a:lnTo>
                    <a:pt x="208165" y="16484"/>
                  </a:lnTo>
                  <a:lnTo>
                    <a:pt x="211963" y="16916"/>
                  </a:lnTo>
                  <a:lnTo>
                    <a:pt x="211963" y="2120"/>
                  </a:lnTo>
                  <a:lnTo>
                    <a:pt x="181254" y="20713"/>
                  </a:lnTo>
                  <a:lnTo>
                    <a:pt x="181254" y="29883"/>
                  </a:lnTo>
                  <a:lnTo>
                    <a:pt x="170548" y="29883"/>
                  </a:lnTo>
                  <a:lnTo>
                    <a:pt x="170548" y="42989"/>
                  </a:lnTo>
                  <a:lnTo>
                    <a:pt x="181254" y="42989"/>
                  </a:lnTo>
                  <a:lnTo>
                    <a:pt x="181254" y="104406"/>
                  </a:lnTo>
                  <a:lnTo>
                    <a:pt x="200977" y="104406"/>
                  </a:lnTo>
                  <a:lnTo>
                    <a:pt x="200977" y="42989"/>
                  </a:lnTo>
                  <a:lnTo>
                    <a:pt x="212674" y="42989"/>
                  </a:lnTo>
                  <a:lnTo>
                    <a:pt x="212674" y="29883"/>
                  </a:lnTo>
                  <a:close/>
                </a:path>
                <a:path w="417829" h="135890">
                  <a:moveTo>
                    <a:pt x="289001" y="61582"/>
                  </a:moveTo>
                  <a:lnTo>
                    <a:pt x="288658" y="59474"/>
                  </a:lnTo>
                  <a:lnTo>
                    <a:pt x="287870" y="54533"/>
                  </a:lnTo>
                  <a:lnTo>
                    <a:pt x="286054" y="49174"/>
                  </a:lnTo>
                  <a:lnTo>
                    <a:pt x="282181" y="42138"/>
                  </a:lnTo>
                  <a:lnTo>
                    <a:pt x="280949" y="39903"/>
                  </a:lnTo>
                  <a:lnTo>
                    <a:pt x="273558" y="32943"/>
                  </a:lnTo>
                  <a:lnTo>
                    <a:pt x="268439" y="30556"/>
                  </a:lnTo>
                  <a:lnTo>
                    <a:pt x="268439" y="59474"/>
                  </a:lnTo>
                  <a:lnTo>
                    <a:pt x="238137" y="59474"/>
                  </a:lnTo>
                  <a:lnTo>
                    <a:pt x="239420" y="47764"/>
                  </a:lnTo>
                  <a:lnTo>
                    <a:pt x="244348" y="42138"/>
                  </a:lnTo>
                  <a:lnTo>
                    <a:pt x="262089" y="42138"/>
                  </a:lnTo>
                  <a:lnTo>
                    <a:pt x="267449" y="48183"/>
                  </a:lnTo>
                  <a:lnTo>
                    <a:pt x="268439" y="59474"/>
                  </a:lnTo>
                  <a:lnTo>
                    <a:pt x="268439" y="30556"/>
                  </a:lnTo>
                  <a:lnTo>
                    <a:pt x="264223" y="28575"/>
                  </a:lnTo>
                  <a:lnTo>
                    <a:pt x="253365" y="27051"/>
                  </a:lnTo>
                  <a:lnTo>
                    <a:pt x="238633" y="29921"/>
                  </a:lnTo>
                  <a:lnTo>
                    <a:pt x="227558" y="38138"/>
                  </a:lnTo>
                  <a:lnTo>
                    <a:pt x="220560" y="51130"/>
                  </a:lnTo>
                  <a:lnTo>
                    <a:pt x="218135" y="68338"/>
                  </a:lnTo>
                  <a:lnTo>
                    <a:pt x="220535" y="84772"/>
                  </a:lnTo>
                  <a:lnTo>
                    <a:pt x="227444" y="97142"/>
                  </a:lnTo>
                  <a:lnTo>
                    <a:pt x="238391" y="104952"/>
                  </a:lnTo>
                  <a:lnTo>
                    <a:pt x="252933" y="107657"/>
                  </a:lnTo>
                  <a:lnTo>
                    <a:pt x="265010" y="105930"/>
                  </a:lnTo>
                  <a:lnTo>
                    <a:pt x="275297" y="100990"/>
                  </a:lnTo>
                  <a:lnTo>
                    <a:pt x="283210" y="93218"/>
                  </a:lnTo>
                  <a:lnTo>
                    <a:pt x="283514" y="92570"/>
                  </a:lnTo>
                  <a:lnTo>
                    <a:pt x="288163" y="83007"/>
                  </a:lnTo>
                  <a:lnTo>
                    <a:pt x="268706" y="83007"/>
                  </a:lnTo>
                  <a:lnTo>
                    <a:pt x="266319" y="89052"/>
                  </a:lnTo>
                  <a:lnTo>
                    <a:pt x="260819" y="92570"/>
                  </a:lnTo>
                  <a:lnTo>
                    <a:pt x="248005" y="92570"/>
                  </a:lnTo>
                  <a:lnTo>
                    <a:pt x="243497" y="90182"/>
                  </a:lnTo>
                  <a:lnTo>
                    <a:pt x="240677" y="85953"/>
                  </a:lnTo>
                  <a:lnTo>
                    <a:pt x="238848" y="83134"/>
                  </a:lnTo>
                  <a:lnTo>
                    <a:pt x="238137" y="79768"/>
                  </a:lnTo>
                  <a:lnTo>
                    <a:pt x="237871" y="72567"/>
                  </a:lnTo>
                  <a:lnTo>
                    <a:pt x="288861" y="72567"/>
                  </a:lnTo>
                  <a:lnTo>
                    <a:pt x="289001" y="70878"/>
                  </a:lnTo>
                  <a:lnTo>
                    <a:pt x="289001" y="61582"/>
                  </a:lnTo>
                  <a:close/>
                </a:path>
                <a:path w="417829" h="135890">
                  <a:moveTo>
                    <a:pt x="335191" y="29883"/>
                  </a:moveTo>
                  <a:lnTo>
                    <a:pt x="324205" y="29883"/>
                  </a:lnTo>
                  <a:lnTo>
                    <a:pt x="324205" y="9436"/>
                  </a:lnTo>
                  <a:lnTo>
                    <a:pt x="304469" y="9436"/>
                  </a:lnTo>
                  <a:lnTo>
                    <a:pt x="304469" y="29883"/>
                  </a:lnTo>
                  <a:lnTo>
                    <a:pt x="294741" y="29883"/>
                  </a:lnTo>
                  <a:lnTo>
                    <a:pt x="294741" y="42989"/>
                  </a:lnTo>
                  <a:lnTo>
                    <a:pt x="304469" y="42989"/>
                  </a:lnTo>
                  <a:lnTo>
                    <a:pt x="304469" y="89763"/>
                  </a:lnTo>
                  <a:lnTo>
                    <a:pt x="305650" y="97612"/>
                  </a:lnTo>
                  <a:lnTo>
                    <a:pt x="309257" y="103212"/>
                  </a:lnTo>
                  <a:lnTo>
                    <a:pt x="315277" y="106553"/>
                  </a:lnTo>
                  <a:lnTo>
                    <a:pt x="323773" y="107657"/>
                  </a:lnTo>
                  <a:lnTo>
                    <a:pt x="328282" y="107657"/>
                  </a:lnTo>
                  <a:lnTo>
                    <a:pt x="331520" y="107238"/>
                  </a:lnTo>
                  <a:lnTo>
                    <a:pt x="335191" y="106108"/>
                  </a:lnTo>
                  <a:lnTo>
                    <a:pt x="335191" y="92303"/>
                  </a:lnTo>
                  <a:lnTo>
                    <a:pt x="332232" y="92722"/>
                  </a:lnTo>
                  <a:lnTo>
                    <a:pt x="325462" y="92722"/>
                  </a:lnTo>
                  <a:lnTo>
                    <a:pt x="324205" y="91173"/>
                  </a:lnTo>
                  <a:lnTo>
                    <a:pt x="324205" y="42989"/>
                  </a:lnTo>
                  <a:lnTo>
                    <a:pt x="335191" y="42989"/>
                  </a:lnTo>
                  <a:lnTo>
                    <a:pt x="335191" y="29883"/>
                  </a:lnTo>
                  <a:close/>
                </a:path>
                <a:path w="417829" h="135890">
                  <a:moveTo>
                    <a:pt x="417461" y="28333"/>
                  </a:moveTo>
                  <a:lnTo>
                    <a:pt x="397154" y="28333"/>
                  </a:lnTo>
                  <a:lnTo>
                    <a:pt x="381381" y="83705"/>
                  </a:lnTo>
                  <a:lnTo>
                    <a:pt x="364617" y="28333"/>
                  </a:lnTo>
                  <a:lnTo>
                    <a:pt x="342925" y="28333"/>
                  </a:lnTo>
                  <a:lnTo>
                    <a:pt x="371233" y="107505"/>
                  </a:lnTo>
                  <a:lnTo>
                    <a:pt x="371233" y="115404"/>
                  </a:lnTo>
                  <a:lnTo>
                    <a:pt x="366306" y="120751"/>
                  </a:lnTo>
                  <a:lnTo>
                    <a:pt x="357428" y="120751"/>
                  </a:lnTo>
                  <a:lnTo>
                    <a:pt x="353758" y="119913"/>
                  </a:lnTo>
                  <a:lnTo>
                    <a:pt x="353758" y="134708"/>
                  </a:lnTo>
                  <a:lnTo>
                    <a:pt x="356730" y="135128"/>
                  </a:lnTo>
                  <a:lnTo>
                    <a:pt x="365874" y="135267"/>
                  </a:lnTo>
                  <a:lnTo>
                    <a:pt x="371525" y="134289"/>
                  </a:lnTo>
                  <a:lnTo>
                    <a:pt x="380542" y="130619"/>
                  </a:lnTo>
                  <a:lnTo>
                    <a:pt x="382930" y="127533"/>
                  </a:lnTo>
                  <a:lnTo>
                    <a:pt x="417461" y="28333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65492" y="10242728"/>
              <a:ext cx="95973" cy="95973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57060" y="10386797"/>
              <a:ext cx="675005" cy="106045"/>
            </a:xfrm>
            <a:custGeom>
              <a:avLst/>
              <a:gdLst/>
              <a:ahLst/>
              <a:cxnLst/>
              <a:rect l="l" t="t" r="r" b="b"/>
              <a:pathLst>
                <a:path w="675004" h="106045">
                  <a:moveTo>
                    <a:pt x="78486" y="31851"/>
                  </a:moveTo>
                  <a:lnTo>
                    <a:pt x="57340" y="1778"/>
                  </a:lnTo>
                  <a:lnTo>
                    <a:pt x="57340" y="22542"/>
                  </a:lnTo>
                  <a:lnTo>
                    <a:pt x="57340" y="43535"/>
                  </a:lnTo>
                  <a:lnTo>
                    <a:pt x="52146" y="48475"/>
                  </a:lnTo>
                  <a:lnTo>
                    <a:pt x="21132" y="48475"/>
                  </a:lnTo>
                  <a:lnTo>
                    <a:pt x="21132" y="17614"/>
                  </a:lnTo>
                  <a:lnTo>
                    <a:pt x="52146" y="17614"/>
                  </a:lnTo>
                  <a:lnTo>
                    <a:pt x="57340" y="22542"/>
                  </a:lnTo>
                  <a:lnTo>
                    <a:pt x="57340" y="1778"/>
                  </a:lnTo>
                  <a:lnTo>
                    <a:pt x="45364" y="12"/>
                  </a:lnTo>
                  <a:lnTo>
                    <a:pt x="0" y="12"/>
                  </a:lnTo>
                  <a:lnTo>
                    <a:pt x="0" y="102717"/>
                  </a:lnTo>
                  <a:lnTo>
                    <a:pt x="21132" y="102717"/>
                  </a:lnTo>
                  <a:lnTo>
                    <a:pt x="21132" y="66090"/>
                  </a:lnTo>
                  <a:lnTo>
                    <a:pt x="47485" y="66090"/>
                  </a:lnTo>
                  <a:lnTo>
                    <a:pt x="60286" y="63677"/>
                  </a:lnTo>
                  <a:lnTo>
                    <a:pt x="70053" y="56794"/>
                  </a:lnTo>
                  <a:lnTo>
                    <a:pt x="74853" y="48475"/>
                  </a:lnTo>
                  <a:lnTo>
                    <a:pt x="76288" y="45999"/>
                  </a:lnTo>
                  <a:lnTo>
                    <a:pt x="78486" y="31851"/>
                  </a:lnTo>
                  <a:close/>
                </a:path>
                <a:path w="675004" h="106045">
                  <a:moveTo>
                    <a:pt x="135369" y="25514"/>
                  </a:moveTo>
                  <a:lnTo>
                    <a:pt x="111836" y="41579"/>
                  </a:lnTo>
                  <a:lnTo>
                    <a:pt x="111836" y="26644"/>
                  </a:lnTo>
                  <a:lnTo>
                    <a:pt x="92100" y="26644"/>
                  </a:lnTo>
                  <a:lnTo>
                    <a:pt x="92100" y="102730"/>
                  </a:lnTo>
                  <a:lnTo>
                    <a:pt x="111836" y="102730"/>
                  </a:lnTo>
                  <a:lnTo>
                    <a:pt x="111836" y="50736"/>
                  </a:lnTo>
                  <a:lnTo>
                    <a:pt x="117602" y="44958"/>
                  </a:lnTo>
                  <a:lnTo>
                    <a:pt x="131267" y="44958"/>
                  </a:lnTo>
                  <a:lnTo>
                    <a:pt x="135369" y="45516"/>
                  </a:lnTo>
                  <a:lnTo>
                    <a:pt x="135369" y="25514"/>
                  </a:lnTo>
                  <a:close/>
                </a:path>
                <a:path w="675004" h="106045">
                  <a:moveTo>
                    <a:pt x="218046" y="66230"/>
                  </a:moveTo>
                  <a:lnTo>
                    <a:pt x="215480" y="48971"/>
                  </a:lnTo>
                  <a:lnTo>
                    <a:pt x="211061" y="41300"/>
                  </a:lnTo>
                  <a:lnTo>
                    <a:pt x="208089" y="36131"/>
                  </a:lnTo>
                  <a:lnTo>
                    <a:pt x="198272" y="29527"/>
                  </a:lnTo>
                  <a:lnTo>
                    <a:pt x="198272" y="65671"/>
                  </a:lnTo>
                  <a:lnTo>
                    <a:pt x="198272" y="66230"/>
                  </a:lnTo>
                  <a:lnTo>
                    <a:pt x="196989" y="75717"/>
                  </a:lnTo>
                  <a:lnTo>
                    <a:pt x="193306" y="83350"/>
                  </a:lnTo>
                  <a:lnTo>
                    <a:pt x="187667" y="88277"/>
                  </a:lnTo>
                  <a:lnTo>
                    <a:pt x="180416" y="90043"/>
                  </a:lnTo>
                  <a:lnTo>
                    <a:pt x="173075" y="88277"/>
                  </a:lnTo>
                  <a:lnTo>
                    <a:pt x="167436" y="83337"/>
                  </a:lnTo>
                  <a:lnTo>
                    <a:pt x="163804" y="75653"/>
                  </a:lnTo>
                  <a:lnTo>
                    <a:pt x="162521" y="65671"/>
                  </a:lnTo>
                  <a:lnTo>
                    <a:pt x="163804" y="55676"/>
                  </a:lnTo>
                  <a:lnTo>
                    <a:pt x="167449" y="47993"/>
                  </a:lnTo>
                  <a:lnTo>
                    <a:pt x="173101" y="43040"/>
                  </a:lnTo>
                  <a:lnTo>
                    <a:pt x="180416" y="41300"/>
                  </a:lnTo>
                  <a:lnTo>
                    <a:pt x="187782" y="43053"/>
                  </a:lnTo>
                  <a:lnTo>
                    <a:pt x="193433" y="48018"/>
                  </a:lnTo>
                  <a:lnTo>
                    <a:pt x="197040" y="55791"/>
                  </a:lnTo>
                  <a:lnTo>
                    <a:pt x="198272" y="65671"/>
                  </a:lnTo>
                  <a:lnTo>
                    <a:pt x="198272" y="29527"/>
                  </a:lnTo>
                  <a:lnTo>
                    <a:pt x="196215" y="28130"/>
                  </a:lnTo>
                  <a:lnTo>
                    <a:pt x="180276" y="25374"/>
                  </a:lnTo>
                  <a:lnTo>
                    <a:pt x="164604" y="28155"/>
                  </a:lnTo>
                  <a:lnTo>
                    <a:pt x="152806" y="36169"/>
                  </a:lnTo>
                  <a:lnTo>
                    <a:pt x="145376" y="48844"/>
                  </a:lnTo>
                  <a:lnTo>
                    <a:pt x="142798" y="65671"/>
                  </a:lnTo>
                  <a:lnTo>
                    <a:pt x="145376" y="82550"/>
                  </a:lnTo>
                  <a:lnTo>
                    <a:pt x="152831" y="95224"/>
                  </a:lnTo>
                  <a:lnTo>
                    <a:pt x="164668" y="103200"/>
                  </a:lnTo>
                  <a:lnTo>
                    <a:pt x="180416" y="105968"/>
                  </a:lnTo>
                  <a:lnTo>
                    <a:pt x="196113" y="103200"/>
                  </a:lnTo>
                  <a:lnTo>
                    <a:pt x="207949" y="95288"/>
                  </a:lnTo>
                  <a:lnTo>
                    <a:pt x="211086" y="90043"/>
                  </a:lnTo>
                  <a:lnTo>
                    <a:pt x="215430" y="82778"/>
                  </a:lnTo>
                  <a:lnTo>
                    <a:pt x="218046" y="66230"/>
                  </a:lnTo>
                  <a:close/>
                </a:path>
                <a:path w="675004" h="106045">
                  <a:moveTo>
                    <a:pt x="265201" y="28194"/>
                  </a:moveTo>
                  <a:lnTo>
                    <a:pt x="254215" y="28194"/>
                  </a:lnTo>
                  <a:lnTo>
                    <a:pt x="254215" y="7759"/>
                  </a:lnTo>
                  <a:lnTo>
                    <a:pt x="234480" y="7759"/>
                  </a:lnTo>
                  <a:lnTo>
                    <a:pt x="234480" y="28194"/>
                  </a:lnTo>
                  <a:lnTo>
                    <a:pt x="224751" y="28194"/>
                  </a:lnTo>
                  <a:lnTo>
                    <a:pt x="224751" y="41300"/>
                  </a:lnTo>
                  <a:lnTo>
                    <a:pt x="234480" y="41300"/>
                  </a:lnTo>
                  <a:lnTo>
                    <a:pt x="234480" y="88074"/>
                  </a:lnTo>
                  <a:lnTo>
                    <a:pt x="235673" y="95923"/>
                  </a:lnTo>
                  <a:lnTo>
                    <a:pt x="239268" y="101511"/>
                  </a:lnTo>
                  <a:lnTo>
                    <a:pt x="245300" y="104851"/>
                  </a:lnTo>
                  <a:lnTo>
                    <a:pt x="253796" y="105968"/>
                  </a:lnTo>
                  <a:lnTo>
                    <a:pt x="258292" y="105968"/>
                  </a:lnTo>
                  <a:lnTo>
                    <a:pt x="261531" y="105549"/>
                  </a:lnTo>
                  <a:lnTo>
                    <a:pt x="265201" y="104419"/>
                  </a:lnTo>
                  <a:lnTo>
                    <a:pt x="265201" y="90614"/>
                  </a:lnTo>
                  <a:lnTo>
                    <a:pt x="262242" y="91033"/>
                  </a:lnTo>
                  <a:lnTo>
                    <a:pt x="255473" y="91033"/>
                  </a:lnTo>
                  <a:lnTo>
                    <a:pt x="254215" y="89484"/>
                  </a:lnTo>
                  <a:lnTo>
                    <a:pt x="254215" y="41300"/>
                  </a:lnTo>
                  <a:lnTo>
                    <a:pt x="265201" y="41300"/>
                  </a:lnTo>
                  <a:lnTo>
                    <a:pt x="265201" y="28194"/>
                  </a:lnTo>
                  <a:close/>
                </a:path>
                <a:path w="675004" h="106045">
                  <a:moveTo>
                    <a:pt x="343090" y="59893"/>
                  </a:moveTo>
                  <a:lnTo>
                    <a:pt x="342747" y="57785"/>
                  </a:lnTo>
                  <a:lnTo>
                    <a:pt x="341960" y="52844"/>
                  </a:lnTo>
                  <a:lnTo>
                    <a:pt x="340144" y="47485"/>
                  </a:lnTo>
                  <a:lnTo>
                    <a:pt x="336270" y="40449"/>
                  </a:lnTo>
                  <a:lnTo>
                    <a:pt x="335038" y="38214"/>
                  </a:lnTo>
                  <a:lnTo>
                    <a:pt x="327647" y="31254"/>
                  </a:lnTo>
                  <a:lnTo>
                    <a:pt x="322529" y="28867"/>
                  </a:lnTo>
                  <a:lnTo>
                    <a:pt x="322529" y="57785"/>
                  </a:lnTo>
                  <a:lnTo>
                    <a:pt x="292227" y="57785"/>
                  </a:lnTo>
                  <a:lnTo>
                    <a:pt x="293497" y="46075"/>
                  </a:lnTo>
                  <a:lnTo>
                    <a:pt x="298437" y="40449"/>
                  </a:lnTo>
                  <a:lnTo>
                    <a:pt x="316179" y="40449"/>
                  </a:lnTo>
                  <a:lnTo>
                    <a:pt x="321538" y="46494"/>
                  </a:lnTo>
                  <a:lnTo>
                    <a:pt x="322529" y="57785"/>
                  </a:lnTo>
                  <a:lnTo>
                    <a:pt x="322529" y="28867"/>
                  </a:lnTo>
                  <a:lnTo>
                    <a:pt x="318312" y="26885"/>
                  </a:lnTo>
                  <a:lnTo>
                    <a:pt x="307454" y="25374"/>
                  </a:lnTo>
                  <a:lnTo>
                    <a:pt x="292722" y="28232"/>
                  </a:lnTo>
                  <a:lnTo>
                    <a:pt x="281647" y="36449"/>
                  </a:lnTo>
                  <a:lnTo>
                    <a:pt x="274650" y="49441"/>
                  </a:lnTo>
                  <a:lnTo>
                    <a:pt x="272224" y="66649"/>
                  </a:lnTo>
                  <a:lnTo>
                    <a:pt x="274624" y="83070"/>
                  </a:lnTo>
                  <a:lnTo>
                    <a:pt x="281533" y="95453"/>
                  </a:lnTo>
                  <a:lnTo>
                    <a:pt x="292481" y="103251"/>
                  </a:lnTo>
                  <a:lnTo>
                    <a:pt x="307009" y="105968"/>
                  </a:lnTo>
                  <a:lnTo>
                    <a:pt x="319087" y="104228"/>
                  </a:lnTo>
                  <a:lnTo>
                    <a:pt x="329387" y="99288"/>
                  </a:lnTo>
                  <a:lnTo>
                    <a:pt x="337286" y="91516"/>
                  </a:lnTo>
                  <a:lnTo>
                    <a:pt x="337604" y="90881"/>
                  </a:lnTo>
                  <a:lnTo>
                    <a:pt x="342239" y="81318"/>
                  </a:lnTo>
                  <a:lnTo>
                    <a:pt x="322795" y="81318"/>
                  </a:lnTo>
                  <a:lnTo>
                    <a:pt x="320408" y="87363"/>
                  </a:lnTo>
                  <a:lnTo>
                    <a:pt x="314909" y="90881"/>
                  </a:lnTo>
                  <a:lnTo>
                    <a:pt x="302094" y="90881"/>
                  </a:lnTo>
                  <a:lnTo>
                    <a:pt x="297573" y="88493"/>
                  </a:lnTo>
                  <a:lnTo>
                    <a:pt x="294767" y="84264"/>
                  </a:lnTo>
                  <a:lnTo>
                    <a:pt x="292938" y="81445"/>
                  </a:lnTo>
                  <a:lnTo>
                    <a:pt x="292227" y="78079"/>
                  </a:lnTo>
                  <a:lnTo>
                    <a:pt x="291947" y="70878"/>
                  </a:lnTo>
                  <a:lnTo>
                    <a:pt x="342950" y="70878"/>
                  </a:lnTo>
                  <a:lnTo>
                    <a:pt x="343090" y="69189"/>
                  </a:lnTo>
                  <a:lnTo>
                    <a:pt x="343090" y="59893"/>
                  </a:lnTo>
                  <a:close/>
                </a:path>
                <a:path w="675004" h="106045">
                  <a:moveTo>
                    <a:pt x="420954" y="55092"/>
                  </a:moveTo>
                  <a:lnTo>
                    <a:pt x="417931" y="42608"/>
                  </a:lnTo>
                  <a:lnTo>
                    <a:pt x="411200" y="33261"/>
                  </a:lnTo>
                  <a:lnTo>
                    <a:pt x="401142" y="27406"/>
                  </a:lnTo>
                  <a:lnTo>
                    <a:pt x="388137" y="25374"/>
                  </a:lnTo>
                  <a:lnTo>
                    <a:pt x="372884" y="28105"/>
                  </a:lnTo>
                  <a:lnTo>
                    <a:pt x="361607" y="36080"/>
                  </a:lnTo>
                  <a:lnTo>
                    <a:pt x="354609" y="48907"/>
                  </a:lnTo>
                  <a:lnTo>
                    <a:pt x="352209" y="66230"/>
                  </a:lnTo>
                  <a:lnTo>
                    <a:pt x="354596" y="83019"/>
                  </a:lnTo>
                  <a:lnTo>
                    <a:pt x="361569" y="95504"/>
                  </a:lnTo>
                  <a:lnTo>
                    <a:pt x="372770" y="103289"/>
                  </a:lnTo>
                  <a:lnTo>
                    <a:pt x="387858" y="105968"/>
                  </a:lnTo>
                  <a:lnTo>
                    <a:pt x="400558" y="103898"/>
                  </a:lnTo>
                  <a:lnTo>
                    <a:pt x="410641" y="97980"/>
                  </a:lnTo>
                  <a:lnTo>
                    <a:pt x="417601" y="88671"/>
                  </a:lnTo>
                  <a:lnTo>
                    <a:pt x="420954" y="76377"/>
                  </a:lnTo>
                  <a:lnTo>
                    <a:pt x="402094" y="76377"/>
                  </a:lnTo>
                  <a:lnTo>
                    <a:pt x="399707" y="86233"/>
                  </a:lnTo>
                  <a:lnTo>
                    <a:pt x="395744" y="90043"/>
                  </a:lnTo>
                  <a:lnTo>
                    <a:pt x="387858" y="90043"/>
                  </a:lnTo>
                  <a:lnTo>
                    <a:pt x="381139" y="88417"/>
                  </a:lnTo>
                  <a:lnTo>
                    <a:pt x="376135" y="83731"/>
                  </a:lnTo>
                  <a:lnTo>
                    <a:pt x="373011" y="76250"/>
                  </a:lnTo>
                  <a:lnTo>
                    <a:pt x="371932" y="66230"/>
                  </a:lnTo>
                  <a:lnTo>
                    <a:pt x="371932" y="58915"/>
                  </a:lnTo>
                  <a:lnTo>
                    <a:pt x="373341" y="52285"/>
                  </a:lnTo>
                  <a:lnTo>
                    <a:pt x="378002" y="43548"/>
                  </a:lnTo>
                  <a:lnTo>
                    <a:pt x="382358" y="41300"/>
                  </a:lnTo>
                  <a:lnTo>
                    <a:pt x="396024" y="41300"/>
                  </a:lnTo>
                  <a:lnTo>
                    <a:pt x="399821" y="45097"/>
                  </a:lnTo>
                  <a:lnTo>
                    <a:pt x="402094" y="55092"/>
                  </a:lnTo>
                  <a:lnTo>
                    <a:pt x="420954" y="55092"/>
                  </a:lnTo>
                  <a:close/>
                </a:path>
                <a:path w="675004" h="106045">
                  <a:moveTo>
                    <a:pt x="468261" y="28194"/>
                  </a:moveTo>
                  <a:lnTo>
                    <a:pt x="457276" y="28194"/>
                  </a:lnTo>
                  <a:lnTo>
                    <a:pt x="457276" y="7759"/>
                  </a:lnTo>
                  <a:lnTo>
                    <a:pt x="437540" y="7759"/>
                  </a:lnTo>
                  <a:lnTo>
                    <a:pt x="437540" y="28194"/>
                  </a:lnTo>
                  <a:lnTo>
                    <a:pt x="427824" y="28194"/>
                  </a:lnTo>
                  <a:lnTo>
                    <a:pt x="427824" y="41300"/>
                  </a:lnTo>
                  <a:lnTo>
                    <a:pt x="437540" y="41300"/>
                  </a:lnTo>
                  <a:lnTo>
                    <a:pt x="437540" y="88074"/>
                  </a:lnTo>
                  <a:lnTo>
                    <a:pt x="438734" y="95923"/>
                  </a:lnTo>
                  <a:lnTo>
                    <a:pt x="442328" y="101511"/>
                  </a:lnTo>
                  <a:lnTo>
                    <a:pt x="448360" y="104851"/>
                  </a:lnTo>
                  <a:lnTo>
                    <a:pt x="456857" y="105968"/>
                  </a:lnTo>
                  <a:lnTo>
                    <a:pt x="461352" y="105968"/>
                  </a:lnTo>
                  <a:lnTo>
                    <a:pt x="464604" y="105549"/>
                  </a:lnTo>
                  <a:lnTo>
                    <a:pt x="468261" y="104419"/>
                  </a:lnTo>
                  <a:lnTo>
                    <a:pt x="468261" y="90614"/>
                  </a:lnTo>
                  <a:lnTo>
                    <a:pt x="465302" y="91033"/>
                  </a:lnTo>
                  <a:lnTo>
                    <a:pt x="458546" y="91033"/>
                  </a:lnTo>
                  <a:lnTo>
                    <a:pt x="457276" y="89484"/>
                  </a:lnTo>
                  <a:lnTo>
                    <a:pt x="457276" y="41300"/>
                  </a:lnTo>
                  <a:lnTo>
                    <a:pt x="468261" y="41300"/>
                  </a:lnTo>
                  <a:lnTo>
                    <a:pt x="468261" y="28194"/>
                  </a:lnTo>
                  <a:close/>
                </a:path>
                <a:path w="675004" h="106045">
                  <a:moveTo>
                    <a:pt x="501637" y="26631"/>
                  </a:moveTo>
                  <a:lnTo>
                    <a:pt x="481914" y="26631"/>
                  </a:lnTo>
                  <a:lnTo>
                    <a:pt x="481914" y="102730"/>
                  </a:lnTo>
                  <a:lnTo>
                    <a:pt x="501637" y="102730"/>
                  </a:lnTo>
                  <a:lnTo>
                    <a:pt x="501637" y="26631"/>
                  </a:lnTo>
                  <a:close/>
                </a:path>
                <a:path w="675004" h="106045">
                  <a:moveTo>
                    <a:pt x="501637" y="0"/>
                  </a:moveTo>
                  <a:lnTo>
                    <a:pt x="481914" y="0"/>
                  </a:lnTo>
                  <a:lnTo>
                    <a:pt x="481914" y="17614"/>
                  </a:lnTo>
                  <a:lnTo>
                    <a:pt x="501637" y="17614"/>
                  </a:lnTo>
                  <a:lnTo>
                    <a:pt x="501637" y="0"/>
                  </a:lnTo>
                  <a:close/>
                </a:path>
                <a:path w="675004" h="106045">
                  <a:moveTo>
                    <a:pt x="591794" y="66230"/>
                  </a:moveTo>
                  <a:lnTo>
                    <a:pt x="589229" y="48971"/>
                  </a:lnTo>
                  <a:lnTo>
                    <a:pt x="584809" y="41300"/>
                  </a:lnTo>
                  <a:lnTo>
                    <a:pt x="581837" y="36131"/>
                  </a:lnTo>
                  <a:lnTo>
                    <a:pt x="572033" y="29527"/>
                  </a:lnTo>
                  <a:lnTo>
                    <a:pt x="572033" y="65671"/>
                  </a:lnTo>
                  <a:lnTo>
                    <a:pt x="572033" y="66230"/>
                  </a:lnTo>
                  <a:lnTo>
                    <a:pt x="570750" y="75717"/>
                  </a:lnTo>
                  <a:lnTo>
                    <a:pt x="567067" y="83350"/>
                  </a:lnTo>
                  <a:lnTo>
                    <a:pt x="561416" y="88277"/>
                  </a:lnTo>
                  <a:lnTo>
                    <a:pt x="554164" y="90043"/>
                  </a:lnTo>
                  <a:lnTo>
                    <a:pt x="546836" y="88277"/>
                  </a:lnTo>
                  <a:lnTo>
                    <a:pt x="541197" y="83337"/>
                  </a:lnTo>
                  <a:lnTo>
                    <a:pt x="537565" y="75653"/>
                  </a:lnTo>
                  <a:lnTo>
                    <a:pt x="536282" y="65671"/>
                  </a:lnTo>
                  <a:lnTo>
                    <a:pt x="537565" y="55676"/>
                  </a:lnTo>
                  <a:lnTo>
                    <a:pt x="541197" y="47993"/>
                  </a:lnTo>
                  <a:lnTo>
                    <a:pt x="546849" y="43040"/>
                  </a:lnTo>
                  <a:lnTo>
                    <a:pt x="554164" y="41300"/>
                  </a:lnTo>
                  <a:lnTo>
                    <a:pt x="561543" y="43053"/>
                  </a:lnTo>
                  <a:lnTo>
                    <a:pt x="567194" y="48018"/>
                  </a:lnTo>
                  <a:lnTo>
                    <a:pt x="570801" y="55791"/>
                  </a:lnTo>
                  <a:lnTo>
                    <a:pt x="572033" y="65671"/>
                  </a:lnTo>
                  <a:lnTo>
                    <a:pt x="572033" y="29527"/>
                  </a:lnTo>
                  <a:lnTo>
                    <a:pt x="569963" y="28130"/>
                  </a:lnTo>
                  <a:lnTo>
                    <a:pt x="554024" y="25374"/>
                  </a:lnTo>
                  <a:lnTo>
                    <a:pt x="538353" y="28155"/>
                  </a:lnTo>
                  <a:lnTo>
                    <a:pt x="526567" y="36169"/>
                  </a:lnTo>
                  <a:lnTo>
                    <a:pt x="519125" y="48844"/>
                  </a:lnTo>
                  <a:lnTo>
                    <a:pt x="516547" y="65671"/>
                  </a:lnTo>
                  <a:lnTo>
                    <a:pt x="519125" y="82550"/>
                  </a:lnTo>
                  <a:lnTo>
                    <a:pt x="526580" y="95224"/>
                  </a:lnTo>
                  <a:lnTo>
                    <a:pt x="538416" y="103200"/>
                  </a:lnTo>
                  <a:lnTo>
                    <a:pt x="554164" y="105968"/>
                  </a:lnTo>
                  <a:lnTo>
                    <a:pt x="569861" y="103200"/>
                  </a:lnTo>
                  <a:lnTo>
                    <a:pt x="581698" y="95288"/>
                  </a:lnTo>
                  <a:lnTo>
                    <a:pt x="584835" y="90043"/>
                  </a:lnTo>
                  <a:lnTo>
                    <a:pt x="589178" y="82778"/>
                  </a:lnTo>
                  <a:lnTo>
                    <a:pt x="591794" y="66230"/>
                  </a:lnTo>
                  <a:close/>
                </a:path>
                <a:path w="675004" h="106045">
                  <a:moveTo>
                    <a:pt x="674611" y="51727"/>
                  </a:moveTo>
                  <a:lnTo>
                    <a:pt x="672922" y="40474"/>
                  </a:lnTo>
                  <a:lnTo>
                    <a:pt x="667981" y="32207"/>
                  </a:lnTo>
                  <a:lnTo>
                    <a:pt x="659980" y="27114"/>
                  </a:lnTo>
                  <a:lnTo>
                    <a:pt x="649109" y="25374"/>
                  </a:lnTo>
                  <a:lnTo>
                    <a:pt x="641985" y="26073"/>
                  </a:lnTo>
                  <a:lnTo>
                    <a:pt x="635939" y="28270"/>
                  </a:lnTo>
                  <a:lnTo>
                    <a:pt x="630770" y="32080"/>
                  </a:lnTo>
                  <a:lnTo>
                    <a:pt x="626275" y="37630"/>
                  </a:lnTo>
                  <a:lnTo>
                    <a:pt x="626275" y="26644"/>
                  </a:lnTo>
                  <a:lnTo>
                    <a:pt x="606552" y="26644"/>
                  </a:lnTo>
                  <a:lnTo>
                    <a:pt x="606552" y="102730"/>
                  </a:lnTo>
                  <a:lnTo>
                    <a:pt x="626275" y="102730"/>
                  </a:lnTo>
                  <a:lnTo>
                    <a:pt x="626275" y="48056"/>
                  </a:lnTo>
                  <a:lnTo>
                    <a:pt x="632472" y="42151"/>
                  </a:lnTo>
                  <a:lnTo>
                    <a:pt x="650659" y="42151"/>
                  </a:lnTo>
                  <a:lnTo>
                    <a:pt x="654888" y="46799"/>
                  </a:lnTo>
                  <a:lnTo>
                    <a:pt x="654888" y="102730"/>
                  </a:lnTo>
                  <a:lnTo>
                    <a:pt x="674611" y="102730"/>
                  </a:lnTo>
                  <a:lnTo>
                    <a:pt x="674611" y="51727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7142" y="183845"/>
              <a:ext cx="336550" cy="419734"/>
            </a:xfrm>
            <a:custGeom>
              <a:avLst/>
              <a:gdLst/>
              <a:ahLst/>
              <a:cxnLst/>
              <a:rect l="l" t="t" r="r" b="b"/>
              <a:pathLst>
                <a:path w="336550" h="419734">
                  <a:moveTo>
                    <a:pt x="67386" y="362788"/>
                  </a:moveTo>
                  <a:lnTo>
                    <a:pt x="63601" y="362788"/>
                  </a:lnTo>
                  <a:lnTo>
                    <a:pt x="63601" y="419557"/>
                  </a:lnTo>
                  <a:lnTo>
                    <a:pt x="74955" y="419557"/>
                  </a:lnTo>
                  <a:lnTo>
                    <a:pt x="74955" y="386626"/>
                  </a:lnTo>
                  <a:lnTo>
                    <a:pt x="88326" y="386626"/>
                  </a:lnTo>
                  <a:lnTo>
                    <a:pt x="67386" y="362788"/>
                  </a:lnTo>
                  <a:close/>
                </a:path>
                <a:path w="336550" h="419734">
                  <a:moveTo>
                    <a:pt x="120408" y="386626"/>
                  </a:moveTo>
                  <a:lnTo>
                    <a:pt x="109029" y="386626"/>
                  </a:lnTo>
                  <a:lnTo>
                    <a:pt x="109067" y="419557"/>
                  </a:lnTo>
                  <a:lnTo>
                    <a:pt x="120408" y="419557"/>
                  </a:lnTo>
                  <a:lnTo>
                    <a:pt x="120408" y="386626"/>
                  </a:lnTo>
                  <a:close/>
                </a:path>
                <a:path w="336550" h="419734">
                  <a:moveTo>
                    <a:pt x="88326" y="386626"/>
                  </a:moveTo>
                  <a:lnTo>
                    <a:pt x="74955" y="386626"/>
                  </a:lnTo>
                  <a:lnTo>
                    <a:pt x="91986" y="405549"/>
                  </a:lnTo>
                  <a:lnTo>
                    <a:pt x="105277" y="390791"/>
                  </a:lnTo>
                  <a:lnTo>
                    <a:pt x="91986" y="390791"/>
                  </a:lnTo>
                  <a:lnTo>
                    <a:pt x="88326" y="386626"/>
                  </a:lnTo>
                  <a:close/>
                </a:path>
                <a:path w="336550" h="419734">
                  <a:moveTo>
                    <a:pt x="120408" y="362788"/>
                  </a:moveTo>
                  <a:lnTo>
                    <a:pt x="116624" y="362788"/>
                  </a:lnTo>
                  <a:lnTo>
                    <a:pt x="91986" y="390791"/>
                  </a:lnTo>
                  <a:lnTo>
                    <a:pt x="105277" y="390791"/>
                  </a:lnTo>
                  <a:lnTo>
                    <a:pt x="109029" y="386626"/>
                  </a:lnTo>
                  <a:lnTo>
                    <a:pt x="120408" y="386626"/>
                  </a:lnTo>
                  <a:lnTo>
                    <a:pt x="120408" y="362788"/>
                  </a:lnTo>
                  <a:close/>
                </a:path>
                <a:path w="336550" h="419734">
                  <a:moveTo>
                    <a:pt x="174498" y="191300"/>
                  </a:moveTo>
                  <a:lnTo>
                    <a:pt x="52019" y="313778"/>
                  </a:lnTo>
                  <a:lnTo>
                    <a:pt x="75857" y="337616"/>
                  </a:lnTo>
                  <a:lnTo>
                    <a:pt x="198335" y="215150"/>
                  </a:lnTo>
                  <a:lnTo>
                    <a:pt x="174498" y="191300"/>
                  </a:lnTo>
                  <a:close/>
                </a:path>
                <a:path w="336550" h="419734">
                  <a:moveTo>
                    <a:pt x="220014" y="236829"/>
                  </a:moveTo>
                  <a:lnTo>
                    <a:pt x="146316" y="310527"/>
                  </a:lnTo>
                  <a:lnTo>
                    <a:pt x="170154" y="334378"/>
                  </a:lnTo>
                  <a:lnTo>
                    <a:pt x="243865" y="260667"/>
                  </a:lnTo>
                  <a:lnTo>
                    <a:pt x="220014" y="236829"/>
                  </a:lnTo>
                  <a:close/>
                </a:path>
                <a:path w="336550" h="419734">
                  <a:moveTo>
                    <a:pt x="265544" y="282346"/>
                  </a:moveTo>
                  <a:lnTo>
                    <a:pt x="239522" y="308355"/>
                  </a:lnTo>
                  <a:lnTo>
                    <a:pt x="263372" y="332206"/>
                  </a:lnTo>
                  <a:lnTo>
                    <a:pt x="289382" y="306196"/>
                  </a:lnTo>
                  <a:lnTo>
                    <a:pt x="265544" y="282346"/>
                  </a:lnTo>
                  <a:close/>
                </a:path>
                <a:path w="336550" h="419734">
                  <a:moveTo>
                    <a:pt x="29260" y="242252"/>
                  </a:moveTo>
                  <a:lnTo>
                    <a:pt x="5422" y="266090"/>
                  </a:lnTo>
                  <a:lnTo>
                    <a:pt x="31419" y="292099"/>
                  </a:lnTo>
                  <a:lnTo>
                    <a:pt x="55270" y="268262"/>
                  </a:lnTo>
                  <a:lnTo>
                    <a:pt x="29260" y="242252"/>
                  </a:lnTo>
                  <a:close/>
                </a:path>
                <a:path w="336550" h="419734">
                  <a:moveTo>
                    <a:pt x="214045" y="136563"/>
                  </a:moveTo>
                  <a:lnTo>
                    <a:pt x="190207" y="160413"/>
                  </a:lnTo>
                  <a:lnTo>
                    <a:pt x="312686" y="282892"/>
                  </a:lnTo>
                  <a:lnTo>
                    <a:pt x="336537" y="259041"/>
                  </a:lnTo>
                  <a:lnTo>
                    <a:pt x="214045" y="136563"/>
                  </a:lnTo>
                  <a:close/>
                </a:path>
                <a:path w="336550" h="419734">
                  <a:moveTo>
                    <a:pt x="27089" y="149034"/>
                  </a:moveTo>
                  <a:lnTo>
                    <a:pt x="3251" y="172885"/>
                  </a:lnTo>
                  <a:lnTo>
                    <a:pt x="76936" y="246583"/>
                  </a:lnTo>
                  <a:lnTo>
                    <a:pt x="100787" y="222745"/>
                  </a:lnTo>
                  <a:lnTo>
                    <a:pt x="27089" y="149034"/>
                  </a:lnTo>
                  <a:close/>
                </a:path>
                <a:path w="336550" h="419734">
                  <a:moveTo>
                    <a:pt x="23837" y="54736"/>
                  </a:moveTo>
                  <a:lnTo>
                    <a:pt x="0" y="78574"/>
                  </a:lnTo>
                  <a:lnTo>
                    <a:pt x="122466" y="201066"/>
                  </a:lnTo>
                  <a:lnTo>
                    <a:pt x="146316" y="177215"/>
                  </a:lnTo>
                  <a:lnTo>
                    <a:pt x="23837" y="54736"/>
                  </a:lnTo>
                  <a:close/>
                </a:path>
                <a:path w="336550" h="419734">
                  <a:moveTo>
                    <a:pt x="259575" y="91033"/>
                  </a:moveTo>
                  <a:lnTo>
                    <a:pt x="235724" y="114884"/>
                  </a:lnTo>
                  <a:lnTo>
                    <a:pt x="309435" y="188594"/>
                  </a:lnTo>
                  <a:lnTo>
                    <a:pt x="333286" y="164744"/>
                  </a:lnTo>
                  <a:lnTo>
                    <a:pt x="259575" y="91033"/>
                  </a:lnTo>
                  <a:close/>
                </a:path>
                <a:path w="336550" h="419734">
                  <a:moveTo>
                    <a:pt x="260654" y="0"/>
                  </a:moveTo>
                  <a:lnTo>
                    <a:pt x="138188" y="122478"/>
                  </a:lnTo>
                  <a:lnTo>
                    <a:pt x="162039" y="146316"/>
                  </a:lnTo>
                  <a:lnTo>
                    <a:pt x="284505" y="23837"/>
                  </a:lnTo>
                  <a:lnTo>
                    <a:pt x="260654" y="0"/>
                  </a:lnTo>
                  <a:close/>
                </a:path>
                <a:path w="336550" h="419734">
                  <a:moveTo>
                    <a:pt x="166357" y="3251"/>
                  </a:moveTo>
                  <a:lnTo>
                    <a:pt x="92671" y="76949"/>
                  </a:lnTo>
                  <a:lnTo>
                    <a:pt x="116509" y="100799"/>
                  </a:lnTo>
                  <a:lnTo>
                    <a:pt x="190207" y="27089"/>
                  </a:lnTo>
                  <a:lnTo>
                    <a:pt x="166357" y="3251"/>
                  </a:lnTo>
                  <a:close/>
                </a:path>
                <a:path w="336550" h="419734">
                  <a:moveTo>
                    <a:pt x="305092" y="45516"/>
                  </a:moveTo>
                  <a:lnTo>
                    <a:pt x="281254" y="69367"/>
                  </a:lnTo>
                  <a:lnTo>
                    <a:pt x="307263" y="95376"/>
                  </a:lnTo>
                  <a:lnTo>
                    <a:pt x="331114" y="71526"/>
                  </a:lnTo>
                  <a:lnTo>
                    <a:pt x="305092" y="45516"/>
                  </a:lnTo>
                  <a:close/>
                </a:path>
                <a:path w="336550" h="419734">
                  <a:moveTo>
                    <a:pt x="73164" y="5422"/>
                  </a:moveTo>
                  <a:lnTo>
                    <a:pt x="47142" y="31432"/>
                  </a:lnTo>
                  <a:lnTo>
                    <a:pt x="70993" y="55283"/>
                  </a:lnTo>
                  <a:lnTo>
                    <a:pt x="97002" y="29260"/>
                  </a:lnTo>
                  <a:lnTo>
                    <a:pt x="73164" y="5422"/>
                  </a:lnTo>
                  <a:close/>
                </a:path>
                <a:path w="336550" h="419734">
                  <a:moveTo>
                    <a:pt x="178308" y="362788"/>
                  </a:moveTo>
                  <a:lnTo>
                    <a:pt x="166954" y="362788"/>
                  </a:lnTo>
                  <a:lnTo>
                    <a:pt x="144246" y="419557"/>
                  </a:lnTo>
                  <a:lnTo>
                    <a:pt x="156349" y="419557"/>
                  </a:lnTo>
                  <a:lnTo>
                    <a:pt x="159766" y="410844"/>
                  </a:lnTo>
                  <a:lnTo>
                    <a:pt x="197511" y="410844"/>
                  </a:lnTo>
                  <a:lnTo>
                    <a:pt x="192979" y="399503"/>
                  </a:lnTo>
                  <a:lnTo>
                    <a:pt x="164299" y="399503"/>
                  </a:lnTo>
                  <a:lnTo>
                    <a:pt x="172935" y="377913"/>
                  </a:lnTo>
                  <a:lnTo>
                    <a:pt x="184352" y="377913"/>
                  </a:lnTo>
                  <a:lnTo>
                    <a:pt x="178308" y="362788"/>
                  </a:lnTo>
                  <a:close/>
                </a:path>
                <a:path w="336550" h="419734">
                  <a:moveTo>
                    <a:pt x="197511" y="410844"/>
                  </a:moveTo>
                  <a:lnTo>
                    <a:pt x="185496" y="410844"/>
                  </a:lnTo>
                  <a:lnTo>
                    <a:pt x="188912" y="419557"/>
                  </a:lnTo>
                  <a:lnTo>
                    <a:pt x="200977" y="419519"/>
                  </a:lnTo>
                  <a:lnTo>
                    <a:pt x="197511" y="410844"/>
                  </a:lnTo>
                  <a:close/>
                </a:path>
                <a:path w="336550" h="419734">
                  <a:moveTo>
                    <a:pt x="184352" y="377913"/>
                  </a:moveTo>
                  <a:lnTo>
                    <a:pt x="172935" y="377913"/>
                  </a:lnTo>
                  <a:lnTo>
                    <a:pt x="181330" y="399503"/>
                  </a:lnTo>
                  <a:lnTo>
                    <a:pt x="192979" y="399503"/>
                  </a:lnTo>
                  <a:lnTo>
                    <a:pt x="184352" y="377913"/>
                  </a:lnTo>
                  <a:close/>
                </a:path>
                <a:path w="336550" h="419734">
                  <a:moveTo>
                    <a:pt x="272923" y="362788"/>
                  </a:moveTo>
                  <a:lnTo>
                    <a:pt x="224929" y="362788"/>
                  </a:lnTo>
                  <a:lnTo>
                    <a:pt x="224929" y="419557"/>
                  </a:lnTo>
                  <a:lnTo>
                    <a:pt x="236283" y="419557"/>
                  </a:lnTo>
                  <a:lnTo>
                    <a:pt x="236283" y="396049"/>
                  </a:lnTo>
                  <a:lnTo>
                    <a:pt x="261404" y="396049"/>
                  </a:lnTo>
                  <a:lnTo>
                    <a:pt x="261404" y="385495"/>
                  </a:lnTo>
                  <a:lnTo>
                    <a:pt x="236283" y="385495"/>
                  </a:lnTo>
                  <a:lnTo>
                    <a:pt x="236283" y="373379"/>
                  </a:lnTo>
                  <a:lnTo>
                    <a:pt x="272923" y="373379"/>
                  </a:lnTo>
                  <a:lnTo>
                    <a:pt x="272923" y="3627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75971" y="1166469"/>
              <a:ext cx="208241" cy="224231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4930" y="1166469"/>
              <a:ext cx="218376" cy="224231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11167" y="1158119"/>
              <a:ext cx="381685" cy="244335"/>
            </a:xfrm>
            <a:prstGeom prst="rect">
              <a:avLst/>
            </a:pr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97399" y="1161789"/>
              <a:ext cx="455828" cy="240652"/>
            </a:xfrm>
            <a:prstGeom prst="rect">
              <a:avLst/>
            </a:pr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14106" y="1118565"/>
              <a:ext cx="290271" cy="301967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973" y="3047840"/>
              <a:ext cx="4673587" cy="7010400"/>
            </a:xfrm>
            <a:prstGeom prst="rect">
              <a:avLst/>
            </a:prstGeom>
            <a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36417" y="3820350"/>
              <a:ext cx="243973" cy="124161"/>
            </a:xfrm>
            <a:prstGeom prst="rect">
              <a:avLst/>
            </a:prstGeom>
            <a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35876" y="3912694"/>
              <a:ext cx="131610" cy="77321"/>
            </a:xfrm>
            <a:prstGeom prst="rect">
              <a:avLst/>
            </a:prstGeom>
            <a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386366" y="3885633"/>
              <a:ext cx="83540" cy="72842"/>
            </a:xfrm>
            <a:prstGeom prst="rect">
              <a:avLst/>
            </a:prstGeom>
            <a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62109" y="4431859"/>
              <a:ext cx="3971020" cy="5754429"/>
            </a:xfrm>
            <a:prstGeom prst="rect">
              <a:avLst/>
            </a:prstGeom>
            <a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691149" y="5049380"/>
              <a:ext cx="250672" cy="130898"/>
            </a:xfrm>
            <a:prstGeom prst="rect">
              <a:avLst/>
            </a:prstGeom>
            <a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994654" y="5145415"/>
              <a:ext cx="138290" cy="81853"/>
            </a:xfrm>
            <a:prstGeom prst="rect">
              <a:avLst/>
            </a:prstGeom>
            <a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947828" y="5116259"/>
              <a:ext cx="87337" cy="78802"/>
            </a:xfrm>
            <a:prstGeom prst="rect">
              <a:avLst/>
            </a:prstGeom>
            <a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61466" y="647972"/>
            <a:ext cx="948055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b="1" spc="15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75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b="1" spc="-10" dirty="0">
                <a:solidFill>
                  <a:srgbClr val="FFFFFF"/>
                </a:solidFill>
                <a:latin typeface="Arial"/>
                <a:cs typeface="Arial"/>
              </a:rPr>
              <a:t>TEXTILES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431" y="7377354"/>
            <a:ext cx="27533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55" dirty="0">
                <a:latin typeface="Arial"/>
                <a:cs typeface="Arial"/>
              </a:rPr>
              <a:t>MEDICAL</a:t>
            </a:r>
            <a:r>
              <a:rPr b="1" spc="-7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TEXTILES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9225" y="7841780"/>
            <a:ext cx="1185545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b="1" dirty="0">
                <a:solidFill>
                  <a:srgbClr val="153B6C"/>
                </a:solidFill>
                <a:latin typeface="Arial"/>
                <a:cs typeface="Arial"/>
              </a:rPr>
              <a:t>By </a:t>
            </a:r>
            <a:r>
              <a:rPr sz="700" b="1" spc="5" dirty="0">
                <a:solidFill>
                  <a:srgbClr val="153B6C"/>
                </a:solidFill>
                <a:latin typeface="Arial"/>
                <a:cs typeface="Arial"/>
              </a:rPr>
              <a:t>MAF </a:t>
            </a:r>
            <a:r>
              <a:rPr sz="700" b="1" dirty="0">
                <a:solidFill>
                  <a:srgbClr val="153B6C"/>
                </a:solidFill>
                <a:latin typeface="Arial"/>
                <a:cs typeface="Arial"/>
              </a:rPr>
              <a:t>Clothing </a:t>
            </a:r>
            <a:r>
              <a:rPr sz="700" b="1" spc="-10" dirty="0">
                <a:solidFill>
                  <a:srgbClr val="153B6C"/>
                </a:solidFill>
                <a:latin typeface="Arial"/>
                <a:cs typeface="Arial"/>
              </a:rPr>
              <a:t>PVT.</a:t>
            </a:r>
            <a:r>
              <a:rPr sz="700" b="1" spc="-55" dirty="0">
                <a:solidFill>
                  <a:srgbClr val="153B6C"/>
                </a:solidFill>
                <a:latin typeface="Arial"/>
                <a:cs typeface="Arial"/>
              </a:rPr>
              <a:t> </a:t>
            </a:r>
            <a:r>
              <a:rPr sz="700" b="1" spc="-15" dirty="0">
                <a:solidFill>
                  <a:srgbClr val="153B6C"/>
                </a:solidFill>
                <a:latin typeface="Arial"/>
                <a:cs typeface="Arial"/>
              </a:rPr>
              <a:t>LTD.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6023" y="7783207"/>
            <a:ext cx="6876415" cy="2688590"/>
            <a:chOff x="236023" y="7783207"/>
            <a:chExt cx="6876415" cy="2688590"/>
          </a:xfrm>
        </p:grpSpPr>
        <p:sp>
          <p:nvSpPr>
            <p:cNvPr id="5" name="object 5"/>
            <p:cNvSpPr/>
            <p:nvPr/>
          </p:nvSpPr>
          <p:spPr>
            <a:xfrm>
              <a:off x="380009" y="10371010"/>
              <a:ext cx="408305" cy="63500"/>
            </a:xfrm>
            <a:custGeom>
              <a:avLst/>
              <a:gdLst/>
              <a:ahLst/>
              <a:cxnLst/>
              <a:rect l="l" t="t" r="r" b="b"/>
              <a:pathLst>
                <a:path w="408305" h="63500">
                  <a:moveTo>
                    <a:pt x="58864" y="990"/>
                  </a:moveTo>
                  <a:lnTo>
                    <a:pt x="40119" y="990"/>
                  </a:lnTo>
                  <a:lnTo>
                    <a:pt x="29514" y="49072"/>
                  </a:lnTo>
                  <a:lnTo>
                    <a:pt x="18567" y="990"/>
                  </a:lnTo>
                  <a:lnTo>
                    <a:pt x="0" y="990"/>
                  </a:lnTo>
                  <a:lnTo>
                    <a:pt x="0" y="61429"/>
                  </a:lnTo>
                  <a:lnTo>
                    <a:pt x="12433" y="61429"/>
                  </a:lnTo>
                  <a:lnTo>
                    <a:pt x="12433" y="14338"/>
                  </a:lnTo>
                  <a:lnTo>
                    <a:pt x="23291" y="61429"/>
                  </a:lnTo>
                  <a:lnTo>
                    <a:pt x="35725" y="61429"/>
                  </a:lnTo>
                  <a:lnTo>
                    <a:pt x="46418" y="14338"/>
                  </a:lnTo>
                  <a:lnTo>
                    <a:pt x="46418" y="61429"/>
                  </a:lnTo>
                  <a:lnTo>
                    <a:pt x="58864" y="61429"/>
                  </a:lnTo>
                  <a:lnTo>
                    <a:pt x="58864" y="990"/>
                  </a:lnTo>
                  <a:close/>
                </a:path>
                <a:path w="408305" h="63500">
                  <a:moveTo>
                    <a:pt x="121081" y="61429"/>
                  </a:moveTo>
                  <a:lnTo>
                    <a:pt x="116865" y="49237"/>
                  </a:lnTo>
                  <a:lnTo>
                    <a:pt x="113284" y="38874"/>
                  </a:lnTo>
                  <a:lnTo>
                    <a:pt x="105130" y="15252"/>
                  </a:lnTo>
                  <a:lnTo>
                    <a:pt x="100939" y="3124"/>
                  </a:lnTo>
                  <a:lnTo>
                    <a:pt x="100939" y="38874"/>
                  </a:lnTo>
                  <a:lnTo>
                    <a:pt x="85191" y="38874"/>
                  </a:lnTo>
                  <a:lnTo>
                    <a:pt x="93065" y="15252"/>
                  </a:lnTo>
                  <a:lnTo>
                    <a:pt x="100939" y="38874"/>
                  </a:lnTo>
                  <a:lnTo>
                    <a:pt x="100939" y="3124"/>
                  </a:lnTo>
                  <a:lnTo>
                    <a:pt x="100203" y="990"/>
                  </a:lnTo>
                  <a:lnTo>
                    <a:pt x="86436" y="990"/>
                  </a:lnTo>
                  <a:lnTo>
                    <a:pt x="64960" y="61429"/>
                  </a:lnTo>
                  <a:lnTo>
                    <a:pt x="77647" y="61429"/>
                  </a:lnTo>
                  <a:lnTo>
                    <a:pt x="81711" y="49237"/>
                  </a:lnTo>
                  <a:lnTo>
                    <a:pt x="104343" y="49237"/>
                  </a:lnTo>
                  <a:lnTo>
                    <a:pt x="108318" y="61429"/>
                  </a:lnTo>
                  <a:lnTo>
                    <a:pt x="121081" y="61429"/>
                  </a:lnTo>
                  <a:close/>
                </a:path>
                <a:path w="408305" h="63500">
                  <a:moveTo>
                    <a:pt x="170789" y="990"/>
                  </a:moveTo>
                  <a:lnTo>
                    <a:pt x="128346" y="990"/>
                  </a:lnTo>
                  <a:lnTo>
                    <a:pt x="128346" y="61429"/>
                  </a:lnTo>
                  <a:lnTo>
                    <a:pt x="140779" y="61429"/>
                  </a:lnTo>
                  <a:lnTo>
                    <a:pt x="140779" y="35394"/>
                  </a:lnTo>
                  <a:lnTo>
                    <a:pt x="167233" y="35394"/>
                  </a:lnTo>
                  <a:lnTo>
                    <a:pt x="167233" y="25031"/>
                  </a:lnTo>
                  <a:lnTo>
                    <a:pt x="140779" y="25031"/>
                  </a:lnTo>
                  <a:lnTo>
                    <a:pt x="140779" y="11366"/>
                  </a:lnTo>
                  <a:lnTo>
                    <a:pt x="170789" y="11366"/>
                  </a:lnTo>
                  <a:lnTo>
                    <a:pt x="170789" y="990"/>
                  </a:lnTo>
                  <a:close/>
                </a:path>
                <a:path w="408305" h="63500">
                  <a:moveTo>
                    <a:pt x="229958" y="20307"/>
                  </a:moveTo>
                  <a:lnTo>
                    <a:pt x="227291" y="11861"/>
                  </a:lnTo>
                  <a:lnTo>
                    <a:pt x="221780" y="5461"/>
                  </a:lnTo>
                  <a:lnTo>
                    <a:pt x="213804" y="1409"/>
                  </a:lnTo>
                  <a:lnTo>
                    <a:pt x="203758" y="0"/>
                  </a:lnTo>
                  <a:lnTo>
                    <a:pt x="191846" y="2298"/>
                  </a:lnTo>
                  <a:lnTo>
                    <a:pt x="182613" y="8775"/>
                  </a:lnTo>
                  <a:lnTo>
                    <a:pt x="176631" y="18783"/>
                  </a:lnTo>
                  <a:lnTo>
                    <a:pt x="174498" y="31673"/>
                  </a:lnTo>
                  <a:lnTo>
                    <a:pt x="176618" y="44348"/>
                  </a:lnTo>
                  <a:lnTo>
                    <a:pt x="182511" y="54381"/>
                  </a:lnTo>
                  <a:lnTo>
                    <a:pt x="191465" y="60972"/>
                  </a:lnTo>
                  <a:lnTo>
                    <a:pt x="202768" y="63347"/>
                  </a:lnTo>
                  <a:lnTo>
                    <a:pt x="210896" y="63347"/>
                  </a:lnTo>
                  <a:lnTo>
                    <a:pt x="216369" y="60439"/>
                  </a:lnTo>
                  <a:lnTo>
                    <a:pt x="221005" y="53632"/>
                  </a:lnTo>
                  <a:lnTo>
                    <a:pt x="222504" y="61595"/>
                  </a:lnTo>
                  <a:lnTo>
                    <a:pt x="229958" y="61595"/>
                  </a:lnTo>
                  <a:lnTo>
                    <a:pt x="229958" y="28943"/>
                  </a:lnTo>
                  <a:lnTo>
                    <a:pt x="205752" y="28943"/>
                  </a:lnTo>
                  <a:lnTo>
                    <a:pt x="205752" y="39293"/>
                  </a:lnTo>
                  <a:lnTo>
                    <a:pt x="219519" y="39293"/>
                  </a:lnTo>
                  <a:lnTo>
                    <a:pt x="219189" y="42697"/>
                  </a:lnTo>
                  <a:lnTo>
                    <a:pt x="218351" y="44767"/>
                  </a:lnTo>
                  <a:lnTo>
                    <a:pt x="213550" y="50571"/>
                  </a:lnTo>
                  <a:lnTo>
                    <a:pt x="208902" y="52730"/>
                  </a:lnTo>
                  <a:lnTo>
                    <a:pt x="204177" y="52730"/>
                  </a:lnTo>
                  <a:lnTo>
                    <a:pt x="197218" y="51168"/>
                  </a:lnTo>
                  <a:lnTo>
                    <a:pt x="191770" y="46786"/>
                  </a:lnTo>
                  <a:lnTo>
                    <a:pt x="188214" y="40068"/>
                  </a:lnTo>
                  <a:lnTo>
                    <a:pt x="186931" y="31508"/>
                  </a:lnTo>
                  <a:lnTo>
                    <a:pt x="188087" y="22745"/>
                  </a:lnTo>
                  <a:lnTo>
                    <a:pt x="191414" y="16179"/>
                  </a:lnTo>
                  <a:lnTo>
                    <a:pt x="196723" y="12039"/>
                  </a:lnTo>
                  <a:lnTo>
                    <a:pt x="203847" y="10604"/>
                  </a:lnTo>
                  <a:lnTo>
                    <a:pt x="208165" y="10604"/>
                  </a:lnTo>
                  <a:lnTo>
                    <a:pt x="211810" y="11861"/>
                  </a:lnTo>
                  <a:lnTo>
                    <a:pt x="216281" y="15760"/>
                  </a:lnTo>
                  <a:lnTo>
                    <a:pt x="217195" y="17157"/>
                  </a:lnTo>
                  <a:lnTo>
                    <a:pt x="218274" y="20307"/>
                  </a:lnTo>
                  <a:lnTo>
                    <a:pt x="229958" y="20307"/>
                  </a:lnTo>
                  <a:close/>
                </a:path>
                <a:path w="408305" h="63500">
                  <a:moveTo>
                    <a:pt x="328726" y="60020"/>
                  </a:moveTo>
                  <a:lnTo>
                    <a:pt x="326732" y="58102"/>
                  </a:lnTo>
                  <a:lnTo>
                    <a:pt x="326161" y="56946"/>
                  </a:lnTo>
                  <a:lnTo>
                    <a:pt x="326072" y="53962"/>
                  </a:lnTo>
                  <a:lnTo>
                    <a:pt x="326072" y="40284"/>
                  </a:lnTo>
                  <a:lnTo>
                    <a:pt x="326072" y="25273"/>
                  </a:lnTo>
                  <a:lnTo>
                    <a:pt x="326072" y="20561"/>
                  </a:lnTo>
                  <a:lnTo>
                    <a:pt x="319849" y="15913"/>
                  </a:lnTo>
                  <a:lnTo>
                    <a:pt x="295656" y="15913"/>
                  </a:lnTo>
                  <a:lnTo>
                    <a:pt x="289344" y="21043"/>
                  </a:lnTo>
                  <a:lnTo>
                    <a:pt x="288607" y="31419"/>
                  </a:lnTo>
                  <a:lnTo>
                    <a:pt x="299796" y="31419"/>
                  </a:lnTo>
                  <a:lnTo>
                    <a:pt x="300367" y="26784"/>
                  </a:lnTo>
                  <a:lnTo>
                    <a:pt x="302285" y="25273"/>
                  </a:lnTo>
                  <a:lnTo>
                    <a:pt x="312470" y="25273"/>
                  </a:lnTo>
                  <a:lnTo>
                    <a:pt x="314718" y="26784"/>
                  </a:lnTo>
                  <a:lnTo>
                    <a:pt x="314718" y="40284"/>
                  </a:lnTo>
                  <a:lnTo>
                    <a:pt x="314718" y="50152"/>
                  </a:lnTo>
                  <a:lnTo>
                    <a:pt x="311391" y="53962"/>
                  </a:lnTo>
                  <a:lnTo>
                    <a:pt x="301612" y="53962"/>
                  </a:lnTo>
                  <a:lnTo>
                    <a:pt x="299212" y="51892"/>
                  </a:lnTo>
                  <a:lnTo>
                    <a:pt x="299212" y="45097"/>
                  </a:lnTo>
                  <a:lnTo>
                    <a:pt x="301028" y="43434"/>
                  </a:lnTo>
                  <a:lnTo>
                    <a:pt x="305841" y="42443"/>
                  </a:lnTo>
                  <a:lnTo>
                    <a:pt x="312889" y="41109"/>
                  </a:lnTo>
                  <a:lnTo>
                    <a:pt x="313397" y="40957"/>
                  </a:lnTo>
                  <a:lnTo>
                    <a:pt x="314718" y="40284"/>
                  </a:lnTo>
                  <a:lnTo>
                    <a:pt x="314718" y="26784"/>
                  </a:lnTo>
                  <a:lnTo>
                    <a:pt x="314617" y="31419"/>
                  </a:lnTo>
                  <a:lnTo>
                    <a:pt x="313969" y="32499"/>
                  </a:lnTo>
                  <a:lnTo>
                    <a:pt x="312724" y="33235"/>
                  </a:lnTo>
                  <a:lnTo>
                    <a:pt x="311150" y="34074"/>
                  </a:lnTo>
                  <a:lnTo>
                    <a:pt x="305435" y="34988"/>
                  </a:lnTo>
                  <a:lnTo>
                    <a:pt x="291922" y="37312"/>
                  </a:lnTo>
                  <a:lnTo>
                    <a:pt x="287604" y="41871"/>
                  </a:lnTo>
                  <a:lnTo>
                    <a:pt x="287604" y="57950"/>
                  </a:lnTo>
                  <a:lnTo>
                    <a:pt x="293001" y="63334"/>
                  </a:lnTo>
                  <a:lnTo>
                    <a:pt x="306171" y="63334"/>
                  </a:lnTo>
                  <a:lnTo>
                    <a:pt x="310654" y="61252"/>
                  </a:lnTo>
                  <a:lnTo>
                    <a:pt x="314794" y="56946"/>
                  </a:lnTo>
                  <a:lnTo>
                    <a:pt x="314794" y="59270"/>
                  </a:lnTo>
                  <a:lnTo>
                    <a:pt x="315048" y="60109"/>
                  </a:lnTo>
                  <a:lnTo>
                    <a:pt x="316128" y="61429"/>
                  </a:lnTo>
                  <a:lnTo>
                    <a:pt x="328726" y="61429"/>
                  </a:lnTo>
                  <a:lnTo>
                    <a:pt x="328726" y="60020"/>
                  </a:lnTo>
                  <a:close/>
                </a:path>
                <a:path w="408305" h="63500">
                  <a:moveTo>
                    <a:pt x="361619" y="16002"/>
                  </a:moveTo>
                  <a:lnTo>
                    <a:pt x="354914" y="15913"/>
                  </a:lnTo>
                  <a:lnTo>
                    <a:pt x="350342" y="19405"/>
                  </a:lnTo>
                  <a:lnTo>
                    <a:pt x="347776" y="25450"/>
                  </a:lnTo>
                  <a:lnTo>
                    <a:pt x="347776" y="16662"/>
                  </a:lnTo>
                  <a:lnTo>
                    <a:pt x="336169" y="16662"/>
                  </a:lnTo>
                  <a:lnTo>
                    <a:pt x="336169" y="61429"/>
                  </a:lnTo>
                  <a:lnTo>
                    <a:pt x="347776" y="61429"/>
                  </a:lnTo>
                  <a:lnTo>
                    <a:pt x="347776" y="30848"/>
                  </a:lnTo>
                  <a:lnTo>
                    <a:pt x="351180" y="27444"/>
                  </a:lnTo>
                  <a:lnTo>
                    <a:pt x="357974" y="27444"/>
                  </a:lnTo>
                  <a:lnTo>
                    <a:pt x="361619" y="27774"/>
                  </a:lnTo>
                  <a:lnTo>
                    <a:pt x="361619" y="16002"/>
                  </a:lnTo>
                  <a:close/>
                </a:path>
                <a:path w="408305" h="63500">
                  <a:moveTo>
                    <a:pt x="407949" y="990"/>
                  </a:moveTo>
                  <a:lnTo>
                    <a:pt x="396341" y="990"/>
                  </a:lnTo>
                  <a:lnTo>
                    <a:pt x="396341" y="22466"/>
                  </a:lnTo>
                  <a:lnTo>
                    <a:pt x="396341" y="31254"/>
                  </a:lnTo>
                  <a:lnTo>
                    <a:pt x="396341" y="47993"/>
                  </a:lnTo>
                  <a:lnTo>
                    <a:pt x="392366" y="53632"/>
                  </a:lnTo>
                  <a:lnTo>
                    <a:pt x="380746" y="53632"/>
                  </a:lnTo>
                  <a:lnTo>
                    <a:pt x="376821" y="47993"/>
                  </a:lnTo>
                  <a:lnTo>
                    <a:pt x="376821" y="31254"/>
                  </a:lnTo>
                  <a:lnTo>
                    <a:pt x="380746" y="25615"/>
                  </a:lnTo>
                  <a:lnTo>
                    <a:pt x="392442" y="25615"/>
                  </a:lnTo>
                  <a:lnTo>
                    <a:pt x="396341" y="31254"/>
                  </a:lnTo>
                  <a:lnTo>
                    <a:pt x="396341" y="22466"/>
                  </a:lnTo>
                  <a:lnTo>
                    <a:pt x="393433" y="17983"/>
                  </a:lnTo>
                  <a:lnTo>
                    <a:pt x="389623" y="15913"/>
                  </a:lnTo>
                  <a:lnTo>
                    <a:pt x="383984" y="15913"/>
                  </a:lnTo>
                  <a:lnTo>
                    <a:pt x="376529" y="17729"/>
                  </a:lnTo>
                  <a:lnTo>
                    <a:pt x="370560" y="22745"/>
                  </a:lnTo>
                  <a:lnTo>
                    <a:pt x="366598" y="30302"/>
                  </a:lnTo>
                  <a:lnTo>
                    <a:pt x="365163" y="39712"/>
                  </a:lnTo>
                  <a:lnTo>
                    <a:pt x="365163" y="45770"/>
                  </a:lnTo>
                  <a:lnTo>
                    <a:pt x="366991" y="51892"/>
                  </a:lnTo>
                  <a:lnTo>
                    <a:pt x="369976" y="56210"/>
                  </a:lnTo>
                  <a:lnTo>
                    <a:pt x="373049" y="60604"/>
                  </a:lnTo>
                  <a:lnTo>
                    <a:pt x="378510" y="63334"/>
                  </a:lnTo>
                  <a:lnTo>
                    <a:pt x="389623" y="63334"/>
                  </a:lnTo>
                  <a:lnTo>
                    <a:pt x="393433" y="61341"/>
                  </a:lnTo>
                  <a:lnTo>
                    <a:pt x="396341" y="56870"/>
                  </a:lnTo>
                  <a:lnTo>
                    <a:pt x="396341" y="61429"/>
                  </a:lnTo>
                  <a:lnTo>
                    <a:pt x="407949" y="61429"/>
                  </a:lnTo>
                  <a:lnTo>
                    <a:pt x="407949" y="56870"/>
                  </a:lnTo>
                  <a:lnTo>
                    <a:pt x="407949" y="53632"/>
                  </a:lnTo>
                  <a:lnTo>
                    <a:pt x="407949" y="25615"/>
                  </a:lnTo>
                  <a:lnTo>
                    <a:pt x="407949" y="22466"/>
                  </a:lnTo>
                  <a:lnTo>
                    <a:pt x="407949" y="990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6953" y="10358945"/>
              <a:ext cx="78244" cy="83007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6023" y="10327146"/>
              <a:ext cx="116039" cy="144653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5254" y="9027985"/>
              <a:ext cx="276225" cy="89535"/>
            </a:xfrm>
            <a:custGeom>
              <a:avLst/>
              <a:gdLst/>
              <a:ahLst/>
              <a:cxnLst/>
              <a:rect l="l" t="t" r="r" b="b"/>
              <a:pathLst>
                <a:path w="276225" h="89534">
                  <a:moveTo>
                    <a:pt x="55994" y="49187"/>
                  </a:moveTo>
                  <a:lnTo>
                    <a:pt x="17424" y="26454"/>
                  </a:lnTo>
                  <a:lnTo>
                    <a:pt x="14528" y="24498"/>
                  </a:lnTo>
                  <a:lnTo>
                    <a:pt x="14528" y="14439"/>
                  </a:lnTo>
                  <a:lnTo>
                    <a:pt x="19011" y="11176"/>
                  </a:lnTo>
                  <a:lnTo>
                    <a:pt x="35128" y="11176"/>
                  </a:lnTo>
                  <a:lnTo>
                    <a:pt x="40055" y="14909"/>
                  </a:lnTo>
                  <a:lnTo>
                    <a:pt x="40525" y="21793"/>
                  </a:lnTo>
                  <a:lnTo>
                    <a:pt x="53568" y="21793"/>
                  </a:lnTo>
                  <a:lnTo>
                    <a:pt x="51777" y="12458"/>
                  </a:lnTo>
                  <a:lnTo>
                    <a:pt x="46647" y="5626"/>
                  </a:lnTo>
                  <a:lnTo>
                    <a:pt x="38303" y="1435"/>
                  </a:lnTo>
                  <a:lnTo>
                    <a:pt x="26924" y="0"/>
                  </a:lnTo>
                  <a:lnTo>
                    <a:pt x="16027" y="1409"/>
                  </a:lnTo>
                  <a:lnTo>
                    <a:pt x="7962" y="5486"/>
                  </a:lnTo>
                  <a:lnTo>
                    <a:pt x="2946" y="12039"/>
                  </a:lnTo>
                  <a:lnTo>
                    <a:pt x="1219" y="20866"/>
                  </a:lnTo>
                  <a:lnTo>
                    <a:pt x="2260" y="27800"/>
                  </a:lnTo>
                  <a:lnTo>
                    <a:pt x="5600" y="32969"/>
                  </a:lnTo>
                  <a:lnTo>
                    <a:pt x="11506" y="36652"/>
                  </a:lnTo>
                  <a:lnTo>
                    <a:pt x="20307" y="39116"/>
                  </a:lnTo>
                  <a:lnTo>
                    <a:pt x="39128" y="42748"/>
                  </a:lnTo>
                  <a:lnTo>
                    <a:pt x="42570" y="45364"/>
                  </a:lnTo>
                  <a:lnTo>
                    <a:pt x="42570" y="56540"/>
                  </a:lnTo>
                  <a:lnTo>
                    <a:pt x="37350" y="59994"/>
                  </a:lnTo>
                  <a:lnTo>
                    <a:pt x="19380" y="59994"/>
                  </a:lnTo>
                  <a:lnTo>
                    <a:pt x="14071" y="55981"/>
                  </a:lnTo>
                  <a:lnTo>
                    <a:pt x="13601" y="48717"/>
                  </a:lnTo>
                  <a:lnTo>
                    <a:pt x="0" y="48717"/>
                  </a:lnTo>
                  <a:lnTo>
                    <a:pt x="2311" y="58369"/>
                  </a:lnTo>
                  <a:lnTo>
                    <a:pt x="7886" y="65405"/>
                  </a:lnTo>
                  <a:lnTo>
                    <a:pt x="16548" y="69710"/>
                  </a:lnTo>
                  <a:lnTo>
                    <a:pt x="28130" y="71170"/>
                  </a:lnTo>
                  <a:lnTo>
                    <a:pt x="39865" y="69697"/>
                  </a:lnTo>
                  <a:lnTo>
                    <a:pt x="48628" y="65392"/>
                  </a:lnTo>
                  <a:lnTo>
                    <a:pt x="54102" y="58483"/>
                  </a:lnTo>
                  <a:lnTo>
                    <a:pt x="55994" y="49187"/>
                  </a:lnTo>
                  <a:close/>
                </a:path>
                <a:path w="276225" h="89534">
                  <a:moveTo>
                    <a:pt x="108496" y="67437"/>
                  </a:moveTo>
                  <a:lnTo>
                    <a:pt x="106248" y="65290"/>
                  </a:lnTo>
                  <a:lnTo>
                    <a:pt x="105613" y="63995"/>
                  </a:lnTo>
                  <a:lnTo>
                    <a:pt x="105511" y="60629"/>
                  </a:lnTo>
                  <a:lnTo>
                    <a:pt x="105511" y="45262"/>
                  </a:lnTo>
                  <a:lnTo>
                    <a:pt x="105511" y="33350"/>
                  </a:lnTo>
                  <a:lnTo>
                    <a:pt x="104559" y="28409"/>
                  </a:lnTo>
                  <a:lnTo>
                    <a:pt x="104216" y="26619"/>
                  </a:lnTo>
                  <a:lnTo>
                    <a:pt x="100317" y="21780"/>
                  </a:lnTo>
                  <a:lnTo>
                    <a:pt x="93878" y="18859"/>
                  </a:lnTo>
                  <a:lnTo>
                    <a:pt x="84924" y="17881"/>
                  </a:lnTo>
                  <a:lnTo>
                    <a:pt x="75946" y="18973"/>
                  </a:lnTo>
                  <a:lnTo>
                    <a:pt x="69380" y="22237"/>
                  </a:lnTo>
                  <a:lnTo>
                    <a:pt x="65214" y="27673"/>
                  </a:lnTo>
                  <a:lnTo>
                    <a:pt x="63411" y="35306"/>
                  </a:lnTo>
                  <a:lnTo>
                    <a:pt x="75984" y="35306"/>
                  </a:lnTo>
                  <a:lnTo>
                    <a:pt x="76631" y="30086"/>
                  </a:lnTo>
                  <a:lnTo>
                    <a:pt x="78778" y="28409"/>
                  </a:lnTo>
                  <a:lnTo>
                    <a:pt x="90233" y="28409"/>
                  </a:lnTo>
                  <a:lnTo>
                    <a:pt x="92748" y="30086"/>
                  </a:lnTo>
                  <a:lnTo>
                    <a:pt x="92748" y="45262"/>
                  </a:lnTo>
                  <a:lnTo>
                    <a:pt x="92748" y="56349"/>
                  </a:lnTo>
                  <a:lnTo>
                    <a:pt x="89027" y="60629"/>
                  </a:lnTo>
                  <a:lnTo>
                    <a:pt x="78028" y="60629"/>
                  </a:lnTo>
                  <a:lnTo>
                    <a:pt x="75336" y="58305"/>
                  </a:lnTo>
                  <a:lnTo>
                    <a:pt x="75336" y="50673"/>
                  </a:lnTo>
                  <a:lnTo>
                    <a:pt x="77381" y="48806"/>
                  </a:lnTo>
                  <a:lnTo>
                    <a:pt x="82778" y="47675"/>
                  </a:lnTo>
                  <a:lnTo>
                    <a:pt x="90703" y="46189"/>
                  </a:lnTo>
                  <a:lnTo>
                    <a:pt x="91262" y="46012"/>
                  </a:lnTo>
                  <a:lnTo>
                    <a:pt x="92748" y="45262"/>
                  </a:lnTo>
                  <a:lnTo>
                    <a:pt x="92748" y="30086"/>
                  </a:lnTo>
                  <a:lnTo>
                    <a:pt x="92633" y="35306"/>
                  </a:lnTo>
                  <a:lnTo>
                    <a:pt x="91909" y="36512"/>
                  </a:lnTo>
                  <a:lnTo>
                    <a:pt x="90512" y="37350"/>
                  </a:lnTo>
                  <a:lnTo>
                    <a:pt x="88747" y="38277"/>
                  </a:lnTo>
                  <a:lnTo>
                    <a:pt x="82321" y="39306"/>
                  </a:lnTo>
                  <a:lnTo>
                    <a:pt x="67132" y="41910"/>
                  </a:lnTo>
                  <a:lnTo>
                    <a:pt x="62293" y="47040"/>
                  </a:lnTo>
                  <a:lnTo>
                    <a:pt x="62293" y="65100"/>
                  </a:lnTo>
                  <a:lnTo>
                    <a:pt x="68351" y="71158"/>
                  </a:lnTo>
                  <a:lnTo>
                    <a:pt x="83159" y="71158"/>
                  </a:lnTo>
                  <a:lnTo>
                    <a:pt x="88188" y="68834"/>
                  </a:lnTo>
                  <a:lnTo>
                    <a:pt x="92837" y="63995"/>
                  </a:lnTo>
                  <a:lnTo>
                    <a:pt x="92837" y="66598"/>
                  </a:lnTo>
                  <a:lnTo>
                    <a:pt x="93116" y="67538"/>
                  </a:lnTo>
                  <a:lnTo>
                    <a:pt x="94335" y="69024"/>
                  </a:lnTo>
                  <a:lnTo>
                    <a:pt x="108496" y="69024"/>
                  </a:lnTo>
                  <a:lnTo>
                    <a:pt x="108496" y="67437"/>
                  </a:lnTo>
                  <a:close/>
                </a:path>
                <a:path w="276225" h="89534">
                  <a:moveTo>
                    <a:pt x="140614" y="19735"/>
                  </a:moveTo>
                  <a:lnTo>
                    <a:pt x="132880" y="19735"/>
                  </a:lnTo>
                  <a:lnTo>
                    <a:pt x="132880" y="12204"/>
                  </a:lnTo>
                  <a:lnTo>
                    <a:pt x="133997" y="10896"/>
                  </a:lnTo>
                  <a:lnTo>
                    <a:pt x="140144" y="11176"/>
                  </a:lnTo>
                  <a:lnTo>
                    <a:pt x="140144" y="1397"/>
                  </a:lnTo>
                  <a:lnTo>
                    <a:pt x="137350" y="1206"/>
                  </a:lnTo>
                  <a:lnTo>
                    <a:pt x="124028" y="1117"/>
                  </a:lnTo>
                  <a:lnTo>
                    <a:pt x="119837" y="5207"/>
                  </a:lnTo>
                  <a:lnTo>
                    <a:pt x="119837" y="19735"/>
                  </a:lnTo>
                  <a:lnTo>
                    <a:pt x="112763" y="19735"/>
                  </a:lnTo>
                  <a:lnTo>
                    <a:pt x="112763" y="28409"/>
                  </a:lnTo>
                  <a:lnTo>
                    <a:pt x="119837" y="28409"/>
                  </a:lnTo>
                  <a:lnTo>
                    <a:pt x="119837" y="69024"/>
                  </a:lnTo>
                  <a:lnTo>
                    <a:pt x="132880" y="69024"/>
                  </a:lnTo>
                  <a:lnTo>
                    <a:pt x="132880" y="28409"/>
                  </a:lnTo>
                  <a:lnTo>
                    <a:pt x="140614" y="28409"/>
                  </a:lnTo>
                  <a:lnTo>
                    <a:pt x="140614" y="19735"/>
                  </a:lnTo>
                  <a:close/>
                </a:path>
                <a:path w="276225" h="89534">
                  <a:moveTo>
                    <a:pt x="191096" y="40703"/>
                  </a:moveTo>
                  <a:lnTo>
                    <a:pt x="190868" y="39319"/>
                  </a:lnTo>
                  <a:lnTo>
                    <a:pt x="190347" y="36055"/>
                  </a:lnTo>
                  <a:lnTo>
                    <a:pt x="189141" y="32512"/>
                  </a:lnTo>
                  <a:lnTo>
                    <a:pt x="186588" y="27863"/>
                  </a:lnTo>
                  <a:lnTo>
                    <a:pt x="185775" y="26377"/>
                  </a:lnTo>
                  <a:lnTo>
                    <a:pt x="180886" y="21780"/>
                  </a:lnTo>
                  <a:lnTo>
                    <a:pt x="177495" y="20205"/>
                  </a:lnTo>
                  <a:lnTo>
                    <a:pt x="177495" y="39319"/>
                  </a:lnTo>
                  <a:lnTo>
                    <a:pt x="157467" y="39319"/>
                  </a:lnTo>
                  <a:lnTo>
                    <a:pt x="158305" y="31584"/>
                  </a:lnTo>
                  <a:lnTo>
                    <a:pt x="161569" y="27863"/>
                  </a:lnTo>
                  <a:lnTo>
                    <a:pt x="173304" y="27863"/>
                  </a:lnTo>
                  <a:lnTo>
                    <a:pt x="176834" y="31851"/>
                  </a:lnTo>
                  <a:lnTo>
                    <a:pt x="177495" y="39319"/>
                  </a:lnTo>
                  <a:lnTo>
                    <a:pt x="177495" y="20205"/>
                  </a:lnTo>
                  <a:lnTo>
                    <a:pt x="174713" y="18897"/>
                  </a:lnTo>
                  <a:lnTo>
                    <a:pt x="167525" y="17894"/>
                  </a:lnTo>
                  <a:lnTo>
                    <a:pt x="157784" y="19799"/>
                  </a:lnTo>
                  <a:lnTo>
                    <a:pt x="150456" y="25222"/>
                  </a:lnTo>
                  <a:lnTo>
                    <a:pt x="145834" y="33807"/>
                  </a:lnTo>
                  <a:lnTo>
                    <a:pt x="144233" y="45186"/>
                  </a:lnTo>
                  <a:lnTo>
                    <a:pt x="145821" y="56045"/>
                  </a:lnTo>
                  <a:lnTo>
                    <a:pt x="150393" y="64223"/>
                  </a:lnTo>
                  <a:lnTo>
                    <a:pt x="157632" y="69380"/>
                  </a:lnTo>
                  <a:lnTo>
                    <a:pt x="167246" y="71170"/>
                  </a:lnTo>
                  <a:lnTo>
                    <a:pt x="175234" y="70027"/>
                  </a:lnTo>
                  <a:lnTo>
                    <a:pt x="182029" y="66763"/>
                  </a:lnTo>
                  <a:lnTo>
                    <a:pt x="187261" y="61633"/>
                  </a:lnTo>
                  <a:lnTo>
                    <a:pt x="187452" y="61214"/>
                  </a:lnTo>
                  <a:lnTo>
                    <a:pt x="190525" y="54876"/>
                  </a:lnTo>
                  <a:lnTo>
                    <a:pt x="177685" y="54876"/>
                  </a:lnTo>
                  <a:lnTo>
                    <a:pt x="176098" y="58877"/>
                  </a:lnTo>
                  <a:lnTo>
                    <a:pt x="172466" y="61214"/>
                  </a:lnTo>
                  <a:lnTo>
                    <a:pt x="163995" y="61214"/>
                  </a:lnTo>
                  <a:lnTo>
                    <a:pt x="161010" y="59626"/>
                  </a:lnTo>
                  <a:lnTo>
                    <a:pt x="159143" y="56832"/>
                  </a:lnTo>
                  <a:lnTo>
                    <a:pt x="157924" y="54952"/>
                  </a:lnTo>
                  <a:lnTo>
                    <a:pt x="157467" y="52730"/>
                  </a:lnTo>
                  <a:lnTo>
                    <a:pt x="157276" y="47980"/>
                  </a:lnTo>
                  <a:lnTo>
                    <a:pt x="190995" y="47980"/>
                  </a:lnTo>
                  <a:lnTo>
                    <a:pt x="191096" y="40703"/>
                  </a:lnTo>
                  <a:close/>
                </a:path>
                <a:path w="276225" h="89534">
                  <a:moveTo>
                    <a:pt x="221627" y="19735"/>
                  </a:moveTo>
                  <a:lnTo>
                    <a:pt x="214363" y="19735"/>
                  </a:lnTo>
                  <a:lnTo>
                    <a:pt x="214363" y="6235"/>
                  </a:lnTo>
                  <a:lnTo>
                    <a:pt x="201320" y="6235"/>
                  </a:lnTo>
                  <a:lnTo>
                    <a:pt x="201320" y="19735"/>
                  </a:lnTo>
                  <a:lnTo>
                    <a:pt x="194894" y="19735"/>
                  </a:lnTo>
                  <a:lnTo>
                    <a:pt x="194894" y="28409"/>
                  </a:lnTo>
                  <a:lnTo>
                    <a:pt x="201320" y="28409"/>
                  </a:lnTo>
                  <a:lnTo>
                    <a:pt x="201320" y="67259"/>
                  </a:lnTo>
                  <a:lnTo>
                    <a:pt x="205511" y="71158"/>
                  </a:lnTo>
                  <a:lnTo>
                    <a:pt x="217055" y="71158"/>
                  </a:lnTo>
                  <a:lnTo>
                    <a:pt x="219202" y="70891"/>
                  </a:lnTo>
                  <a:lnTo>
                    <a:pt x="221627" y="70142"/>
                  </a:lnTo>
                  <a:lnTo>
                    <a:pt x="221627" y="61010"/>
                  </a:lnTo>
                  <a:lnTo>
                    <a:pt x="220319" y="61201"/>
                  </a:lnTo>
                  <a:lnTo>
                    <a:pt x="215201" y="61290"/>
                  </a:lnTo>
                  <a:lnTo>
                    <a:pt x="214363" y="60274"/>
                  </a:lnTo>
                  <a:lnTo>
                    <a:pt x="214363" y="28409"/>
                  </a:lnTo>
                  <a:lnTo>
                    <a:pt x="221627" y="28409"/>
                  </a:lnTo>
                  <a:lnTo>
                    <a:pt x="221627" y="19735"/>
                  </a:lnTo>
                  <a:close/>
                </a:path>
                <a:path w="276225" h="89534">
                  <a:moveTo>
                    <a:pt x="276009" y="18732"/>
                  </a:moveTo>
                  <a:lnTo>
                    <a:pt x="262585" y="18732"/>
                  </a:lnTo>
                  <a:lnTo>
                    <a:pt x="252158" y="55346"/>
                  </a:lnTo>
                  <a:lnTo>
                    <a:pt x="241071" y="18732"/>
                  </a:lnTo>
                  <a:lnTo>
                    <a:pt x="226733" y="18732"/>
                  </a:lnTo>
                  <a:lnTo>
                    <a:pt x="245452" y="71081"/>
                  </a:lnTo>
                  <a:lnTo>
                    <a:pt x="245452" y="76288"/>
                  </a:lnTo>
                  <a:lnTo>
                    <a:pt x="242189" y="79844"/>
                  </a:lnTo>
                  <a:lnTo>
                    <a:pt x="236321" y="79844"/>
                  </a:lnTo>
                  <a:lnTo>
                    <a:pt x="233895" y="79286"/>
                  </a:lnTo>
                  <a:lnTo>
                    <a:pt x="233895" y="89065"/>
                  </a:lnTo>
                  <a:lnTo>
                    <a:pt x="235851" y="89344"/>
                  </a:lnTo>
                  <a:lnTo>
                    <a:pt x="241909" y="89420"/>
                  </a:lnTo>
                  <a:lnTo>
                    <a:pt x="245630" y="88785"/>
                  </a:lnTo>
                  <a:lnTo>
                    <a:pt x="251599" y="86360"/>
                  </a:lnTo>
                  <a:lnTo>
                    <a:pt x="253187" y="84302"/>
                  </a:lnTo>
                  <a:lnTo>
                    <a:pt x="276009" y="18732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4992" y="9034488"/>
              <a:ext cx="63461" cy="63436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8848" y="9129750"/>
              <a:ext cx="446405" cy="70485"/>
            </a:xfrm>
            <a:custGeom>
              <a:avLst/>
              <a:gdLst/>
              <a:ahLst/>
              <a:cxnLst/>
              <a:rect l="l" t="t" r="r" b="b"/>
              <a:pathLst>
                <a:path w="446405" h="70484">
                  <a:moveTo>
                    <a:pt x="51879" y="21043"/>
                  </a:moveTo>
                  <a:lnTo>
                    <a:pt x="37896" y="1168"/>
                  </a:lnTo>
                  <a:lnTo>
                    <a:pt x="37896" y="14884"/>
                  </a:lnTo>
                  <a:lnTo>
                    <a:pt x="37896" y="28778"/>
                  </a:lnTo>
                  <a:lnTo>
                    <a:pt x="34455" y="32029"/>
                  </a:lnTo>
                  <a:lnTo>
                    <a:pt x="13970" y="32029"/>
                  </a:lnTo>
                  <a:lnTo>
                    <a:pt x="13970" y="11633"/>
                  </a:lnTo>
                  <a:lnTo>
                    <a:pt x="34455" y="11633"/>
                  </a:lnTo>
                  <a:lnTo>
                    <a:pt x="37896" y="14884"/>
                  </a:lnTo>
                  <a:lnTo>
                    <a:pt x="37896" y="1168"/>
                  </a:lnTo>
                  <a:lnTo>
                    <a:pt x="29984" y="0"/>
                  </a:lnTo>
                  <a:lnTo>
                    <a:pt x="0" y="0"/>
                  </a:lnTo>
                  <a:lnTo>
                    <a:pt x="0" y="67894"/>
                  </a:lnTo>
                  <a:lnTo>
                    <a:pt x="13970" y="67894"/>
                  </a:lnTo>
                  <a:lnTo>
                    <a:pt x="13970" y="43675"/>
                  </a:lnTo>
                  <a:lnTo>
                    <a:pt x="31381" y="43675"/>
                  </a:lnTo>
                  <a:lnTo>
                    <a:pt x="39839" y="42087"/>
                  </a:lnTo>
                  <a:lnTo>
                    <a:pt x="46304" y="37541"/>
                  </a:lnTo>
                  <a:lnTo>
                    <a:pt x="49479" y="32029"/>
                  </a:lnTo>
                  <a:lnTo>
                    <a:pt x="50431" y="30403"/>
                  </a:lnTo>
                  <a:lnTo>
                    <a:pt x="51879" y="21043"/>
                  </a:lnTo>
                  <a:close/>
                </a:path>
                <a:path w="446405" h="70484">
                  <a:moveTo>
                    <a:pt x="89484" y="16840"/>
                  </a:moveTo>
                  <a:lnTo>
                    <a:pt x="81927" y="16751"/>
                  </a:lnTo>
                  <a:lnTo>
                    <a:pt x="76822" y="20662"/>
                  </a:lnTo>
                  <a:lnTo>
                    <a:pt x="73926" y="27457"/>
                  </a:lnTo>
                  <a:lnTo>
                    <a:pt x="73926" y="17589"/>
                  </a:lnTo>
                  <a:lnTo>
                    <a:pt x="60883" y="17589"/>
                  </a:lnTo>
                  <a:lnTo>
                    <a:pt x="60883" y="67894"/>
                  </a:lnTo>
                  <a:lnTo>
                    <a:pt x="73926" y="67894"/>
                  </a:lnTo>
                  <a:lnTo>
                    <a:pt x="73926" y="33528"/>
                  </a:lnTo>
                  <a:lnTo>
                    <a:pt x="77736" y="29692"/>
                  </a:lnTo>
                  <a:lnTo>
                    <a:pt x="86779" y="29692"/>
                  </a:lnTo>
                  <a:lnTo>
                    <a:pt x="89484" y="30073"/>
                  </a:lnTo>
                  <a:lnTo>
                    <a:pt x="89484" y="16840"/>
                  </a:lnTo>
                  <a:close/>
                </a:path>
                <a:path w="446405" h="70484">
                  <a:moveTo>
                    <a:pt x="144145" y="43764"/>
                  </a:moveTo>
                  <a:lnTo>
                    <a:pt x="142455" y="32359"/>
                  </a:lnTo>
                  <a:lnTo>
                    <a:pt x="139534" y="27279"/>
                  </a:lnTo>
                  <a:lnTo>
                    <a:pt x="137566" y="23863"/>
                  </a:lnTo>
                  <a:lnTo>
                    <a:pt x="131102" y="19507"/>
                  </a:lnTo>
                  <a:lnTo>
                    <a:pt x="131102" y="33705"/>
                  </a:lnTo>
                  <a:lnTo>
                    <a:pt x="131038" y="53086"/>
                  </a:lnTo>
                  <a:lnTo>
                    <a:pt x="126263" y="59512"/>
                  </a:lnTo>
                  <a:lnTo>
                    <a:pt x="112191" y="59512"/>
                  </a:lnTo>
                  <a:lnTo>
                    <a:pt x="107442" y="53086"/>
                  </a:lnTo>
                  <a:lnTo>
                    <a:pt x="107442" y="33705"/>
                  </a:lnTo>
                  <a:lnTo>
                    <a:pt x="112191" y="27279"/>
                  </a:lnTo>
                  <a:lnTo>
                    <a:pt x="126453" y="27279"/>
                  </a:lnTo>
                  <a:lnTo>
                    <a:pt x="131102" y="33705"/>
                  </a:lnTo>
                  <a:lnTo>
                    <a:pt x="131102" y="19507"/>
                  </a:lnTo>
                  <a:lnTo>
                    <a:pt x="129717" y="18567"/>
                  </a:lnTo>
                  <a:lnTo>
                    <a:pt x="119176" y="16738"/>
                  </a:lnTo>
                  <a:lnTo>
                    <a:pt x="108826" y="18592"/>
                  </a:lnTo>
                  <a:lnTo>
                    <a:pt x="101028" y="23888"/>
                  </a:lnTo>
                  <a:lnTo>
                    <a:pt x="96113" y="32283"/>
                  </a:lnTo>
                  <a:lnTo>
                    <a:pt x="94399" y="43395"/>
                  </a:lnTo>
                  <a:lnTo>
                    <a:pt x="96113" y="54559"/>
                  </a:lnTo>
                  <a:lnTo>
                    <a:pt x="101041" y="62941"/>
                  </a:lnTo>
                  <a:lnTo>
                    <a:pt x="108864" y="68211"/>
                  </a:lnTo>
                  <a:lnTo>
                    <a:pt x="119265" y="70040"/>
                  </a:lnTo>
                  <a:lnTo>
                    <a:pt x="129654" y="68211"/>
                  </a:lnTo>
                  <a:lnTo>
                    <a:pt x="137477" y="62992"/>
                  </a:lnTo>
                  <a:lnTo>
                    <a:pt x="139547" y="59512"/>
                  </a:lnTo>
                  <a:lnTo>
                    <a:pt x="142417" y="54724"/>
                  </a:lnTo>
                  <a:lnTo>
                    <a:pt x="144145" y="43764"/>
                  </a:lnTo>
                  <a:close/>
                </a:path>
                <a:path w="446405" h="70484">
                  <a:moveTo>
                    <a:pt x="175323" y="18618"/>
                  </a:moveTo>
                  <a:lnTo>
                    <a:pt x="168059" y="18618"/>
                  </a:lnTo>
                  <a:lnTo>
                    <a:pt x="168059" y="5118"/>
                  </a:lnTo>
                  <a:lnTo>
                    <a:pt x="155016" y="5118"/>
                  </a:lnTo>
                  <a:lnTo>
                    <a:pt x="155016" y="18618"/>
                  </a:lnTo>
                  <a:lnTo>
                    <a:pt x="148590" y="18618"/>
                  </a:lnTo>
                  <a:lnTo>
                    <a:pt x="148590" y="27292"/>
                  </a:lnTo>
                  <a:lnTo>
                    <a:pt x="155016" y="27292"/>
                  </a:lnTo>
                  <a:lnTo>
                    <a:pt x="155016" y="66141"/>
                  </a:lnTo>
                  <a:lnTo>
                    <a:pt x="159207" y="70040"/>
                  </a:lnTo>
                  <a:lnTo>
                    <a:pt x="170751" y="70040"/>
                  </a:lnTo>
                  <a:lnTo>
                    <a:pt x="172897" y="69773"/>
                  </a:lnTo>
                  <a:lnTo>
                    <a:pt x="175323" y="69024"/>
                  </a:lnTo>
                  <a:lnTo>
                    <a:pt x="175323" y="59880"/>
                  </a:lnTo>
                  <a:lnTo>
                    <a:pt x="174015" y="60071"/>
                  </a:lnTo>
                  <a:lnTo>
                    <a:pt x="168897" y="60172"/>
                  </a:lnTo>
                  <a:lnTo>
                    <a:pt x="168059" y="59143"/>
                  </a:lnTo>
                  <a:lnTo>
                    <a:pt x="168059" y="27292"/>
                  </a:lnTo>
                  <a:lnTo>
                    <a:pt x="175323" y="27292"/>
                  </a:lnTo>
                  <a:lnTo>
                    <a:pt x="175323" y="18618"/>
                  </a:lnTo>
                  <a:close/>
                </a:path>
                <a:path w="446405" h="70484">
                  <a:moveTo>
                    <a:pt x="226822" y="39573"/>
                  </a:moveTo>
                  <a:lnTo>
                    <a:pt x="213220" y="19062"/>
                  </a:lnTo>
                  <a:lnTo>
                    <a:pt x="213220" y="38176"/>
                  </a:lnTo>
                  <a:lnTo>
                    <a:pt x="193192" y="38176"/>
                  </a:lnTo>
                  <a:lnTo>
                    <a:pt x="194030" y="30441"/>
                  </a:lnTo>
                  <a:lnTo>
                    <a:pt x="197294" y="26720"/>
                  </a:lnTo>
                  <a:lnTo>
                    <a:pt x="209029" y="26720"/>
                  </a:lnTo>
                  <a:lnTo>
                    <a:pt x="212572" y="30721"/>
                  </a:lnTo>
                  <a:lnTo>
                    <a:pt x="213220" y="38176"/>
                  </a:lnTo>
                  <a:lnTo>
                    <a:pt x="213220" y="19062"/>
                  </a:lnTo>
                  <a:lnTo>
                    <a:pt x="210451" y="17754"/>
                  </a:lnTo>
                  <a:lnTo>
                    <a:pt x="203250" y="16751"/>
                  </a:lnTo>
                  <a:lnTo>
                    <a:pt x="193522" y="18656"/>
                  </a:lnTo>
                  <a:lnTo>
                    <a:pt x="186194" y="24079"/>
                  </a:lnTo>
                  <a:lnTo>
                    <a:pt x="181571" y="32677"/>
                  </a:lnTo>
                  <a:lnTo>
                    <a:pt x="179959" y="44043"/>
                  </a:lnTo>
                  <a:lnTo>
                    <a:pt x="181559" y="54914"/>
                  </a:lnTo>
                  <a:lnTo>
                    <a:pt x="186118" y="63093"/>
                  </a:lnTo>
                  <a:lnTo>
                    <a:pt x="193370" y="68249"/>
                  </a:lnTo>
                  <a:lnTo>
                    <a:pt x="202971" y="70040"/>
                  </a:lnTo>
                  <a:lnTo>
                    <a:pt x="210959" y="68897"/>
                  </a:lnTo>
                  <a:lnTo>
                    <a:pt x="217766" y="65633"/>
                  </a:lnTo>
                  <a:lnTo>
                    <a:pt x="222999" y="60502"/>
                  </a:lnTo>
                  <a:lnTo>
                    <a:pt x="223202" y="60071"/>
                  </a:lnTo>
                  <a:lnTo>
                    <a:pt x="226263" y="53746"/>
                  </a:lnTo>
                  <a:lnTo>
                    <a:pt x="213410" y="53746"/>
                  </a:lnTo>
                  <a:lnTo>
                    <a:pt x="211823" y="57734"/>
                  </a:lnTo>
                  <a:lnTo>
                    <a:pt x="208191" y="60071"/>
                  </a:lnTo>
                  <a:lnTo>
                    <a:pt x="199720" y="60071"/>
                  </a:lnTo>
                  <a:lnTo>
                    <a:pt x="196735" y="58483"/>
                  </a:lnTo>
                  <a:lnTo>
                    <a:pt x="194868" y="55689"/>
                  </a:lnTo>
                  <a:lnTo>
                    <a:pt x="193649" y="53822"/>
                  </a:lnTo>
                  <a:lnTo>
                    <a:pt x="193192" y="51600"/>
                  </a:lnTo>
                  <a:lnTo>
                    <a:pt x="193014" y="46850"/>
                  </a:lnTo>
                  <a:lnTo>
                    <a:pt x="226733" y="46850"/>
                  </a:lnTo>
                  <a:lnTo>
                    <a:pt x="226822" y="39573"/>
                  </a:lnTo>
                  <a:close/>
                </a:path>
                <a:path w="446405" h="70484">
                  <a:moveTo>
                    <a:pt x="278307" y="36410"/>
                  </a:moveTo>
                  <a:lnTo>
                    <a:pt x="276313" y="28155"/>
                  </a:lnTo>
                  <a:lnTo>
                    <a:pt x="271868" y="21971"/>
                  </a:lnTo>
                  <a:lnTo>
                    <a:pt x="265214" y="18097"/>
                  </a:lnTo>
                  <a:lnTo>
                    <a:pt x="256603" y="16751"/>
                  </a:lnTo>
                  <a:lnTo>
                    <a:pt x="246532" y="18567"/>
                  </a:lnTo>
                  <a:lnTo>
                    <a:pt x="239077" y="23837"/>
                  </a:lnTo>
                  <a:lnTo>
                    <a:pt x="234442" y="32321"/>
                  </a:lnTo>
                  <a:lnTo>
                    <a:pt x="232854" y="43776"/>
                  </a:lnTo>
                  <a:lnTo>
                    <a:pt x="234442" y="54889"/>
                  </a:lnTo>
                  <a:lnTo>
                    <a:pt x="239052" y="63131"/>
                  </a:lnTo>
                  <a:lnTo>
                    <a:pt x="246456" y="68275"/>
                  </a:lnTo>
                  <a:lnTo>
                    <a:pt x="256425" y="70040"/>
                  </a:lnTo>
                  <a:lnTo>
                    <a:pt x="264833" y="68681"/>
                  </a:lnTo>
                  <a:lnTo>
                    <a:pt x="271500" y="64782"/>
                  </a:lnTo>
                  <a:lnTo>
                    <a:pt x="276098" y="58623"/>
                  </a:lnTo>
                  <a:lnTo>
                    <a:pt x="278307" y="50482"/>
                  </a:lnTo>
                  <a:lnTo>
                    <a:pt x="265836" y="50482"/>
                  </a:lnTo>
                  <a:lnTo>
                    <a:pt x="264248" y="56997"/>
                  </a:lnTo>
                  <a:lnTo>
                    <a:pt x="261645" y="59512"/>
                  </a:lnTo>
                  <a:lnTo>
                    <a:pt x="249809" y="59512"/>
                  </a:lnTo>
                  <a:lnTo>
                    <a:pt x="245897" y="53644"/>
                  </a:lnTo>
                  <a:lnTo>
                    <a:pt x="245897" y="38925"/>
                  </a:lnTo>
                  <a:lnTo>
                    <a:pt x="246824" y="34556"/>
                  </a:lnTo>
                  <a:lnTo>
                    <a:pt x="249910" y="28778"/>
                  </a:lnTo>
                  <a:lnTo>
                    <a:pt x="252793" y="27292"/>
                  </a:lnTo>
                  <a:lnTo>
                    <a:pt x="261823" y="27292"/>
                  </a:lnTo>
                  <a:lnTo>
                    <a:pt x="264337" y="29794"/>
                  </a:lnTo>
                  <a:lnTo>
                    <a:pt x="265836" y="36410"/>
                  </a:lnTo>
                  <a:lnTo>
                    <a:pt x="278307" y="36410"/>
                  </a:lnTo>
                  <a:close/>
                </a:path>
                <a:path w="446405" h="70484">
                  <a:moveTo>
                    <a:pt x="309587" y="18618"/>
                  </a:moveTo>
                  <a:lnTo>
                    <a:pt x="302323" y="18618"/>
                  </a:lnTo>
                  <a:lnTo>
                    <a:pt x="302323" y="5118"/>
                  </a:lnTo>
                  <a:lnTo>
                    <a:pt x="289280" y="5118"/>
                  </a:lnTo>
                  <a:lnTo>
                    <a:pt x="289280" y="18618"/>
                  </a:lnTo>
                  <a:lnTo>
                    <a:pt x="282854" y="18618"/>
                  </a:lnTo>
                  <a:lnTo>
                    <a:pt x="282854" y="27292"/>
                  </a:lnTo>
                  <a:lnTo>
                    <a:pt x="289280" y="27292"/>
                  </a:lnTo>
                  <a:lnTo>
                    <a:pt x="289280" y="66141"/>
                  </a:lnTo>
                  <a:lnTo>
                    <a:pt x="293471" y="70040"/>
                  </a:lnTo>
                  <a:lnTo>
                    <a:pt x="305015" y="70040"/>
                  </a:lnTo>
                  <a:lnTo>
                    <a:pt x="307162" y="69773"/>
                  </a:lnTo>
                  <a:lnTo>
                    <a:pt x="309587" y="69024"/>
                  </a:lnTo>
                  <a:lnTo>
                    <a:pt x="309587" y="59880"/>
                  </a:lnTo>
                  <a:lnTo>
                    <a:pt x="308279" y="60071"/>
                  </a:lnTo>
                  <a:lnTo>
                    <a:pt x="303161" y="60172"/>
                  </a:lnTo>
                  <a:lnTo>
                    <a:pt x="302323" y="59143"/>
                  </a:lnTo>
                  <a:lnTo>
                    <a:pt x="302323" y="27292"/>
                  </a:lnTo>
                  <a:lnTo>
                    <a:pt x="309587" y="27292"/>
                  </a:lnTo>
                  <a:lnTo>
                    <a:pt x="309587" y="18618"/>
                  </a:lnTo>
                  <a:close/>
                </a:path>
                <a:path w="446405" h="70484">
                  <a:moveTo>
                    <a:pt x="331660" y="17589"/>
                  </a:moveTo>
                  <a:lnTo>
                    <a:pt x="318617" y="17589"/>
                  </a:lnTo>
                  <a:lnTo>
                    <a:pt x="318617" y="67894"/>
                  </a:lnTo>
                  <a:lnTo>
                    <a:pt x="331660" y="67894"/>
                  </a:lnTo>
                  <a:lnTo>
                    <a:pt x="331660" y="17589"/>
                  </a:lnTo>
                  <a:close/>
                </a:path>
                <a:path w="446405" h="70484">
                  <a:moveTo>
                    <a:pt x="331660" y="0"/>
                  </a:moveTo>
                  <a:lnTo>
                    <a:pt x="318617" y="0"/>
                  </a:lnTo>
                  <a:lnTo>
                    <a:pt x="318617" y="11633"/>
                  </a:lnTo>
                  <a:lnTo>
                    <a:pt x="331660" y="11633"/>
                  </a:lnTo>
                  <a:lnTo>
                    <a:pt x="331660" y="0"/>
                  </a:lnTo>
                  <a:close/>
                </a:path>
                <a:path w="446405" h="70484">
                  <a:moveTo>
                    <a:pt x="391274" y="43764"/>
                  </a:moveTo>
                  <a:lnTo>
                    <a:pt x="389585" y="32359"/>
                  </a:lnTo>
                  <a:lnTo>
                    <a:pt x="386651" y="27279"/>
                  </a:lnTo>
                  <a:lnTo>
                    <a:pt x="384683" y="23863"/>
                  </a:lnTo>
                  <a:lnTo>
                    <a:pt x="378218" y="19507"/>
                  </a:lnTo>
                  <a:lnTo>
                    <a:pt x="378218" y="33705"/>
                  </a:lnTo>
                  <a:lnTo>
                    <a:pt x="378142" y="53086"/>
                  </a:lnTo>
                  <a:lnTo>
                    <a:pt x="373380" y="59512"/>
                  </a:lnTo>
                  <a:lnTo>
                    <a:pt x="359321" y="59512"/>
                  </a:lnTo>
                  <a:lnTo>
                    <a:pt x="354558" y="53086"/>
                  </a:lnTo>
                  <a:lnTo>
                    <a:pt x="354558" y="33705"/>
                  </a:lnTo>
                  <a:lnTo>
                    <a:pt x="359321" y="27279"/>
                  </a:lnTo>
                  <a:lnTo>
                    <a:pt x="373570" y="27279"/>
                  </a:lnTo>
                  <a:lnTo>
                    <a:pt x="378218" y="33705"/>
                  </a:lnTo>
                  <a:lnTo>
                    <a:pt x="378218" y="19507"/>
                  </a:lnTo>
                  <a:lnTo>
                    <a:pt x="376834" y="18567"/>
                  </a:lnTo>
                  <a:lnTo>
                    <a:pt x="366293" y="16738"/>
                  </a:lnTo>
                  <a:lnTo>
                    <a:pt x="355930" y="18592"/>
                  </a:lnTo>
                  <a:lnTo>
                    <a:pt x="348132" y="23888"/>
                  </a:lnTo>
                  <a:lnTo>
                    <a:pt x="343217" y="32283"/>
                  </a:lnTo>
                  <a:lnTo>
                    <a:pt x="341515" y="43395"/>
                  </a:lnTo>
                  <a:lnTo>
                    <a:pt x="343217" y="54559"/>
                  </a:lnTo>
                  <a:lnTo>
                    <a:pt x="348145" y="62941"/>
                  </a:lnTo>
                  <a:lnTo>
                    <a:pt x="355981" y="68211"/>
                  </a:lnTo>
                  <a:lnTo>
                    <a:pt x="366395" y="70040"/>
                  </a:lnTo>
                  <a:lnTo>
                    <a:pt x="376770" y="68211"/>
                  </a:lnTo>
                  <a:lnTo>
                    <a:pt x="384594" y="62992"/>
                  </a:lnTo>
                  <a:lnTo>
                    <a:pt x="386664" y="59512"/>
                  </a:lnTo>
                  <a:lnTo>
                    <a:pt x="389547" y="54724"/>
                  </a:lnTo>
                  <a:lnTo>
                    <a:pt x="391274" y="43764"/>
                  </a:lnTo>
                  <a:close/>
                </a:path>
                <a:path w="446405" h="70484">
                  <a:moveTo>
                    <a:pt x="446011" y="22999"/>
                  </a:moveTo>
                  <a:lnTo>
                    <a:pt x="439953" y="16751"/>
                  </a:lnTo>
                  <a:lnTo>
                    <a:pt x="422351" y="16751"/>
                  </a:lnTo>
                  <a:lnTo>
                    <a:pt x="417779" y="19177"/>
                  </a:lnTo>
                  <a:lnTo>
                    <a:pt x="414058" y="24853"/>
                  </a:lnTo>
                  <a:lnTo>
                    <a:pt x="414058" y="17589"/>
                  </a:lnTo>
                  <a:lnTo>
                    <a:pt x="401015" y="17589"/>
                  </a:lnTo>
                  <a:lnTo>
                    <a:pt x="401015" y="67894"/>
                  </a:lnTo>
                  <a:lnTo>
                    <a:pt x="414058" y="67894"/>
                  </a:lnTo>
                  <a:lnTo>
                    <a:pt x="414058" y="31750"/>
                  </a:lnTo>
                  <a:lnTo>
                    <a:pt x="418160" y="27851"/>
                  </a:lnTo>
                  <a:lnTo>
                    <a:pt x="430174" y="27851"/>
                  </a:lnTo>
                  <a:lnTo>
                    <a:pt x="432968" y="30911"/>
                  </a:lnTo>
                  <a:lnTo>
                    <a:pt x="432968" y="67894"/>
                  </a:lnTo>
                  <a:lnTo>
                    <a:pt x="446011" y="67894"/>
                  </a:lnTo>
                  <a:lnTo>
                    <a:pt x="446011" y="22999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31334" y="7789557"/>
              <a:ext cx="2581275" cy="0"/>
            </a:xfrm>
            <a:custGeom>
              <a:avLst/>
              <a:gdLst/>
              <a:ahLst/>
              <a:cxnLst/>
              <a:rect l="l" t="t" r="r" b="b"/>
              <a:pathLst>
                <a:path w="2581275">
                  <a:moveTo>
                    <a:pt x="0" y="0"/>
                  </a:moveTo>
                  <a:lnTo>
                    <a:pt x="258107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8854" y="9455299"/>
              <a:ext cx="526447" cy="679754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5382" y="9661410"/>
              <a:ext cx="213615" cy="380296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6017" y="9531868"/>
              <a:ext cx="91960" cy="114642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6283" y="988859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11401" y="0"/>
                  </a:moveTo>
                  <a:lnTo>
                    <a:pt x="2853" y="3688"/>
                  </a:lnTo>
                  <a:lnTo>
                    <a:pt x="0" y="11804"/>
                  </a:lnTo>
                  <a:lnTo>
                    <a:pt x="2846" y="19920"/>
                  </a:lnTo>
                  <a:lnTo>
                    <a:pt x="11401" y="23609"/>
                  </a:lnTo>
                  <a:lnTo>
                    <a:pt x="19948" y="19920"/>
                  </a:lnTo>
                  <a:lnTo>
                    <a:pt x="22802" y="11804"/>
                  </a:lnTo>
                  <a:lnTo>
                    <a:pt x="19956" y="3688"/>
                  </a:lnTo>
                  <a:lnTo>
                    <a:pt x="114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490211" y="8337405"/>
            <a:ext cx="2712720" cy="741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700" b="0" spc="-140" dirty="0">
                <a:solidFill>
                  <a:srgbClr val="153B6C"/>
                </a:solidFill>
                <a:latin typeface="Roboto"/>
                <a:cs typeface="Roboto"/>
              </a:rPr>
              <a:t>Thank</a:t>
            </a:r>
            <a:r>
              <a:rPr sz="4700" b="0" spc="-110" dirty="0">
                <a:solidFill>
                  <a:srgbClr val="153B6C"/>
                </a:solidFill>
                <a:latin typeface="Roboto"/>
                <a:cs typeface="Roboto"/>
              </a:rPr>
              <a:t> </a:t>
            </a:r>
            <a:r>
              <a:rPr sz="4700" b="0" spc="-125" dirty="0">
                <a:solidFill>
                  <a:srgbClr val="153B6C"/>
                </a:solidFill>
                <a:latin typeface="Roboto"/>
                <a:cs typeface="Roboto"/>
              </a:rPr>
              <a:t>you</a:t>
            </a:r>
            <a:endParaRPr sz="47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1768475"/>
            <a:chOff x="0" y="0"/>
            <a:chExt cx="7560309" cy="17684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59992" cy="1754785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92597" y="1009345"/>
              <a:ext cx="608736" cy="758913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249989" y="1859167"/>
            <a:ext cx="1694180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b="1" spc="30" dirty="0">
                <a:solidFill>
                  <a:srgbClr val="153B6C"/>
                </a:solidFill>
                <a:latin typeface="Arial"/>
                <a:cs typeface="Arial"/>
              </a:rPr>
              <a:t>MEDICAL</a:t>
            </a:r>
            <a:r>
              <a:rPr sz="1350" b="1" spc="-60" dirty="0">
                <a:solidFill>
                  <a:srgbClr val="153B6C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153B6C"/>
                </a:solidFill>
                <a:latin typeface="Arial"/>
                <a:cs typeface="Arial"/>
              </a:rPr>
              <a:t>TEXTILES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9730" y="6264757"/>
            <a:ext cx="5310505" cy="142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With COVID-19 pandemic, global interest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in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masks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and </a:t>
            </a:r>
            <a:r>
              <a:rPr sz="1000" spc="-10" dirty="0">
                <a:solidFill>
                  <a:srgbClr val="153B6C"/>
                </a:solidFill>
                <a:latin typeface="RobotoRegular"/>
                <a:cs typeface="RobotoRegular"/>
              </a:rPr>
              <a:t>protective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clothing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has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rocketed,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and 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post-virus, consumer fears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about further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outbreaks will fuel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a demand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for material innovations 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that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can safeguard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health.</a:t>
            </a:r>
            <a:endParaRPr sz="1000" dirty="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 dirty="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</a:pPr>
            <a:r>
              <a:rPr sz="950" b="1" spc="-165" dirty="0">
                <a:solidFill>
                  <a:srgbClr val="37A5DD"/>
                </a:solidFill>
                <a:latin typeface="DejaVu Sans"/>
                <a:cs typeface="DejaVu Sans"/>
              </a:rPr>
              <a:t>Applica</a:t>
            </a:r>
            <a:r>
              <a:rPr lang="en-IN" sz="950" b="1" spc="-165" dirty="0">
                <a:solidFill>
                  <a:srgbClr val="37A5DD"/>
                </a:solidFill>
                <a:latin typeface="DejaVu Sans"/>
                <a:cs typeface="DejaVu Sans"/>
              </a:rPr>
              <a:t>ti</a:t>
            </a:r>
            <a:r>
              <a:rPr sz="950" b="1" spc="-165" dirty="0">
                <a:solidFill>
                  <a:srgbClr val="37A5DD"/>
                </a:solidFill>
                <a:latin typeface="DejaVu Sans"/>
                <a:cs typeface="DejaVu Sans"/>
              </a:rPr>
              <a:t>on:</a:t>
            </a:r>
            <a:endParaRPr sz="950" dirty="0">
              <a:latin typeface="DejaVu Sans"/>
              <a:cs typeface="DejaVu Sans"/>
            </a:endParaRPr>
          </a:p>
          <a:p>
            <a:pPr marL="12700" marR="242570">
              <a:lnSpc>
                <a:spcPct val="108300"/>
              </a:lnSpc>
              <a:spcBef>
                <a:spcPts val="725"/>
              </a:spcBef>
            </a:pP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High-grade anti-viral materials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and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finishes are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set </a:t>
            </a:r>
            <a:r>
              <a:rPr sz="1000" spc="-10" dirty="0">
                <a:solidFill>
                  <a:srgbClr val="153B6C"/>
                </a:solidFill>
                <a:latin typeface="RobotoRegular"/>
                <a:cs typeface="RobotoRegular"/>
              </a:rPr>
              <a:t>to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extend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beyond medical-wear into  mainstream apparel,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as health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fears drive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these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innovations into workwear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and, </a:t>
            </a:r>
            <a:r>
              <a:rPr sz="1000" spc="-10" dirty="0">
                <a:solidFill>
                  <a:srgbClr val="153B6C"/>
                </a:solidFill>
                <a:latin typeface="RobotoRegular"/>
                <a:cs typeface="RobotoRegular"/>
              </a:rPr>
              <a:t>ultimately, 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apparel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and accessories.</a:t>
            </a:r>
            <a:endParaRPr sz="1000" dirty="0">
              <a:latin typeface="RobotoRegular"/>
              <a:cs typeface="RobotoRegular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6164" y="10215340"/>
            <a:ext cx="835025" cy="219075"/>
            <a:chOff x="236164" y="10215340"/>
            <a:chExt cx="835025" cy="219075"/>
          </a:xfrm>
        </p:grpSpPr>
        <p:sp>
          <p:nvSpPr>
            <p:cNvPr id="8" name="object 8"/>
            <p:cNvSpPr/>
            <p:nvPr/>
          </p:nvSpPr>
          <p:spPr>
            <a:xfrm>
              <a:off x="453950" y="10281688"/>
              <a:ext cx="347806" cy="95783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88926" y="10283181"/>
              <a:ext cx="182011" cy="94294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2304" y="10262997"/>
              <a:ext cx="118338" cy="128917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6164" y="10215340"/>
              <a:ext cx="175501" cy="218795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661150" y="10177374"/>
            <a:ext cx="675005" cy="260350"/>
            <a:chOff x="6661150" y="10177374"/>
            <a:chExt cx="675005" cy="260350"/>
          </a:xfrm>
        </p:grpSpPr>
        <p:sp>
          <p:nvSpPr>
            <p:cNvPr id="13" name="object 13"/>
            <p:cNvSpPr/>
            <p:nvPr/>
          </p:nvSpPr>
          <p:spPr>
            <a:xfrm>
              <a:off x="6731355" y="10177386"/>
              <a:ext cx="417830" cy="135255"/>
            </a:xfrm>
            <a:custGeom>
              <a:avLst/>
              <a:gdLst/>
              <a:ahLst/>
              <a:cxnLst/>
              <a:rect l="l" t="t" r="r" b="b"/>
              <a:pathLst>
                <a:path w="417829" h="135254">
                  <a:moveTo>
                    <a:pt x="84696" y="74396"/>
                  </a:moveTo>
                  <a:lnTo>
                    <a:pt x="57492" y="46075"/>
                  </a:lnTo>
                  <a:lnTo>
                    <a:pt x="26352" y="40017"/>
                  </a:lnTo>
                  <a:lnTo>
                    <a:pt x="21983" y="37058"/>
                  </a:lnTo>
                  <a:lnTo>
                    <a:pt x="21983" y="21844"/>
                  </a:lnTo>
                  <a:lnTo>
                    <a:pt x="28740" y="16903"/>
                  </a:lnTo>
                  <a:lnTo>
                    <a:pt x="39738" y="16903"/>
                  </a:lnTo>
                  <a:lnTo>
                    <a:pt x="48653" y="17945"/>
                  </a:lnTo>
                  <a:lnTo>
                    <a:pt x="55270" y="21018"/>
                  </a:lnTo>
                  <a:lnTo>
                    <a:pt x="59499" y="26060"/>
                  </a:lnTo>
                  <a:lnTo>
                    <a:pt x="61290" y="32969"/>
                  </a:lnTo>
                  <a:lnTo>
                    <a:pt x="81026" y="32969"/>
                  </a:lnTo>
                  <a:lnTo>
                    <a:pt x="78308" y="18834"/>
                  </a:lnTo>
                  <a:lnTo>
                    <a:pt x="70535" y="8496"/>
                  </a:lnTo>
                  <a:lnTo>
                    <a:pt x="57937" y="2159"/>
                  </a:lnTo>
                  <a:lnTo>
                    <a:pt x="40728" y="0"/>
                  </a:lnTo>
                  <a:lnTo>
                    <a:pt x="24244" y="2108"/>
                  </a:lnTo>
                  <a:lnTo>
                    <a:pt x="12026" y="8267"/>
                  </a:lnTo>
                  <a:lnTo>
                    <a:pt x="4445" y="18186"/>
                  </a:lnTo>
                  <a:lnTo>
                    <a:pt x="1841" y="31559"/>
                  </a:lnTo>
                  <a:lnTo>
                    <a:pt x="3416" y="42037"/>
                  </a:lnTo>
                  <a:lnTo>
                    <a:pt x="8458" y="49847"/>
                  </a:lnTo>
                  <a:lnTo>
                    <a:pt x="17399" y="55422"/>
                  </a:lnTo>
                  <a:lnTo>
                    <a:pt x="30721" y="59169"/>
                  </a:lnTo>
                  <a:lnTo>
                    <a:pt x="59182" y="64668"/>
                  </a:lnTo>
                  <a:lnTo>
                    <a:pt x="64389" y="68618"/>
                  </a:lnTo>
                  <a:lnTo>
                    <a:pt x="64389" y="85521"/>
                  </a:lnTo>
                  <a:lnTo>
                    <a:pt x="56502" y="90741"/>
                  </a:lnTo>
                  <a:lnTo>
                    <a:pt x="43675" y="90741"/>
                  </a:lnTo>
                  <a:lnTo>
                    <a:pt x="34099" y="89611"/>
                  </a:lnTo>
                  <a:lnTo>
                    <a:pt x="27000" y="86321"/>
                  </a:lnTo>
                  <a:lnTo>
                    <a:pt x="22453" y="80975"/>
                  </a:lnTo>
                  <a:lnTo>
                    <a:pt x="20574" y="73685"/>
                  </a:lnTo>
                  <a:lnTo>
                    <a:pt x="0" y="73685"/>
                  </a:lnTo>
                  <a:lnTo>
                    <a:pt x="3492" y="88265"/>
                  </a:lnTo>
                  <a:lnTo>
                    <a:pt x="11925" y="98907"/>
                  </a:lnTo>
                  <a:lnTo>
                    <a:pt x="25031" y="105422"/>
                  </a:lnTo>
                  <a:lnTo>
                    <a:pt x="42557" y="107645"/>
                  </a:lnTo>
                  <a:lnTo>
                    <a:pt x="60312" y="105397"/>
                  </a:lnTo>
                  <a:lnTo>
                    <a:pt x="73545" y="98882"/>
                  </a:lnTo>
                  <a:lnTo>
                    <a:pt x="81826" y="88442"/>
                  </a:lnTo>
                  <a:lnTo>
                    <a:pt x="84696" y="74396"/>
                  </a:lnTo>
                  <a:close/>
                </a:path>
                <a:path w="417829" h="135254">
                  <a:moveTo>
                    <a:pt x="164109" y="101993"/>
                  </a:moveTo>
                  <a:lnTo>
                    <a:pt x="160718" y="98755"/>
                  </a:lnTo>
                  <a:lnTo>
                    <a:pt x="159727" y="96774"/>
                  </a:lnTo>
                  <a:lnTo>
                    <a:pt x="159600" y="96507"/>
                  </a:lnTo>
                  <a:lnTo>
                    <a:pt x="159600" y="91706"/>
                  </a:lnTo>
                  <a:lnTo>
                    <a:pt x="159600" y="68465"/>
                  </a:lnTo>
                  <a:lnTo>
                    <a:pt x="159600" y="50431"/>
                  </a:lnTo>
                  <a:lnTo>
                    <a:pt x="158153" y="42964"/>
                  </a:lnTo>
                  <a:lnTo>
                    <a:pt x="157619" y="40246"/>
                  </a:lnTo>
                  <a:lnTo>
                    <a:pt x="151739" y="32931"/>
                  </a:lnTo>
                  <a:lnTo>
                    <a:pt x="141998" y="28524"/>
                  </a:lnTo>
                  <a:lnTo>
                    <a:pt x="128460" y="27038"/>
                  </a:lnTo>
                  <a:lnTo>
                    <a:pt x="114871" y="28689"/>
                  </a:lnTo>
                  <a:lnTo>
                    <a:pt x="104940" y="33616"/>
                  </a:lnTo>
                  <a:lnTo>
                    <a:pt x="98628" y="41846"/>
                  </a:lnTo>
                  <a:lnTo>
                    <a:pt x="95923" y="53390"/>
                  </a:lnTo>
                  <a:lnTo>
                    <a:pt x="114935" y="53390"/>
                  </a:lnTo>
                  <a:lnTo>
                    <a:pt x="115925" y="45491"/>
                  </a:lnTo>
                  <a:lnTo>
                    <a:pt x="119151" y="42964"/>
                  </a:lnTo>
                  <a:lnTo>
                    <a:pt x="136486" y="42964"/>
                  </a:lnTo>
                  <a:lnTo>
                    <a:pt x="140284" y="45491"/>
                  </a:lnTo>
                  <a:lnTo>
                    <a:pt x="140284" y="53111"/>
                  </a:lnTo>
                  <a:lnTo>
                    <a:pt x="140284" y="68465"/>
                  </a:lnTo>
                  <a:lnTo>
                    <a:pt x="140284" y="85229"/>
                  </a:lnTo>
                  <a:lnTo>
                    <a:pt x="134658" y="91706"/>
                  </a:lnTo>
                  <a:lnTo>
                    <a:pt x="118033" y="91706"/>
                  </a:lnTo>
                  <a:lnTo>
                    <a:pt x="113957" y="88188"/>
                  </a:lnTo>
                  <a:lnTo>
                    <a:pt x="113957" y="76644"/>
                  </a:lnTo>
                  <a:lnTo>
                    <a:pt x="117043" y="73812"/>
                  </a:lnTo>
                  <a:lnTo>
                    <a:pt x="125209" y="72123"/>
                  </a:lnTo>
                  <a:lnTo>
                    <a:pt x="137198" y="69875"/>
                  </a:lnTo>
                  <a:lnTo>
                    <a:pt x="138036" y="69596"/>
                  </a:lnTo>
                  <a:lnTo>
                    <a:pt x="140284" y="68465"/>
                  </a:lnTo>
                  <a:lnTo>
                    <a:pt x="140284" y="53111"/>
                  </a:lnTo>
                  <a:lnTo>
                    <a:pt x="139026" y="55219"/>
                  </a:lnTo>
                  <a:lnTo>
                    <a:pt x="136906" y="56489"/>
                  </a:lnTo>
                  <a:lnTo>
                    <a:pt x="134226" y="57899"/>
                  </a:lnTo>
                  <a:lnTo>
                    <a:pt x="124523" y="59448"/>
                  </a:lnTo>
                  <a:lnTo>
                    <a:pt x="116624" y="60858"/>
                  </a:lnTo>
                  <a:lnTo>
                    <a:pt x="106756" y="63754"/>
                  </a:lnTo>
                  <a:lnTo>
                    <a:pt x="99758" y="68668"/>
                  </a:lnTo>
                  <a:lnTo>
                    <a:pt x="95592" y="75666"/>
                  </a:lnTo>
                  <a:lnTo>
                    <a:pt x="94221" y="84810"/>
                  </a:lnTo>
                  <a:lnTo>
                    <a:pt x="95859" y="94145"/>
                  </a:lnTo>
                  <a:lnTo>
                    <a:pt x="100545" y="101346"/>
                  </a:lnTo>
                  <a:lnTo>
                    <a:pt x="107823" y="105994"/>
                  </a:lnTo>
                  <a:lnTo>
                    <a:pt x="117322" y="107632"/>
                  </a:lnTo>
                  <a:lnTo>
                    <a:pt x="123494" y="106972"/>
                  </a:lnTo>
                  <a:lnTo>
                    <a:pt x="129400" y="104965"/>
                  </a:lnTo>
                  <a:lnTo>
                    <a:pt x="135039" y="101574"/>
                  </a:lnTo>
                  <a:lnTo>
                    <a:pt x="140436" y="96774"/>
                  </a:lnTo>
                  <a:lnTo>
                    <a:pt x="140436" y="100723"/>
                  </a:lnTo>
                  <a:lnTo>
                    <a:pt x="140855" y="102133"/>
                  </a:lnTo>
                  <a:lnTo>
                    <a:pt x="142684" y="104394"/>
                  </a:lnTo>
                  <a:lnTo>
                    <a:pt x="164109" y="104394"/>
                  </a:lnTo>
                  <a:lnTo>
                    <a:pt x="164109" y="101993"/>
                  </a:lnTo>
                  <a:close/>
                </a:path>
                <a:path w="417829" h="135254">
                  <a:moveTo>
                    <a:pt x="212686" y="29870"/>
                  </a:moveTo>
                  <a:lnTo>
                    <a:pt x="200977" y="29870"/>
                  </a:lnTo>
                  <a:lnTo>
                    <a:pt x="200977" y="18453"/>
                  </a:lnTo>
                  <a:lnTo>
                    <a:pt x="202679" y="16484"/>
                  </a:lnTo>
                  <a:lnTo>
                    <a:pt x="208178" y="16484"/>
                  </a:lnTo>
                  <a:lnTo>
                    <a:pt x="211963" y="16903"/>
                  </a:lnTo>
                  <a:lnTo>
                    <a:pt x="211963" y="2108"/>
                  </a:lnTo>
                  <a:lnTo>
                    <a:pt x="181254" y="20713"/>
                  </a:lnTo>
                  <a:lnTo>
                    <a:pt x="181254" y="29870"/>
                  </a:lnTo>
                  <a:lnTo>
                    <a:pt x="170561" y="29870"/>
                  </a:lnTo>
                  <a:lnTo>
                    <a:pt x="170561" y="42976"/>
                  </a:lnTo>
                  <a:lnTo>
                    <a:pt x="181254" y="42976"/>
                  </a:lnTo>
                  <a:lnTo>
                    <a:pt x="181254" y="104394"/>
                  </a:lnTo>
                  <a:lnTo>
                    <a:pt x="200977" y="104394"/>
                  </a:lnTo>
                  <a:lnTo>
                    <a:pt x="200977" y="42976"/>
                  </a:lnTo>
                  <a:lnTo>
                    <a:pt x="212686" y="42976"/>
                  </a:lnTo>
                  <a:lnTo>
                    <a:pt x="212686" y="29870"/>
                  </a:lnTo>
                  <a:close/>
                </a:path>
                <a:path w="417829" h="135254">
                  <a:moveTo>
                    <a:pt x="289013" y="61556"/>
                  </a:moveTo>
                  <a:lnTo>
                    <a:pt x="288671" y="59448"/>
                  </a:lnTo>
                  <a:lnTo>
                    <a:pt x="287883" y="54508"/>
                  </a:lnTo>
                  <a:lnTo>
                    <a:pt x="286054" y="49161"/>
                  </a:lnTo>
                  <a:lnTo>
                    <a:pt x="282181" y="42113"/>
                  </a:lnTo>
                  <a:lnTo>
                    <a:pt x="280962" y="39890"/>
                  </a:lnTo>
                  <a:lnTo>
                    <a:pt x="273558" y="32931"/>
                  </a:lnTo>
                  <a:lnTo>
                    <a:pt x="268439" y="30543"/>
                  </a:lnTo>
                  <a:lnTo>
                    <a:pt x="268439" y="59448"/>
                  </a:lnTo>
                  <a:lnTo>
                    <a:pt x="238150" y="59448"/>
                  </a:lnTo>
                  <a:lnTo>
                    <a:pt x="239420" y="47752"/>
                  </a:lnTo>
                  <a:lnTo>
                    <a:pt x="244348" y="42113"/>
                  </a:lnTo>
                  <a:lnTo>
                    <a:pt x="262102" y="42113"/>
                  </a:lnTo>
                  <a:lnTo>
                    <a:pt x="267449" y="48171"/>
                  </a:lnTo>
                  <a:lnTo>
                    <a:pt x="268439" y="59448"/>
                  </a:lnTo>
                  <a:lnTo>
                    <a:pt x="268439" y="30543"/>
                  </a:lnTo>
                  <a:lnTo>
                    <a:pt x="264223" y="28562"/>
                  </a:lnTo>
                  <a:lnTo>
                    <a:pt x="253365" y="27038"/>
                  </a:lnTo>
                  <a:lnTo>
                    <a:pt x="238645" y="29908"/>
                  </a:lnTo>
                  <a:lnTo>
                    <a:pt x="227558" y="38125"/>
                  </a:lnTo>
                  <a:lnTo>
                    <a:pt x="220573" y="51117"/>
                  </a:lnTo>
                  <a:lnTo>
                    <a:pt x="218147" y="68326"/>
                  </a:lnTo>
                  <a:lnTo>
                    <a:pt x="220548" y="84759"/>
                  </a:lnTo>
                  <a:lnTo>
                    <a:pt x="227457" y="97129"/>
                  </a:lnTo>
                  <a:lnTo>
                    <a:pt x="238404" y="104927"/>
                  </a:lnTo>
                  <a:lnTo>
                    <a:pt x="252933" y="107632"/>
                  </a:lnTo>
                  <a:lnTo>
                    <a:pt x="265010" y="105905"/>
                  </a:lnTo>
                  <a:lnTo>
                    <a:pt x="275310" y="100965"/>
                  </a:lnTo>
                  <a:lnTo>
                    <a:pt x="283210" y="93205"/>
                  </a:lnTo>
                  <a:lnTo>
                    <a:pt x="283527" y="92544"/>
                  </a:lnTo>
                  <a:lnTo>
                    <a:pt x="288163" y="82981"/>
                  </a:lnTo>
                  <a:lnTo>
                    <a:pt x="268719" y="82981"/>
                  </a:lnTo>
                  <a:lnTo>
                    <a:pt x="266331" y="89027"/>
                  </a:lnTo>
                  <a:lnTo>
                    <a:pt x="260832" y="92544"/>
                  </a:lnTo>
                  <a:lnTo>
                    <a:pt x="248018" y="92544"/>
                  </a:lnTo>
                  <a:lnTo>
                    <a:pt x="243497" y="90157"/>
                  </a:lnTo>
                  <a:lnTo>
                    <a:pt x="240690" y="85928"/>
                  </a:lnTo>
                  <a:lnTo>
                    <a:pt x="238848" y="83108"/>
                  </a:lnTo>
                  <a:lnTo>
                    <a:pt x="238150" y="79730"/>
                  </a:lnTo>
                  <a:lnTo>
                    <a:pt x="237871" y="72542"/>
                  </a:lnTo>
                  <a:lnTo>
                    <a:pt x="288874" y="72542"/>
                  </a:lnTo>
                  <a:lnTo>
                    <a:pt x="289013" y="70866"/>
                  </a:lnTo>
                  <a:lnTo>
                    <a:pt x="289013" y="61556"/>
                  </a:lnTo>
                  <a:close/>
                </a:path>
                <a:path w="417829" h="135254">
                  <a:moveTo>
                    <a:pt x="335191" y="29870"/>
                  </a:moveTo>
                  <a:lnTo>
                    <a:pt x="324205" y="29870"/>
                  </a:lnTo>
                  <a:lnTo>
                    <a:pt x="324205" y="9436"/>
                  </a:lnTo>
                  <a:lnTo>
                    <a:pt x="304482" y="9436"/>
                  </a:lnTo>
                  <a:lnTo>
                    <a:pt x="304482" y="29870"/>
                  </a:lnTo>
                  <a:lnTo>
                    <a:pt x="294754" y="29870"/>
                  </a:lnTo>
                  <a:lnTo>
                    <a:pt x="294754" y="42976"/>
                  </a:lnTo>
                  <a:lnTo>
                    <a:pt x="304482" y="42976"/>
                  </a:lnTo>
                  <a:lnTo>
                    <a:pt x="304482" y="89750"/>
                  </a:lnTo>
                  <a:lnTo>
                    <a:pt x="305663" y="97599"/>
                  </a:lnTo>
                  <a:lnTo>
                    <a:pt x="309270" y="103187"/>
                  </a:lnTo>
                  <a:lnTo>
                    <a:pt x="315290" y="106527"/>
                  </a:lnTo>
                  <a:lnTo>
                    <a:pt x="323786" y="107645"/>
                  </a:lnTo>
                  <a:lnTo>
                    <a:pt x="328282" y="107645"/>
                  </a:lnTo>
                  <a:lnTo>
                    <a:pt x="331533" y="107226"/>
                  </a:lnTo>
                  <a:lnTo>
                    <a:pt x="335191" y="106095"/>
                  </a:lnTo>
                  <a:lnTo>
                    <a:pt x="335191" y="92278"/>
                  </a:lnTo>
                  <a:lnTo>
                    <a:pt x="332232" y="92710"/>
                  </a:lnTo>
                  <a:lnTo>
                    <a:pt x="325475" y="92710"/>
                  </a:lnTo>
                  <a:lnTo>
                    <a:pt x="324205" y="91160"/>
                  </a:lnTo>
                  <a:lnTo>
                    <a:pt x="324205" y="42976"/>
                  </a:lnTo>
                  <a:lnTo>
                    <a:pt x="335191" y="42976"/>
                  </a:lnTo>
                  <a:lnTo>
                    <a:pt x="335191" y="29870"/>
                  </a:lnTo>
                  <a:close/>
                </a:path>
                <a:path w="417829" h="135254">
                  <a:moveTo>
                    <a:pt x="417461" y="28308"/>
                  </a:moveTo>
                  <a:lnTo>
                    <a:pt x="397167" y="28308"/>
                  </a:lnTo>
                  <a:lnTo>
                    <a:pt x="381393" y="83680"/>
                  </a:lnTo>
                  <a:lnTo>
                    <a:pt x="364617" y="28308"/>
                  </a:lnTo>
                  <a:lnTo>
                    <a:pt x="342925" y="28308"/>
                  </a:lnTo>
                  <a:lnTo>
                    <a:pt x="371246" y="107492"/>
                  </a:lnTo>
                  <a:lnTo>
                    <a:pt x="371246" y="115379"/>
                  </a:lnTo>
                  <a:lnTo>
                    <a:pt x="366318" y="120726"/>
                  </a:lnTo>
                  <a:lnTo>
                    <a:pt x="357441" y="120726"/>
                  </a:lnTo>
                  <a:lnTo>
                    <a:pt x="353771" y="119888"/>
                  </a:lnTo>
                  <a:lnTo>
                    <a:pt x="353771" y="134683"/>
                  </a:lnTo>
                  <a:lnTo>
                    <a:pt x="356743" y="135115"/>
                  </a:lnTo>
                  <a:lnTo>
                    <a:pt x="365887" y="135242"/>
                  </a:lnTo>
                  <a:lnTo>
                    <a:pt x="371538" y="134264"/>
                  </a:lnTo>
                  <a:lnTo>
                    <a:pt x="380555" y="130594"/>
                  </a:lnTo>
                  <a:lnTo>
                    <a:pt x="382943" y="127495"/>
                  </a:lnTo>
                  <a:lnTo>
                    <a:pt x="417461" y="28308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69569" y="10187190"/>
              <a:ext cx="95973" cy="95999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61150" y="10331272"/>
              <a:ext cx="675005" cy="106045"/>
            </a:xfrm>
            <a:custGeom>
              <a:avLst/>
              <a:gdLst/>
              <a:ahLst/>
              <a:cxnLst/>
              <a:rect l="l" t="t" r="r" b="b"/>
              <a:pathLst>
                <a:path w="675004" h="106045">
                  <a:moveTo>
                    <a:pt x="78486" y="31851"/>
                  </a:moveTo>
                  <a:lnTo>
                    <a:pt x="76314" y="18199"/>
                  </a:lnTo>
                  <a:lnTo>
                    <a:pt x="75946" y="17627"/>
                  </a:lnTo>
                  <a:lnTo>
                    <a:pt x="69951" y="8216"/>
                  </a:lnTo>
                  <a:lnTo>
                    <a:pt x="59563" y="2095"/>
                  </a:lnTo>
                  <a:lnTo>
                    <a:pt x="57340" y="1778"/>
                  </a:lnTo>
                  <a:lnTo>
                    <a:pt x="57340" y="22555"/>
                  </a:lnTo>
                  <a:lnTo>
                    <a:pt x="57340" y="43548"/>
                  </a:lnTo>
                  <a:lnTo>
                    <a:pt x="52133" y="48475"/>
                  </a:lnTo>
                  <a:lnTo>
                    <a:pt x="21132" y="48475"/>
                  </a:lnTo>
                  <a:lnTo>
                    <a:pt x="21132" y="17627"/>
                  </a:lnTo>
                  <a:lnTo>
                    <a:pt x="52133" y="17627"/>
                  </a:lnTo>
                  <a:lnTo>
                    <a:pt x="57340" y="22555"/>
                  </a:lnTo>
                  <a:lnTo>
                    <a:pt x="57340" y="1778"/>
                  </a:lnTo>
                  <a:lnTo>
                    <a:pt x="45364" y="12"/>
                  </a:lnTo>
                  <a:lnTo>
                    <a:pt x="0" y="12"/>
                  </a:lnTo>
                  <a:lnTo>
                    <a:pt x="0" y="102717"/>
                  </a:lnTo>
                  <a:lnTo>
                    <a:pt x="21132" y="102717"/>
                  </a:lnTo>
                  <a:lnTo>
                    <a:pt x="21132" y="66090"/>
                  </a:lnTo>
                  <a:lnTo>
                    <a:pt x="47472" y="66090"/>
                  </a:lnTo>
                  <a:lnTo>
                    <a:pt x="60274" y="63677"/>
                  </a:lnTo>
                  <a:lnTo>
                    <a:pt x="70053" y="56794"/>
                  </a:lnTo>
                  <a:lnTo>
                    <a:pt x="74853" y="48475"/>
                  </a:lnTo>
                  <a:lnTo>
                    <a:pt x="76288" y="45999"/>
                  </a:lnTo>
                  <a:lnTo>
                    <a:pt x="78486" y="31851"/>
                  </a:lnTo>
                  <a:close/>
                </a:path>
                <a:path w="675004" h="106045">
                  <a:moveTo>
                    <a:pt x="135369" y="25527"/>
                  </a:moveTo>
                  <a:lnTo>
                    <a:pt x="111823" y="41579"/>
                  </a:lnTo>
                  <a:lnTo>
                    <a:pt x="111823" y="26644"/>
                  </a:lnTo>
                  <a:lnTo>
                    <a:pt x="92100" y="26644"/>
                  </a:lnTo>
                  <a:lnTo>
                    <a:pt x="92100" y="102730"/>
                  </a:lnTo>
                  <a:lnTo>
                    <a:pt x="111823" y="102730"/>
                  </a:lnTo>
                  <a:lnTo>
                    <a:pt x="111823" y="50736"/>
                  </a:lnTo>
                  <a:lnTo>
                    <a:pt x="117602" y="44958"/>
                  </a:lnTo>
                  <a:lnTo>
                    <a:pt x="131267" y="44958"/>
                  </a:lnTo>
                  <a:lnTo>
                    <a:pt x="135369" y="45529"/>
                  </a:lnTo>
                  <a:lnTo>
                    <a:pt x="135369" y="25527"/>
                  </a:lnTo>
                  <a:close/>
                </a:path>
                <a:path w="675004" h="106045">
                  <a:moveTo>
                    <a:pt x="218033" y="66230"/>
                  </a:moveTo>
                  <a:lnTo>
                    <a:pt x="215480" y="48971"/>
                  </a:lnTo>
                  <a:lnTo>
                    <a:pt x="211048" y="41300"/>
                  </a:lnTo>
                  <a:lnTo>
                    <a:pt x="208076" y="36131"/>
                  </a:lnTo>
                  <a:lnTo>
                    <a:pt x="198272" y="29527"/>
                  </a:lnTo>
                  <a:lnTo>
                    <a:pt x="198272" y="65671"/>
                  </a:lnTo>
                  <a:lnTo>
                    <a:pt x="198272" y="66230"/>
                  </a:lnTo>
                  <a:lnTo>
                    <a:pt x="196989" y="75730"/>
                  </a:lnTo>
                  <a:lnTo>
                    <a:pt x="193306" y="83350"/>
                  </a:lnTo>
                  <a:lnTo>
                    <a:pt x="187667" y="88277"/>
                  </a:lnTo>
                  <a:lnTo>
                    <a:pt x="180416" y="90030"/>
                  </a:lnTo>
                  <a:lnTo>
                    <a:pt x="173075" y="88277"/>
                  </a:lnTo>
                  <a:lnTo>
                    <a:pt x="167436" y="83337"/>
                  </a:lnTo>
                  <a:lnTo>
                    <a:pt x="163804" y="75666"/>
                  </a:lnTo>
                  <a:lnTo>
                    <a:pt x="162521" y="65671"/>
                  </a:lnTo>
                  <a:lnTo>
                    <a:pt x="163804" y="55689"/>
                  </a:lnTo>
                  <a:lnTo>
                    <a:pt x="167449" y="47993"/>
                  </a:lnTo>
                  <a:lnTo>
                    <a:pt x="173101" y="43053"/>
                  </a:lnTo>
                  <a:lnTo>
                    <a:pt x="180416" y="41300"/>
                  </a:lnTo>
                  <a:lnTo>
                    <a:pt x="187782" y="43053"/>
                  </a:lnTo>
                  <a:lnTo>
                    <a:pt x="193433" y="48031"/>
                  </a:lnTo>
                  <a:lnTo>
                    <a:pt x="197040" y="55803"/>
                  </a:lnTo>
                  <a:lnTo>
                    <a:pt x="198272" y="65671"/>
                  </a:lnTo>
                  <a:lnTo>
                    <a:pt x="198272" y="29527"/>
                  </a:lnTo>
                  <a:lnTo>
                    <a:pt x="196215" y="28130"/>
                  </a:lnTo>
                  <a:lnTo>
                    <a:pt x="180276" y="25361"/>
                  </a:lnTo>
                  <a:lnTo>
                    <a:pt x="164604" y="28155"/>
                  </a:lnTo>
                  <a:lnTo>
                    <a:pt x="152806" y="36169"/>
                  </a:lnTo>
                  <a:lnTo>
                    <a:pt x="145364" y="48856"/>
                  </a:lnTo>
                  <a:lnTo>
                    <a:pt x="142786" y="65671"/>
                  </a:lnTo>
                  <a:lnTo>
                    <a:pt x="145364" y="82550"/>
                  </a:lnTo>
                  <a:lnTo>
                    <a:pt x="152819" y="95224"/>
                  </a:lnTo>
                  <a:lnTo>
                    <a:pt x="164655" y="103200"/>
                  </a:lnTo>
                  <a:lnTo>
                    <a:pt x="180416" y="105956"/>
                  </a:lnTo>
                  <a:lnTo>
                    <a:pt x="196100" y="103200"/>
                  </a:lnTo>
                  <a:lnTo>
                    <a:pt x="207937" y="95300"/>
                  </a:lnTo>
                  <a:lnTo>
                    <a:pt x="211086" y="90030"/>
                  </a:lnTo>
                  <a:lnTo>
                    <a:pt x="215417" y="82791"/>
                  </a:lnTo>
                  <a:lnTo>
                    <a:pt x="218033" y="66230"/>
                  </a:lnTo>
                  <a:close/>
                </a:path>
                <a:path w="675004" h="106045">
                  <a:moveTo>
                    <a:pt x="265201" y="28194"/>
                  </a:moveTo>
                  <a:lnTo>
                    <a:pt x="254203" y="28194"/>
                  </a:lnTo>
                  <a:lnTo>
                    <a:pt x="254203" y="7759"/>
                  </a:lnTo>
                  <a:lnTo>
                    <a:pt x="234480" y="7759"/>
                  </a:lnTo>
                  <a:lnTo>
                    <a:pt x="234480" y="28194"/>
                  </a:lnTo>
                  <a:lnTo>
                    <a:pt x="224751" y="28194"/>
                  </a:lnTo>
                  <a:lnTo>
                    <a:pt x="224751" y="41300"/>
                  </a:lnTo>
                  <a:lnTo>
                    <a:pt x="234480" y="41300"/>
                  </a:lnTo>
                  <a:lnTo>
                    <a:pt x="234480" y="88074"/>
                  </a:lnTo>
                  <a:lnTo>
                    <a:pt x="235661" y="95923"/>
                  </a:lnTo>
                  <a:lnTo>
                    <a:pt x="239268" y="101511"/>
                  </a:lnTo>
                  <a:lnTo>
                    <a:pt x="245287" y="104851"/>
                  </a:lnTo>
                  <a:lnTo>
                    <a:pt x="253784" y="105968"/>
                  </a:lnTo>
                  <a:lnTo>
                    <a:pt x="258279" y="105968"/>
                  </a:lnTo>
                  <a:lnTo>
                    <a:pt x="261531" y="105549"/>
                  </a:lnTo>
                  <a:lnTo>
                    <a:pt x="265201" y="104419"/>
                  </a:lnTo>
                  <a:lnTo>
                    <a:pt x="265201" y="90614"/>
                  </a:lnTo>
                  <a:lnTo>
                    <a:pt x="263232" y="90893"/>
                  </a:lnTo>
                  <a:lnTo>
                    <a:pt x="255473" y="91033"/>
                  </a:lnTo>
                  <a:lnTo>
                    <a:pt x="254203" y="89484"/>
                  </a:lnTo>
                  <a:lnTo>
                    <a:pt x="254203" y="41300"/>
                  </a:lnTo>
                  <a:lnTo>
                    <a:pt x="265201" y="41300"/>
                  </a:lnTo>
                  <a:lnTo>
                    <a:pt x="265201" y="28194"/>
                  </a:lnTo>
                  <a:close/>
                </a:path>
                <a:path w="675004" h="106045">
                  <a:moveTo>
                    <a:pt x="343077" y="59893"/>
                  </a:moveTo>
                  <a:lnTo>
                    <a:pt x="342734" y="57785"/>
                  </a:lnTo>
                  <a:lnTo>
                    <a:pt x="341960" y="52844"/>
                  </a:lnTo>
                  <a:lnTo>
                    <a:pt x="340131" y="47498"/>
                  </a:lnTo>
                  <a:lnTo>
                    <a:pt x="336257" y="40449"/>
                  </a:lnTo>
                  <a:lnTo>
                    <a:pt x="335038" y="38214"/>
                  </a:lnTo>
                  <a:lnTo>
                    <a:pt x="327634" y="31254"/>
                  </a:lnTo>
                  <a:lnTo>
                    <a:pt x="322516" y="28867"/>
                  </a:lnTo>
                  <a:lnTo>
                    <a:pt x="322516" y="57785"/>
                  </a:lnTo>
                  <a:lnTo>
                    <a:pt x="292214" y="57785"/>
                  </a:lnTo>
                  <a:lnTo>
                    <a:pt x="293497" y="46088"/>
                  </a:lnTo>
                  <a:lnTo>
                    <a:pt x="298424" y="40449"/>
                  </a:lnTo>
                  <a:lnTo>
                    <a:pt x="316179" y="40449"/>
                  </a:lnTo>
                  <a:lnTo>
                    <a:pt x="321525" y="46507"/>
                  </a:lnTo>
                  <a:lnTo>
                    <a:pt x="322516" y="57785"/>
                  </a:lnTo>
                  <a:lnTo>
                    <a:pt x="322516" y="28867"/>
                  </a:lnTo>
                  <a:lnTo>
                    <a:pt x="318300" y="26885"/>
                  </a:lnTo>
                  <a:lnTo>
                    <a:pt x="307441" y="25374"/>
                  </a:lnTo>
                  <a:lnTo>
                    <a:pt x="292722" y="28232"/>
                  </a:lnTo>
                  <a:lnTo>
                    <a:pt x="281635" y="36449"/>
                  </a:lnTo>
                  <a:lnTo>
                    <a:pt x="274637" y="49441"/>
                  </a:lnTo>
                  <a:lnTo>
                    <a:pt x="272211" y="66662"/>
                  </a:lnTo>
                  <a:lnTo>
                    <a:pt x="274612" y="83083"/>
                  </a:lnTo>
                  <a:lnTo>
                    <a:pt x="281520" y="95453"/>
                  </a:lnTo>
                  <a:lnTo>
                    <a:pt x="292468" y="103251"/>
                  </a:lnTo>
                  <a:lnTo>
                    <a:pt x="307009" y="105968"/>
                  </a:lnTo>
                  <a:lnTo>
                    <a:pt x="319087" y="104241"/>
                  </a:lnTo>
                  <a:lnTo>
                    <a:pt x="329387" y="99301"/>
                  </a:lnTo>
                  <a:lnTo>
                    <a:pt x="337286" y="91528"/>
                  </a:lnTo>
                  <a:lnTo>
                    <a:pt x="337591" y="90893"/>
                  </a:lnTo>
                  <a:lnTo>
                    <a:pt x="342239" y="81318"/>
                  </a:lnTo>
                  <a:lnTo>
                    <a:pt x="322795" y="81318"/>
                  </a:lnTo>
                  <a:lnTo>
                    <a:pt x="320395" y="87376"/>
                  </a:lnTo>
                  <a:lnTo>
                    <a:pt x="314896" y="90893"/>
                  </a:lnTo>
                  <a:lnTo>
                    <a:pt x="302094" y="90893"/>
                  </a:lnTo>
                  <a:lnTo>
                    <a:pt x="297573" y="88493"/>
                  </a:lnTo>
                  <a:lnTo>
                    <a:pt x="294754" y="84264"/>
                  </a:lnTo>
                  <a:lnTo>
                    <a:pt x="292925" y="81445"/>
                  </a:lnTo>
                  <a:lnTo>
                    <a:pt x="292214" y="78066"/>
                  </a:lnTo>
                  <a:lnTo>
                    <a:pt x="291947" y="70878"/>
                  </a:lnTo>
                  <a:lnTo>
                    <a:pt x="342938" y="70878"/>
                  </a:lnTo>
                  <a:lnTo>
                    <a:pt x="343077" y="69202"/>
                  </a:lnTo>
                  <a:lnTo>
                    <a:pt x="343077" y="59893"/>
                  </a:lnTo>
                  <a:close/>
                </a:path>
                <a:path w="675004" h="106045">
                  <a:moveTo>
                    <a:pt x="420966" y="55092"/>
                  </a:moveTo>
                  <a:lnTo>
                    <a:pt x="417931" y="42608"/>
                  </a:lnTo>
                  <a:lnTo>
                    <a:pt x="411213" y="33261"/>
                  </a:lnTo>
                  <a:lnTo>
                    <a:pt x="401154" y="27393"/>
                  </a:lnTo>
                  <a:lnTo>
                    <a:pt x="388137" y="25361"/>
                  </a:lnTo>
                  <a:lnTo>
                    <a:pt x="372897" y="28105"/>
                  </a:lnTo>
                  <a:lnTo>
                    <a:pt x="361619" y="36080"/>
                  </a:lnTo>
                  <a:lnTo>
                    <a:pt x="354622" y="48907"/>
                  </a:lnTo>
                  <a:lnTo>
                    <a:pt x="352221" y="66230"/>
                  </a:lnTo>
                  <a:lnTo>
                    <a:pt x="354609" y="83019"/>
                  </a:lnTo>
                  <a:lnTo>
                    <a:pt x="361581" y="95504"/>
                  </a:lnTo>
                  <a:lnTo>
                    <a:pt x="372783" y="103276"/>
                  </a:lnTo>
                  <a:lnTo>
                    <a:pt x="387870" y="105956"/>
                  </a:lnTo>
                  <a:lnTo>
                    <a:pt x="400570" y="103898"/>
                  </a:lnTo>
                  <a:lnTo>
                    <a:pt x="410654" y="97980"/>
                  </a:lnTo>
                  <a:lnTo>
                    <a:pt x="417614" y="88671"/>
                  </a:lnTo>
                  <a:lnTo>
                    <a:pt x="420966" y="76365"/>
                  </a:lnTo>
                  <a:lnTo>
                    <a:pt x="402094" y="76365"/>
                  </a:lnTo>
                  <a:lnTo>
                    <a:pt x="399707" y="86233"/>
                  </a:lnTo>
                  <a:lnTo>
                    <a:pt x="395757" y="90030"/>
                  </a:lnTo>
                  <a:lnTo>
                    <a:pt x="387870" y="90030"/>
                  </a:lnTo>
                  <a:lnTo>
                    <a:pt x="381152" y="88417"/>
                  </a:lnTo>
                  <a:lnTo>
                    <a:pt x="376148" y="83731"/>
                  </a:lnTo>
                  <a:lnTo>
                    <a:pt x="373024" y="76250"/>
                  </a:lnTo>
                  <a:lnTo>
                    <a:pt x="371944" y="66230"/>
                  </a:lnTo>
                  <a:lnTo>
                    <a:pt x="371944" y="58902"/>
                  </a:lnTo>
                  <a:lnTo>
                    <a:pt x="373354" y="52285"/>
                  </a:lnTo>
                  <a:lnTo>
                    <a:pt x="378002" y="43548"/>
                  </a:lnTo>
                  <a:lnTo>
                    <a:pt x="382371" y="41300"/>
                  </a:lnTo>
                  <a:lnTo>
                    <a:pt x="396036" y="41300"/>
                  </a:lnTo>
                  <a:lnTo>
                    <a:pt x="399834" y="45097"/>
                  </a:lnTo>
                  <a:lnTo>
                    <a:pt x="402094" y="55092"/>
                  </a:lnTo>
                  <a:lnTo>
                    <a:pt x="420966" y="55092"/>
                  </a:lnTo>
                  <a:close/>
                </a:path>
                <a:path w="675004" h="106045">
                  <a:moveTo>
                    <a:pt x="468274" y="28194"/>
                  </a:moveTo>
                  <a:lnTo>
                    <a:pt x="457288" y="28194"/>
                  </a:lnTo>
                  <a:lnTo>
                    <a:pt x="457288" y="7759"/>
                  </a:lnTo>
                  <a:lnTo>
                    <a:pt x="437553" y="7759"/>
                  </a:lnTo>
                  <a:lnTo>
                    <a:pt x="437553" y="28194"/>
                  </a:lnTo>
                  <a:lnTo>
                    <a:pt x="427824" y="28194"/>
                  </a:lnTo>
                  <a:lnTo>
                    <a:pt x="427824" y="41300"/>
                  </a:lnTo>
                  <a:lnTo>
                    <a:pt x="437553" y="41300"/>
                  </a:lnTo>
                  <a:lnTo>
                    <a:pt x="437553" y="88074"/>
                  </a:lnTo>
                  <a:lnTo>
                    <a:pt x="438734" y="95923"/>
                  </a:lnTo>
                  <a:lnTo>
                    <a:pt x="442341" y="101511"/>
                  </a:lnTo>
                  <a:lnTo>
                    <a:pt x="448373" y="104851"/>
                  </a:lnTo>
                  <a:lnTo>
                    <a:pt x="456869" y="105968"/>
                  </a:lnTo>
                  <a:lnTo>
                    <a:pt x="461365" y="105968"/>
                  </a:lnTo>
                  <a:lnTo>
                    <a:pt x="464604" y="105549"/>
                  </a:lnTo>
                  <a:lnTo>
                    <a:pt x="468274" y="104419"/>
                  </a:lnTo>
                  <a:lnTo>
                    <a:pt x="468274" y="90614"/>
                  </a:lnTo>
                  <a:lnTo>
                    <a:pt x="466305" y="90893"/>
                  </a:lnTo>
                  <a:lnTo>
                    <a:pt x="458546" y="91033"/>
                  </a:lnTo>
                  <a:lnTo>
                    <a:pt x="457288" y="89484"/>
                  </a:lnTo>
                  <a:lnTo>
                    <a:pt x="457288" y="41300"/>
                  </a:lnTo>
                  <a:lnTo>
                    <a:pt x="468274" y="41300"/>
                  </a:lnTo>
                  <a:lnTo>
                    <a:pt x="468274" y="28194"/>
                  </a:lnTo>
                  <a:close/>
                </a:path>
                <a:path w="675004" h="106045">
                  <a:moveTo>
                    <a:pt x="501650" y="26631"/>
                  </a:moveTo>
                  <a:lnTo>
                    <a:pt x="481914" y="26631"/>
                  </a:lnTo>
                  <a:lnTo>
                    <a:pt x="481914" y="102717"/>
                  </a:lnTo>
                  <a:lnTo>
                    <a:pt x="501650" y="102717"/>
                  </a:lnTo>
                  <a:lnTo>
                    <a:pt x="501650" y="26631"/>
                  </a:lnTo>
                  <a:close/>
                </a:path>
                <a:path w="675004" h="106045">
                  <a:moveTo>
                    <a:pt x="501650" y="0"/>
                  </a:moveTo>
                  <a:lnTo>
                    <a:pt x="481914" y="0"/>
                  </a:lnTo>
                  <a:lnTo>
                    <a:pt x="481914" y="17614"/>
                  </a:lnTo>
                  <a:lnTo>
                    <a:pt x="501650" y="17614"/>
                  </a:lnTo>
                  <a:lnTo>
                    <a:pt x="501650" y="0"/>
                  </a:lnTo>
                  <a:close/>
                </a:path>
                <a:path w="675004" h="106045">
                  <a:moveTo>
                    <a:pt x="591794" y="66230"/>
                  </a:moveTo>
                  <a:lnTo>
                    <a:pt x="589229" y="48971"/>
                  </a:lnTo>
                  <a:lnTo>
                    <a:pt x="584809" y="41300"/>
                  </a:lnTo>
                  <a:lnTo>
                    <a:pt x="581837" y="36131"/>
                  </a:lnTo>
                  <a:lnTo>
                    <a:pt x="572020" y="29527"/>
                  </a:lnTo>
                  <a:lnTo>
                    <a:pt x="572020" y="65671"/>
                  </a:lnTo>
                  <a:lnTo>
                    <a:pt x="572020" y="66230"/>
                  </a:lnTo>
                  <a:lnTo>
                    <a:pt x="570738" y="75730"/>
                  </a:lnTo>
                  <a:lnTo>
                    <a:pt x="567055" y="83350"/>
                  </a:lnTo>
                  <a:lnTo>
                    <a:pt x="561416" y="88277"/>
                  </a:lnTo>
                  <a:lnTo>
                    <a:pt x="554164" y="90030"/>
                  </a:lnTo>
                  <a:lnTo>
                    <a:pt x="546823" y="88277"/>
                  </a:lnTo>
                  <a:lnTo>
                    <a:pt x="541185" y="83337"/>
                  </a:lnTo>
                  <a:lnTo>
                    <a:pt x="537552" y="75666"/>
                  </a:lnTo>
                  <a:lnTo>
                    <a:pt x="536270" y="65671"/>
                  </a:lnTo>
                  <a:lnTo>
                    <a:pt x="537552" y="55689"/>
                  </a:lnTo>
                  <a:lnTo>
                    <a:pt x="541197" y="47993"/>
                  </a:lnTo>
                  <a:lnTo>
                    <a:pt x="546849" y="43053"/>
                  </a:lnTo>
                  <a:lnTo>
                    <a:pt x="554164" y="41300"/>
                  </a:lnTo>
                  <a:lnTo>
                    <a:pt x="561530" y="43053"/>
                  </a:lnTo>
                  <a:lnTo>
                    <a:pt x="567182" y="48031"/>
                  </a:lnTo>
                  <a:lnTo>
                    <a:pt x="570788" y="55803"/>
                  </a:lnTo>
                  <a:lnTo>
                    <a:pt x="572020" y="65671"/>
                  </a:lnTo>
                  <a:lnTo>
                    <a:pt x="572020" y="29527"/>
                  </a:lnTo>
                  <a:lnTo>
                    <a:pt x="569963" y="28130"/>
                  </a:lnTo>
                  <a:lnTo>
                    <a:pt x="554024" y="25361"/>
                  </a:lnTo>
                  <a:lnTo>
                    <a:pt x="538353" y="28155"/>
                  </a:lnTo>
                  <a:lnTo>
                    <a:pt x="526554" y="36169"/>
                  </a:lnTo>
                  <a:lnTo>
                    <a:pt x="519125" y="48856"/>
                  </a:lnTo>
                  <a:lnTo>
                    <a:pt x="516547" y="65671"/>
                  </a:lnTo>
                  <a:lnTo>
                    <a:pt x="519125" y="82550"/>
                  </a:lnTo>
                  <a:lnTo>
                    <a:pt x="526580" y="95224"/>
                  </a:lnTo>
                  <a:lnTo>
                    <a:pt x="538416" y="103200"/>
                  </a:lnTo>
                  <a:lnTo>
                    <a:pt x="554164" y="105956"/>
                  </a:lnTo>
                  <a:lnTo>
                    <a:pt x="569861" y="103200"/>
                  </a:lnTo>
                  <a:lnTo>
                    <a:pt x="581698" y="95300"/>
                  </a:lnTo>
                  <a:lnTo>
                    <a:pt x="584835" y="90030"/>
                  </a:lnTo>
                  <a:lnTo>
                    <a:pt x="589178" y="82791"/>
                  </a:lnTo>
                  <a:lnTo>
                    <a:pt x="591794" y="66230"/>
                  </a:lnTo>
                  <a:close/>
                </a:path>
                <a:path w="675004" h="106045">
                  <a:moveTo>
                    <a:pt x="674611" y="51727"/>
                  </a:moveTo>
                  <a:lnTo>
                    <a:pt x="672922" y="40474"/>
                  </a:lnTo>
                  <a:lnTo>
                    <a:pt x="667981" y="32207"/>
                  </a:lnTo>
                  <a:lnTo>
                    <a:pt x="659980" y="27114"/>
                  </a:lnTo>
                  <a:lnTo>
                    <a:pt x="649109" y="25374"/>
                  </a:lnTo>
                  <a:lnTo>
                    <a:pt x="641985" y="26073"/>
                  </a:lnTo>
                  <a:lnTo>
                    <a:pt x="635939" y="28282"/>
                  </a:lnTo>
                  <a:lnTo>
                    <a:pt x="630770" y="32092"/>
                  </a:lnTo>
                  <a:lnTo>
                    <a:pt x="626275" y="37630"/>
                  </a:lnTo>
                  <a:lnTo>
                    <a:pt x="626275" y="26644"/>
                  </a:lnTo>
                  <a:lnTo>
                    <a:pt x="606539" y="26644"/>
                  </a:lnTo>
                  <a:lnTo>
                    <a:pt x="606539" y="102730"/>
                  </a:lnTo>
                  <a:lnTo>
                    <a:pt x="626275" y="102730"/>
                  </a:lnTo>
                  <a:lnTo>
                    <a:pt x="626275" y="48056"/>
                  </a:lnTo>
                  <a:lnTo>
                    <a:pt x="632472" y="42151"/>
                  </a:lnTo>
                  <a:lnTo>
                    <a:pt x="650659" y="42151"/>
                  </a:lnTo>
                  <a:lnTo>
                    <a:pt x="654875" y="46799"/>
                  </a:lnTo>
                  <a:lnTo>
                    <a:pt x="654875" y="102730"/>
                  </a:lnTo>
                  <a:lnTo>
                    <a:pt x="674611" y="102730"/>
                  </a:lnTo>
                  <a:lnTo>
                    <a:pt x="674611" y="51727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354639" y="8363715"/>
            <a:ext cx="6864096" cy="1481328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59730" y="2279026"/>
            <a:ext cx="2262505" cy="53467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2150" b="0" spc="-125" dirty="0">
                <a:solidFill>
                  <a:srgbClr val="153B6C"/>
                </a:solidFill>
                <a:latin typeface="Roboto"/>
                <a:cs typeface="Roboto"/>
              </a:rPr>
              <a:t>Anti-Viral</a:t>
            </a:r>
            <a:r>
              <a:rPr sz="2150" b="0" spc="-80" dirty="0">
                <a:solidFill>
                  <a:srgbClr val="153B6C"/>
                </a:solidFill>
                <a:latin typeface="Roboto"/>
                <a:cs typeface="Roboto"/>
              </a:rPr>
              <a:t> </a:t>
            </a:r>
            <a:r>
              <a:rPr sz="2150" b="0" spc="-45" dirty="0">
                <a:solidFill>
                  <a:srgbClr val="153B6C"/>
                </a:solidFill>
                <a:latin typeface="Roboto"/>
                <a:cs typeface="Roboto"/>
              </a:rPr>
              <a:t>Defenses</a:t>
            </a:r>
            <a:endParaRPr sz="21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60" dirty="0">
                <a:solidFill>
                  <a:srgbClr val="37A5DD"/>
                </a:solidFill>
                <a:latin typeface="DejaVu Sans"/>
                <a:cs typeface="DejaVu Sans"/>
              </a:rPr>
              <a:t>Why </a:t>
            </a:r>
            <a:r>
              <a:rPr sz="950" b="1" spc="-145" dirty="0">
                <a:solidFill>
                  <a:srgbClr val="37A5DD"/>
                </a:solidFill>
                <a:latin typeface="DejaVu Sans"/>
                <a:cs typeface="DejaVu Sans"/>
              </a:rPr>
              <a:t>are they relevant</a:t>
            </a:r>
            <a:r>
              <a:rPr sz="950" b="1" spc="-10" dirty="0">
                <a:solidFill>
                  <a:srgbClr val="37A5DD"/>
                </a:solidFill>
                <a:latin typeface="DejaVu Sans"/>
                <a:cs typeface="DejaVu Sans"/>
              </a:rPr>
              <a:t> </a:t>
            </a:r>
            <a:r>
              <a:rPr sz="950" b="1" spc="-135" dirty="0">
                <a:solidFill>
                  <a:srgbClr val="37A5DD"/>
                </a:solidFill>
                <a:latin typeface="DejaVu Sans"/>
                <a:cs typeface="DejaVu Sans"/>
              </a:rPr>
              <a:t>now?</a:t>
            </a:r>
            <a:endParaRPr sz="950">
              <a:latin typeface="DejaVu Sans"/>
              <a:cs typeface="DejaVu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83551" y="3184906"/>
            <a:ext cx="5220500" cy="2829318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27207"/>
            <a:ext cx="7556946" cy="16479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556946" cy="205638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2686" y="10281687"/>
            <a:ext cx="347806" cy="9578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791057" y="10262996"/>
            <a:ext cx="259079" cy="129539"/>
            <a:chOff x="791057" y="10262996"/>
            <a:chExt cx="259079" cy="129539"/>
          </a:xfrm>
        </p:grpSpPr>
        <p:sp>
          <p:nvSpPr>
            <p:cNvPr id="6" name="object 6"/>
            <p:cNvSpPr/>
            <p:nvPr/>
          </p:nvSpPr>
          <p:spPr>
            <a:xfrm>
              <a:off x="867674" y="10283180"/>
              <a:ext cx="181999" cy="94294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1057" y="10262996"/>
              <a:ext cx="118325" cy="128917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214899" y="10215340"/>
            <a:ext cx="175501" cy="218795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639890" y="10177374"/>
            <a:ext cx="675005" cy="260350"/>
            <a:chOff x="6639890" y="10177374"/>
            <a:chExt cx="675005" cy="260350"/>
          </a:xfrm>
        </p:grpSpPr>
        <p:sp>
          <p:nvSpPr>
            <p:cNvPr id="10" name="object 10"/>
            <p:cNvSpPr/>
            <p:nvPr/>
          </p:nvSpPr>
          <p:spPr>
            <a:xfrm>
              <a:off x="6710108" y="10177386"/>
              <a:ext cx="417830" cy="135255"/>
            </a:xfrm>
            <a:custGeom>
              <a:avLst/>
              <a:gdLst/>
              <a:ahLst/>
              <a:cxnLst/>
              <a:rect l="l" t="t" r="r" b="b"/>
              <a:pathLst>
                <a:path w="417829" h="135254">
                  <a:moveTo>
                    <a:pt x="84683" y="74396"/>
                  </a:moveTo>
                  <a:lnTo>
                    <a:pt x="57480" y="46075"/>
                  </a:lnTo>
                  <a:lnTo>
                    <a:pt x="26339" y="40017"/>
                  </a:lnTo>
                  <a:lnTo>
                    <a:pt x="21971" y="37058"/>
                  </a:lnTo>
                  <a:lnTo>
                    <a:pt x="21971" y="21844"/>
                  </a:lnTo>
                  <a:lnTo>
                    <a:pt x="28740" y="16903"/>
                  </a:lnTo>
                  <a:lnTo>
                    <a:pt x="39738" y="16903"/>
                  </a:lnTo>
                  <a:lnTo>
                    <a:pt x="48641" y="17945"/>
                  </a:lnTo>
                  <a:lnTo>
                    <a:pt x="55257" y="21018"/>
                  </a:lnTo>
                  <a:lnTo>
                    <a:pt x="59499" y="26060"/>
                  </a:lnTo>
                  <a:lnTo>
                    <a:pt x="61290" y="32969"/>
                  </a:lnTo>
                  <a:lnTo>
                    <a:pt x="81013" y="32969"/>
                  </a:lnTo>
                  <a:lnTo>
                    <a:pt x="78295" y="18834"/>
                  </a:lnTo>
                  <a:lnTo>
                    <a:pt x="70535" y="8496"/>
                  </a:lnTo>
                  <a:lnTo>
                    <a:pt x="57924" y="2159"/>
                  </a:lnTo>
                  <a:lnTo>
                    <a:pt x="40716" y="0"/>
                  </a:lnTo>
                  <a:lnTo>
                    <a:pt x="24231" y="2108"/>
                  </a:lnTo>
                  <a:lnTo>
                    <a:pt x="12026" y="8267"/>
                  </a:lnTo>
                  <a:lnTo>
                    <a:pt x="4432" y="18186"/>
                  </a:lnTo>
                  <a:lnTo>
                    <a:pt x="1828" y="31559"/>
                  </a:lnTo>
                  <a:lnTo>
                    <a:pt x="3403" y="42037"/>
                  </a:lnTo>
                  <a:lnTo>
                    <a:pt x="8445" y="49847"/>
                  </a:lnTo>
                  <a:lnTo>
                    <a:pt x="17399" y="55422"/>
                  </a:lnTo>
                  <a:lnTo>
                    <a:pt x="30721" y="59169"/>
                  </a:lnTo>
                  <a:lnTo>
                    <a:pt x="59182" y="64668"/>
                  </a:lnTo>
                  <a:lnTo>
                    <a:pt x="64389" y="68618"/>
                  </a:lnTo>
                  <a:lnTo>
                    <a:pt x="64389" y="85521"/>
                  </a:lnTo>
                  <a:lnTo>
                    <a:pt x="56489" y="90741"/>
                  </a:lnTo>
                  <a:lnTo>
                    <a:pt x="43675" y="90741"/>
                  </a:lnTo>
                  <a:lnTo>
                    <a:pt x="34086" y="89611"/>
                  </a:lnTo>
                  <a:lnTo>
                    <a:pt x="26987" y="86321"/>
                  </a:lnTo>
                  <a:lnTo>
                    <a:pt x="22453" y="80975"/>
                  </a:lnTo>
                  <a:lnTo>
                    <a:pt x="20574" y="73685"/>
                  </a:lnTo>
                  <a:lnTo>
                    <a:pt x="0" y="73685"/>
                  </a:lnTo>
                  <a:lnTo>
                    <a:pt x="3492" y="88265"/>
                  </a:lnTo>
                  <a:lnTo>
                    <a:pt x="11912" y="98907"/>
                  </a:lnTo>
                  <a:lnTo>
                    <a:pt x="25019" y="105422"/>
                  </a:lnTo>
                  <a:lnTo>
                    <a:pt x="42545" y="107645"/>
                  </a:lnTo>
                  <a:lnTo>
                    <a:pt x="60299" y="105397"/>
                  </a:lnTo>
                  <a:lnTo>
                    <a:pt x="73533" y="98882"/>
                  </a:lnTo>
                  <a:lnTo>
                    <a:pt x="81813" y="88442"/>
                  </a:lnTo>
                  <a:lnTo>
                    <a:pt x="84683" y="74396"/>
                  </a:lnTo>
                  <a:close/>
                </a:path>
                <a:path w="417829" h="135254">
                  <a:moveTo>
                    <a:pt x="164084" y="101993"/>
                  </a:moveTo>
                  <a:lnTo>
                    <a:pt x="160693" y="98755"/>
                  </a:lnTo>
                  <a:lnTo>
                    <a:pt x="159702" y="96774"/>
                  </a:lnTo>
                  <a:lnTo>
                    <a:pt x="159575" y="96507"/>
                  </a:lnTo>
                  <a:lnTo>
                    <a:pt x="159575" y="91706"/>
                  </a:lnTo>
                  <a:lnTo>
                    <a:pt x="159575" y="68465"/>
                  </a:lnTo>
                  <a:lnTo>
                    <a:pt x="159575" y="50431"/>
                  </a:lnTo>
                  <a:lnTo>
                    <a:pt x="158127" y="42964"/>
                  </a:lnTo>
                  <a:lnTo>
                    <a:pt x="157594" y="40246"/>
                  </a:lnTo>
                  <a:lnTo>
                    <a:pt x="151714" y="32931"/>
                  </a:lnTo>
                  <a:lnTo>
                    <a:pt x="141973" y="28524"/>
                  </a:lnTo>
                  <a:lnTo>
                    <a:pt x="128435" y="27038"/>
                  </a:lnTo>
                  <a:lnTo>
                    <a:pt x="114846" y="28689"/>
                  </a:lnTo>
                  <a:lnTo>
                    <a:pt x="104914" y="33616"/>
                  </a:lnTo>
                  <a:lnTo>
                    <a:pt x="98602" y="41846"/>
                  </a:lnTo>
                  <a:lnTo>
                    <a:pt x="95897" y="53390"/>
                  </a:lnTo>
                  <a:lnTo>
                    <a:pt x="114909" y="53390"/>
                  </a:lnTo>
                  <a:lnTo>
                    <a:pt x="115900" y="45491"/>
                  </a:lnTo>
                  <a:lnTo>
                    <a:pt x="119138" y="42964"/>
                  </a:lnTo>
                  <a:lnTo>
                    <a:pt x="136461" y="42964"/>
                  </a:lnTo>
                  <a:lnTo>
                    <a:pt x="140271" y="45491"/>
                  </a:lnTo>
                  <a:lnTo>
                    <a:pt x="140271" y="53111"/>
                  </a:lnTo>
                  <a:lnTo>
                    <a:pt x="140271" y="68465"/>
                  </a:lnTo>
                  <a:lnTo>
                    <a:pt x="140271" y="85229"/>
                  </a:lnTo>
                  <a:lnTo>
                    <a:pt x="134645" y="91706"/>
                  </a:lnTo>
                  <a:lnTo>
                    <a:pt x="118008" y="91706"/>
                  </a:lnTo>
                  <a:lnTo>
                    <a:pt x="113931" y="88188"/>
                  </a:lnTo>
                  <a:lnTo>
                    <a:pt x="113931" y="76644"/>
                  </a:lnTo>
                  <a:lnTo>
                    <a:pt x="117030" y="73812"/>
                  </a:lnTo>
                  <a:lnTo>
                    <a:pt x="125196" y="72123"/>
                  </a:lnTo>
                  <a:lnTo>
                    <a:pt x="137172" y="69875"/>
                  </a:lnTo>
                  <a:lnTo>
                    <a:pt x="138010" y="69596"/>
                  </a:lnTo>
                  <a:lnTo>
                    <a:pt x="140271" y="68465"/>
                  </a:lnTo>
                  <a:lnTo>
                    <a:pt x="140271" y="53111"/>
                  </a:lnTo>
                  <a:lnTo>
                    <a:pt x="139001" y="55219"/>
                  </a:lnTo>
                  <a:lnTo>
                    <a:pt x="136880" y="56489"/>
                  </a:lnTo>
                  <a:lnTo>
                    <a:pt x="134213" y="57899"/>
                  </a:lnTo>
                  <a:lnTo>
                    <a:pt x="124498" y="59448"/>
                  </a:lnTo>
                  <a:lnTo>
                    <a:pt x="116611" y="60858"/>
                  </a:lnTo>
                  <a:lnTo>
                    <a:pt x="106743" y="63754"/>
                  </a:lnTo>
                  <a:lnTo>
                    <a:pt x="99745" y="68668"/>
                  </a:lnTo>
                  <a:lnTo>
                    <a:pt x="95567" y="75666"/>
                  </a:lnTo>
                  <a:lnTo>
                    <a:pt x="94195" y="84810"/>
                  </a:lnTo>
                  <a:lnTo>
                    <a:pt x="95834" y="94145"/>
                  </a:lnTo>
                  <a:lnTo>
                    <a:pt x="100520" y="101346"/>
                  </a:lnTo>
                  <a:lnTo>
                    <a:pt x="107797" y="105994"/>
                  </a:lnTo>
                  <a:lnTo>
                    <a:pt x="117297" y="107632"/>
                  </a:lnTo>
                  <a:lnTo>
                    <a:pt x="123482" y="106972"/>
                  </a:lnTo>
                  <a:lnTo>
                    <a:pt x="129374" y="104965"/>
                  </a:lnTo>
                  <a:lnTo>
                    <a:pt x="135013" y="101574"/>
                  </a:lnTo>
                  <a:lnTo>
                    <a:pt x="140411" y="96774"/>
                  </a:lnTo>
                  <a:lnTo>
                    <a:pt x="140411" y="100723"/>
                  </a:lnTo>
                  <a:lnTo>
                    <a:pt x="140830" y="102133"/>
                  </a:lnTo>
                  <a:lnTo>
                    <a:pt x="142659" y="104394"/>
                  </a:lnTo>
                  <a:lnTo>
                    <a:pt x="164084" y="104394"/>
                  </a:lnTo>
                  <a:lnTo>
                    <a:pt x="164084" y="101993"/>
                  </a:lnTo>
                  <a:close/>
                </a:path>
                <a:path w="417829" h="135254">
                  <a:moveTo>
                    <a:pt x="212674" y="29870"/>
                  </a:moveTo>
                  <a:lnTo>
                    <a:pt x="200977" y="29870"/>
                  </a:lnTo>
                  <a:lnTo>
                    <a:pt x="200977" y="18453"/>
                  </a:lnTo>
                  <a:lnTo>
                    <a:pt x="202666" y="16484"/>
                  </a:lnTo>
                  <a:lnTo>
                    <a:pt x="208165" y="16484"/>
                  </a:lnTo>
                  <a:lnTo>
                    <a:pt x="211963" y="16903"/>
                  </a:lnTo>
                  <a:lnTo>
                    <a:pt x="211963" y="2108"/>
                  </a:lnTo>
                  <a:lnTo>
                    <a:pt x="181254" y="20713"/>
                  </a:lnTo>
                  <a:lnTo>
                    <a:pt x="181254" y="29870"/>
                  </a:lnTo>
                  <a:lnTo>
                    <a:pt x="170548" y="29870"/>
                  </a:lnTo>
                  <a:lnTo>
                    <a:pt x="170548" y="42976"/>
                  </a:lnTo>
                  <a:lnTo>
                    <a:pt x="181254" y="42976"/>
                  </a:lnTo>
                  <a:lnTo>
                    <a:pt x="181254" y="104394"/>
                  </a:lnTo>
                  <a:lnTo>
                    <a:pt x="200977" y="104394"/>
                  </a:lnTo>
                  <a:lnTo>
                    <a:pt x="200977" y="42976"/>
                  </a:lnTo>
                  <a:lnTo>
                    <a:pt x="212674" y="42976"/>
                  </a:lnTo>
                  <a:lnTo>
                    <a:pt x="212674" y="29870"/>
                  </a:lnTo>
                  <a:close/>
                </a:path>
                <a:path w="417829" h="135254">
                  <a:moveTo>
                    <a:pt x="289001" y="61556"/>
                  </a:moveTo>
                  <a:lnTo>
                    <a:pt x="288658" y="59448"/>
                  </a:lnTo>
                  <a:lnTo>
                    <a:pt x="287870" y="54508"/>
                  </a:lnTo>
                  <a:lnTo>
                    <a:pt x="286054" y="49161"/>
                  </a:lnTo>
                  <a:lnTo>
                    <a:pt x="282181" y="42113"/>
                  </a:lnTo>
                  <a:lnTo>
                    <a:pt x="280949" y="39890"/>
                  </a:lnTo>
                  <a:lnTo>
                    <a:pt x="273558" y="32931"/>
                  </a:lnTo>
                  <a:lnTo>
                    <a:pt x="268439" y="30543"/>
                  </a:lnTo>
                  <a:lnTo>
                    <a:pt x="268439" y="59448"/>
                  </a:lnTo>
                  <a:lnTo>
                    <a:pt x="238137" y="59448"/>
                  </a:lnTo>
                  <a:lnTo>
                    <a:pt x="239407" y="47752"/>
                  </a:lnTo>
                  <a:lnTo>
                    <a:pt x="244348" y="42113"/>
                  </a:lnTo>
                  <a:lnTo>
                    <a:pt x="262089" y="42113"/>
                  </a:lnTo>
                  <a:lnTo>
                    <a:pt x="267449" y="48171"/>
                  </a:lnTo>
                  <a:lnTo>
                    <a:pt x="268439" y="59448"/>
                  </a:lnTo>
                  <a:lnTo>
                    <a:pt x="268439" y="30543"/>
                  </a:lnTo>
                  <a:lnTo>
                    <a:pt x="264223" y="28562"/>
                  </a:lnTo>
                  <a:lnTo>
                    <a:pt x="253365" y="27038"/>
                  </a:lnTo>
                  <a:lnTo>
                    <a:pt x="238633" y="29908"/>
                  </a:lnTo>
                  <a:lnTo>
                    <a:pt x="227558" y="38125"/>
                  </a:lnTo>
                  <a:lnTo>
                    <a:pt x="220560" y="51117"/>
                  </a:lnTo>
                  <a:lnTo>
                    <a:pt x="218135" y="68326"/>
                  </a:lnTo>
                  <a:lnTo>
                    <a:pt x="220535" y="84759"/>
                  </a:lnTo>
                  <a:lnTo>
                    <a:pt x="227444" y="97129"/>
                  </a:lnTo>
                  <a:lnTo>
                    <a:pt x="238391" y="104927"/>
                  </a:lnTo>
                  <a:lnTo>
                    <a:pt x="252933" y="107632"/>
                  </a:lnTo>
                  <a:lnTo>
                    <a:pt x="265010" y="105905"/>
                  </a:lnTo>
                  <a:lnTo>
                    <a:pt x="275297" y="100965"/>
                  </a:lnTo>
                  <a:lnTo>
                    <a:pt x="283210" y="93205"/>
                  </a:lnTo>
                  <a:lnTo>
                    <a:pt x="283527" y="92544"/>
                  </a:lnTo>
                  <a:lnTo>
                    <a:pt x="288163" y="82981"/>
                  </a:lnTo>
                  <a:lnTo>
                    <a:pt x="268706" y="82981"/>
                  </a:lnTo>
                  <a:lnTo>
                    <a:pt x="266319" y="89027"/>
                  </a:lnTo>
                  <a:lnTo>
                    <a:pt x="260819" y="92544"/>
                  </a:lnTo>
                  <a:lnTo>
                    <a:pt x="248005" y="92544"/>
                  </a:lnTo>
                  <a:lnTo>
                    <a:pt x="243484" y="90157"/>
                  </a:lnTo>
                  <a:lnTo>
                    <a:pt x="240677" y="85928"/>
                  </a:lnTo>
                  <a:lnTo>
                    <a:pt x="238848" y="83108"/>
                  </a:lnTo>
                  <a:lnTo>
                    <a:pt x="238137" y="79730"/>
                  </a:lnTo>
                  <a:lnTo>
                    <a:pt x="237858" y="72542"/>
                  </a:lnTo>
                  <a:lnTo>
                    <a:pt x="288861" y="72542"/>
                  </a:lnTo>
                  <a:lnTo>
                    <a:pt x="289001" y="70866"/>
                  </a:lnTo>
                  <a:lnTo>
                    <a:pt x="289001" y="61556"/>
                  </a:lnTo>
                  <a:close/>
                </a:path>
                <a:path w="417829" h="135254">
                  <a:moveTo>
                    <a:pt x="335191" y="29870"/>
                  </a:moveTo>
                  <a:lnTo>
                    <a:pt x="324192" y="29870"/>
                  </a:lnTo>
                  <a:lnTo>
                    <a:pt x="324192" y="9436"/>
                  </a:lnTo>
                  <a:lnTo>
                    <a:pt x="304469" y="9436"/>
                  </a:lnTo>
                  <a:lnTo>
                    <a:pt x="304469" y="29870"/>
                  </a:lnTo>
                  <a:lnTo>
                    <a:pt x="294741" y="29870"/>
                  </a:lnTo>
                  <a:lnTo>
                    <a:pt x="294741" y="42976"/>
                  </a:lnTo>
                  <a:lnTo>
                    <a:pt x="304469" y="42976"/>
                  </a:lnTo>
                  <a:lnTo>
                    <a:pt x="304469" y="89750"/>
                  </a:lnTo>
                  <a:lnTo>
                    <a:pt x="305650" y="97599"/>
                  </a:lnTo>
                  <a:lnTo>
                    <a:pt x="309257" y="103187"/>
                  </a:lnTo>
                  <a:lnTo>
                    <a:pt x="315277" y="106527"/>
                  </a:lnTo>
                  <a:lnTo>
                    <a:pt x="323773" y="107645"/>
                  </a:lnTo>
                  <a:lnTo>
                    <a:pt x="328269" y="107645"/>
                  </a:lnTo>
                  <a:lnTo>
                    <a:pt x="331520" y="107226"/>
                  </a:lnTo>
                  <a:lnTo>
                    <a:pt x="335191" y="106095"/>
                  </a:lnTo>
                  <a:lnTo>
                    <a:pt x="335191" y="92278"/>
                  </a:lnTo>
                  <a:lnTo>
                    <a:pt x="332232" y="92710"/>
                  </a:lnTo>
                  <a:lnTo>
                    <a:pt x="325462" y="92710"/>
                  </a:lnTo>
                  <a:lnTo>
                    <a:pt x="324192" y="91160"/>
                  </a:lnTo>
                  <a:lnTo>
                    <a:pt x="324192" y="42976"/>
                  </a:lnTo>
                  <a:lnTo>
                    <a:pt x="335191" y="42976"/>
                  </a:lnTo>
                  <a:lnTo>
                    <a:pt x="335191" y="29870"/>
                  </a:lnTo>
                  <a:close/>
                </a:path>
                <a:path w="417829" h="135254">
                  <a:moveTo>
                    <a:pt x="417449" y="28308"/>
                  </a:moveTo>
                  <a:lnTo>
                    <a:pt x="397154" y="28308"/>
                  </a:lnTo>
                  <a:lnTo>
                    <a:pt x="381381" y="83680"/>
                  </a:lnTo>
                  <a:lnTo>
                    <a:pt x="364617" y="28308"/>
                  </a:lnTo>
                  <a:lnTo>
                    <a:pt x="342925" y="28308"/>
                  </a:lnTo>
                  <a:lnTo>
                    <a:pt x="371233" y="107492"/>
                  </a:lnTo>
                  <a:lnTo>
                    <a:pt x="371233" y="115379"/>
                  </a:lnTo>
                  <a:lnTo>
                    <a:pt x="366306" y="120726"/>
                  </a:lnTo>
                  <a:lnTo>
                    <a:pt x="357428" y="120726"/>
                  </a:lnTo>
                  <a:lnTo>
                    <a:pt x="353758" y="119888"/>
                  </a:lnTo>
                  <a:lnTo>
                    <a:pt x="353758" y="134683"/>
                  </a:lnTo>
                  <a:lnTo>
                    <a:pt x="356730" y="135115"/>
                  </a:lnTo>
                  <a:lnTo>
                    <a:pt x="365874" y="135242"/>
                  </a:lnTo>
                  <a:lnTo>
                    <a:pt x="371525" y="134264"/>
                  </a:lnTo>
                  <a:lnTo>
                    <a:pt x="380542" y="130594"/>
                  </a:lnTo>
                  <a:lnTo>
                    <a:pt x="382930" y="127495"/>
                  </a:lnTo>
                  <a:lnTo>
                    <a:pt x="417449" y="28308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48308" y="10187190"/>
              <a:ext cx="95986" cy="95999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39890" y="10331272"/>
              <a:ext cx="675005" cy="106045"/>
            </a:xfrm>
            <a:custGeom>
              <a:avLst/>
              <a:gdLst/>
              <a:ahLst/>
              <a:cxnLst/>
              <a:rect l="l" t="t" r="r" b="b"/>
              <a:pathLst>
                <a:path w="675004" h="106045">
                  <a:moveTo>
                    <a:pt x="78486" y="31851"/>
                  </a:moveTo>
                  <a:lnTo>
                    <a:pt x="76314" y="18199"/>
                  </a:lnTo>
                  <a:lnTo>
                    <a:pt x="75946" y="17627"/>
                  </a:lnTo>
                  <a:lnTo>
                    <a:pt x="69951" y="8216"/>
                  </a:lnTo>
                  <a:lnTo>
                    <a:pt x="59563" y="2095"/>
                  </a:lnTo>
                  <a:lnTo>
                    <a:pt x="57340" y="1778"/>
                  </a:lnTo>
                  <a:lnTo>
                    <a:pt x="57340" y="22555"/>
                  </a:lnTo>
                  <a:lnTo>
                    <a:pt x="57340" y="43548"/>
                  </a:lnTo>
                  <a:lnTo>
                    <a:pt x="52133" y="48475"/>
                  </a:lnTo>
                  <a:lnTo>
                    <a:pt x="21132" y="48475"/>
                  </a:lnTo>
                  <a:lnTo>
                    <a:pt x="21132" y="17627"/>
                  </a:lnTo>
                  <a:lnTo>
                    <a:pt x="52133" y="17627"/>
                  </a:lnTo>
                  <a:lnTo>
                    <a:pt x="57340" y="22555"/>
                  </a:lnTo>
                  <a:lnTo>
                    <a:pt x="57340" y="1778"/>
                  </a:lnTo>
                  <a:lnTo>
                    <a:pt x="45364" y="12"/>
                  </a:lnTo>
                  <a:lnTo>
                    <a:pt x="0" y="12"/>
                  </a:lnTo>
                  <a:lnTo>
                    <a:pt x="0" y="102717"/>
                  </a:lnTo>
                  <a:lnTo>
                    <a:pt x="21132" y="102717"/>
                  </a:lnTo>
                  <a:lnTo>
                    <a:pt x="21132" y="66090"/>
                  </a:lnTo>
                  <a:lnTo>
                    <a:pt x="47485" y="66090"/>
                  </a:lnTo>
                  <a:lnTo>
                    <a:pt x="60286" y="63677"/>
                  </a:lnTo>
                  <a:lnTo>
                    <a:pt x="70053" y="56794"/>
                  </a:lnTo>
                  <a:lnTo>
                    <a:pt x="74853" y="48475"/>
                  </a:lnTo>
                  <a:lnTo>
                    <a:pt x="76288" y="45999"/>
                  </a:lnTo>
                  <a:lnTo>
                    <a:pt x="78486" y="31851"/>
                  </a:lnTo>
                  <a:close/>
                </a:path>
                <a:path w="675004" h="106045">
                  <a:moveTo>
                    <a:pt x="135369" y="25527"/>
                  </a:moveTo>
                  <a:lnTo>
                    <a:pt x="111836" y="41579"/>
                  </a:lnTo>
                  <a:lnTo>
                    <a:pt x="111836" y="26644"/>
                  </a:lnTo>
                  <a:lnTo>
                    <a:pt x="92100" y="26644"/>
                  </a:lnTo>
                  <a:lnTo>
                    <a:pt x="92100" y="102730"/>
                  </a:lnTo>
                  <a:lnTo>
                    <a:pt x="111836" y="102730"/>
                  </a:lnTo>
                  <a:lnTo>
                    <a:pt x="111836" y="50736"/>
                  </a:lnTo>
                  <a:lnTo>
                    <a:pt x="117602" y="44958"/>
                  </a:lnTo>
                  <a:lnTo>
                    <a:pt x="131267" y="44958"/>
                  </a:lnTo>
                  <a:lnTo>
                    <a:pt x="135369" y="45529"/>
                  </a:lnTo>
                  <a:lnTo>
                    <a:pt x="135369" y="25527"/>
                  </a:lnTo>
                  <a:close/>
                </a:path>
                <a:path w="675004" h="106045">
                  <a:moveTo>
                    <a:pt x="218046" y="66230"/>
                  </a:moveTo>
                  <a:lnTo>
                    <a:pt x="215480" y="48971"/>
                  </a:lnTo>
                  <a:lnTo>
                    <a:pt x="211061" y="41300"/>
                  </a:lnTo>
                  <a:lnTo>
                    <a:pt x="208089" y="36131"/>
                  </a:lnTo>
                  <a:lnTo>
                    <a:pt x="198272" y="29527"/>
                  </a:lnTo>
                  <a:lnTo>
                    <a:pt x="198272" y="65671"/>
                  </a:lnTo>
                  <a:lnTo>
                    <a:pt x="198272" y="66230"/>
                  </a:lnTo>
                  <a:lnTo>
                    <a:pt x="196989" y="75730"/>
                  </a:lnTo>
                  <a:lnTo>
                    <a:pt x="193306" y="83350"/>
                  </a:lnTo>
                  <a:lnTo>
                    <a:pt x="187667" y="88277"/>
                  </a:lnTo>
                  <a:lnTo>
                    <a:pt x="180416" y="90030"/>
                  </a:lnTo>
                  <a:lnTo>
                    <a:pt x="173075" y="88277"/>
                  </a:lnTo>
                  <a:lnTo>
                    <a:pt x="167436" y="83337"/>
                  </a:lnTo>
                  <a:lnTo>
                    <a:pt x="163804" y="75666"/>
                  </a:lnTo>
                  <a:lnTo>
                    <a:pt x="162521" y="65671"/>
                  </a:lnTo>
                  <a:lnTo>
                    <a:pt x="163804" y="55689"/>
                  </a:lnTo>
                  <a:lnTo>
                    <a:pt x="167449" y="47993"/>
                  </a:lnTo>
                  <a:lnTo>
                    <a:pt x="173101" y="43053"/>
                  </a:lnTo>
                  <a:lnTo>
                    <a:pt x="180416" y="41300"/>
                  </a:lnTo>
                  <a:lnTo>
                    <a:pt x="187782" y="43053"/>
                  </a:lnTo>
                  <a:lnTo>
                    <a:pt x="193433" y="48031"/>
                  </a:lnTo>
                  <a:lnTo>
                    <a:pt x="197040" y="55803"/>
                  </a:lnTo>
                  <a:lnTo>
                    <a:pt x="198272" y="65671"/>
                  </a:lnTo>
                  <a:lnTo>
                    <a:pt x="198272" y="29527"/>
                  </a:lnTo>
                  <a:lnTo>
                    <a:pt x="196215" y="28130"/>
                  </a:lnTo>
                  <a:lnTo>
                    <a:pt x="180276" y="25361"/>
                  </a:lnTo>
                  <a:lnTo>
                    <a:pt x="164604" y="28155"/>
                  </a:lnTo>
                  <a:lnTo>
                    <a:pt x="152806" y="36169"/>
                  </a:lnTo>
                  <a:lnTo>
                    <a:pt x="145376" y="48856"/>
                  </a:lnTo>
                  <a:lnTo>
                    <a:pt x="142798" y="65671"/>
                  </a:lnTo>
                  <a:lnTo>
                    <a:pt x="145376" y="82550"/>
                  </a:lnTo>
                  <a:lnTo>
                    <a:pt x="152831" y="95224"/>
                  </a:lnTo>
                  <a:lnTo>
                    <a:pt x="164668" y="103200"/>
                  </a:lnTo>
                  <a:lnTo>
                    <a:pt x="180416" y="105956"/>
                  </a:lnTo>
                  <a:lnTo>
                    <a:pt x="196113" y="103200"/>
                  </a:lnTo>
                  <a:lnTo>
                    <a:pt x="207937" y="95300"/>
                  </a:lnTo>
                  <a:lnTo>
                    <a:pt x="211086" y="90030"/>
                  </a:lnTo>
                  <a:lnTo>
                    <a:pt x="215430" y="82791"/>
                  </a:lnTo>
                  <a:lnTo>
                    <a:pt x="218046" y="66230"/>
                  </a:lnTo>
                  <a:close/>
                </a:path>
                <a:path w="675004" h="106045">
                  <a:moveTo>
                    <a:pt x="265201" y="28194"/>
                  </a:moveTo>
                  <a:lnTo>
                    <a:pt x="254215" y="28194"/>
                  </a:lnTo>
                  <a:lnTo>
                    <a:pt x="254215" y="7759"/>
                  </a:lnTo>
                  <a:lnTo>
                    <a:pt x="234480" y="7759"/>
                  </a:lnTo>
                  <a:lnTo>
                    <a:pt x="234480" y="28194"/>
                  </a:lnTo>
                  <a:lnTo>
                    <a:pt x="224751" y="28194"/>
                  </a:lnTo>
                  <a:lnTo>
                    <a:pt x="224751" y="41300"/>
                  </a:lnTo>
                  <a:lnTo>
                    <a:pt x="234480" y="41300"/>
                  </a:lnTo>
                  <a:lnTo>
                    <a:pt x="234480" y="88074"/>
                  </a:lnTo>
                  <a:lnTo>
                    <a:pt x="235661" y="95923"/>
                  </a:lnTo>
                  <a:lnTo>
                    <a:pt x="239268" y="101511"/>
                  </a:lnTo>
                  <a:lnTo>
                    <a:pt x="245300" y="104851"/>
                  </a:lnTo>
                  <a:lnTo>
                    <a:pt x="253796" y="105968"/>
                  </a:lnTo>
                  <a:lnTo>
                    <a:pt x="258292" y="105968"/>
                  </a:lnTo>
                  <a:lnTo>
                    <a:pt x="261531" y="105549"/>
                  </a:lnTo>
                  <a:lnTo>
                    <a:pt x="265201" y="104419"/>
                  </a:lnTo>
                  <a:lnTo>
                    <a:pt x="265201" y="90614"/>
                  </a:lnTo>
                  <a:lnTo>
                    <a:pt x="263232" y="90893"/>
                  </a:lnTo>
                  <a:lnTo>
                    <a:pt x="255473" y="91033"/>
                  </a:lnTo>
                  <a:lnTo>
                    <a:pt x="254215" y="89484"/>
                  </a:lnTo>
                  <a:lnTo>
                    <a:pt x="254215" y="41300"/>
                  </a:lnTo>
                  <a:lnTo>
                    <a:pt x="265201" y="41300"/>
                  </a:lnTo>
                  <a:lnTo>
                    <a:pt x="265201" y="28194"/>
                  </a:lnTo>
                  <a:close/>
                </a:path>
                <a:path w="675004" h="106045">
                  <a:moveTo>
                    <a:pt x="343090" y="59893"/>
                  </a:moveTo>
                  <a:lnTo>
                    <a:pt x="342747" y="57785"/>
                  </a:lnTo>
                  <a:lnTo>
                    <a:pt x="341960" y="52844"/>
                  </a:lnTo>
                  <a:lnTo>
                    <a:pt x="340131" y="47498"/>
                  </a:lnTo>
                  <a:lnTo>
                    <a:pt x="336257" y="40449"/>
                  </a:lnTo>
                  <a:lnTo>
                    <a:pt x="335038" y="38214"/>
                  </a:lnTo>
                  <a:lnTo>
                    <a:pt x="327634" y="31254"/>
                  </a:lnTo>
                  <a:lnTo>
                    <a:pt x="322516" y="28867"/>
                  </a:lnTo>
                  <a:lnTo>
                    <a:pt x="322516" y="57785"/>
                  </a:lnTo>
                  <a:lnTo>
                    <a:pt x="292227" y="57785"/>
                  </a:lnTo>
                  <a:lnTo>
                    <a:pt x="293497" y="46088"/>
                  </a:lnTo>
                  <a:lnTo>
                    <a:pt x="298424" y="40449"/>
                  </a:lnTo>
                  <a:lnTo>
                    <a:pt x="316179" y="40449"/>
                  </a:lnTo>
                  <a:lnTo>
                    <a:pt x="321525" y="46507"/>
                  </a:lnTo>
                  <a:lnTo>
                    <a:pt x="322516" y="57785"/>
                  </a:lnTo>
                  <a:lnTo>
                    <a:pt x="322516" y="28867"/>
                  </a:lnTo>
                  <a:lnTo>
                    <a:pt x="318300" y="26885"/>
                  </a:lnTo>
                  <a:lnTo>
                    <a:pt x="307441" y="25374"/>
                  </a:lnTo>
                  <a:lnTo>
                    <a:pt x="292722" y="28232"/>
                  </a:lnTo>
                  <a:lnTo>
                    <a:pt x="281635" y="36449"/>
                  </a:lnTo>
                  <a:lnTo>
                    <a:pt x="274650" y="49441"/>
                  </a:lnTo>
                  <a:lnTo>
                    <a:pt x="272224" y="66662"/>
                  </a:lnTo>
                  <a:lnTo>
                    <a:pt x="274624" y="83083"/>
                  </a:lnTo>
                  <a:lnTo>
                    <a:pt x="281533" y="95453"/>
                  </a:lnTo>
                  <a:lnTo>
                    <a:pt x="292481" y="103251"/>
                  </a:lnTo>
                  <a:lnTo>
                    <a:pt x="307009" y="105968"/>
                  </a:lnTo>
                  <a:lnTo>
                    <a:pt x="319087" y="104241"/>
                  </a:lnTo>
                  <a:lnTo>
                    <a:pt x="329387" y="99301"/>
                  </a:lnTo>
                  <a:lnTo>
                    <a:pt x="337286" y="91528"/>
                  </a:lnTo>
                  <a:lnTo>
                    <a:pt x="337591" y="90893"/>
                  </a:lnTo>
                  <a:lnTo>
                    <a:pt x="342239" y="81318"/>
                  </a:lnTo>
                  <a:lnTo>
                    <a:pt x="322795" y="81318"/>
                  </a:lnTo>
                  <a:lnTo>
                    <a:pt x="320408" y="87376"/>
                  </a:lnTo>
                  <a:lnTo>
                    <a:pt x="314909" y="90893"/>
                  </a:lnTo>
                  <a:lnTo>
                    <a:pt x="302094" y="90893"/>
                  </a:lnTo>
                  <a:lnTo>
                    <a:pt x="297573" y="88493"/>
                  </a:lnTo>
                  <a:lnTo>
                    <a:pt x="294767" y="84264"/>
                  </a:lnTo>
                  <a:lnTo>
                    <a:pt x="292925" y="81445"/>
                  </a:lnTo>
                  <a:lnTo>
                    <a:pt x="292227" y="78066"/>
                  </a:lnTo>
                  <a:lnTo>
                    <a:pt x="291947" y="70878"/>
                  </a:lnTo>
                  <a:lnTo>
                    <a:pt x="342950" y="70878"/>
                  </a:lnTo>
                  <a:lnTo>
                    <a:pt x="343090" y="69202"/>
                  </a:lnTo>
                  <a:lnTo>
                    <a:pt x="343090" y="59893"/>
                  </a:lnTo>
                  <a:close/>
                </a:path>
                <a:path w="675004" h="106045">
                  <a:moveTo>
                    <a:pt x="420954" y="55092"/>
                  </a:moveTo>
                  <a:lnTo>
                    <a:pt x="417918" y="42608"/>
                  </a:lnTo>
                  <a:lnTo>
                    <a:pt x="411200" y="33261"/>
                  </a:lnTo>
                  <a:lnTo>
                    <a:pt x="401142" y="27393"/>
                  </a:lnTo>
                  <a:lnTo>
                    <a:pt x="388137" y="25361"/>
                  </a:lnTo>
                  <a:lnTo>
                    <a:pt x="372884" y="28105"/>
                  </a:lnTo>
                  <a:lnTo>
                    <a:pt x="361607" y="36080"/>
                  </a:lnTo>
                  <a:lnTo>
                    <a:pt x="354609" y="48907"/>
                  </a:lnTo>
                  <a:lnTo>
                    <a:pt x="352209" y="66230"/>
                  </a:lnTo>
                  <a:lnTo>
                    <a:pt x="354596" y="83019"/>
                  </a:lnTo>
                  <a:lnTo>
                    <a:pt x="361569" y="95504"/>
                  </a:lnTo>
                  <a:lnTo>
                    <a:pt x="372770" y="103276"/>
                  </a:lnTo>
                  <a:lnTo>
                    <a:pt x="387858" y="105956"/>
                  </a:lnTo>
                  <a:lnTo>
                    <a:pt x="400558" y="103898"/>
                  </a:lnTo>
                  <a:lnTo>
                    <a:pt x="410641" y="97980"/>
                  </a:lnTo>
                  <a:lnTo>
                    <a:pt x="417601" y="88671"/>
                  </a:lnTo>
                  <a:lnTo>
                    <a:pt x="420954" y="76365"/>
                  </a:lnTo>
                  <a:lnTo>
                    <a:pt x="402094" y="76365"/>
                  </a:lnTo>
                  <a:lnTo>
                    <a:pt x="399694" y="86233"/>
                  </a:lnTo>
                  <a:lnTo>
                    <a:pt x="395744" y="90030"/>
                  </a:lnTo>
                  <a:lnTo>
                    <a:pt x="387858" y="90030"/>
                  </a:lnTo>
                  <a:lnTo>
                    <a:pt x="381139" y="88417"/>
                  </a:lnTo>
                  <a:lnTo>
                    <a:pt x="376135" y="83731"/>
                  </a:lnTo>
                  <a:lnTo>
                    <a:pt x="373011" y="76250"/>
                  </a:lnTo>
                  <a:lnTo>
                    <a:pt x="371932" y="66230"/>
                  </a:lnTo>
                  <a:lnTo>
                    <a:pt x="371932" y="58902"/>
                  </a:lnTo>
                  <a:lnTo>
                    <a:pt x="373341" y="52285"/>
                  </a:lnTo>
                  <a:lnTo>
                    <a:pt x="378002" y="43548"/>
                  </a:lnTo>
                  <a:lnTo>
                    <a:pt x="382358" y="41300"/>
                  </a:lnTo>
                  <a:lnTo>
                    <a:pt x="396024" y="41300"/>
                  </a:lnTo>
                  <a:lnTo>
                    <a:pt x="399821" y="45097"/>
                  </a:lnTo>
                  <a:lnTo>
                    <a:pt x="402094" y="55092"/>
                  </a:lnTo>
                  <a:lnTo>
                    <a:pt x="420954" y="55092"/>
                  </a:lnTo>
                  <a:close/>
                </a:path>
                <a:path w="675004" h="106045">
                  <a:moveTo>
                    <a:pt x="468261" y="28194"/>
                  </a:moveTo>
                  <a:lnTo>
                    <a:pt x="457276" y="28194"/>
                  </a:lnTo>
                  <a:lnTo>
                    <a:pt x="457276" y="7759"/>
                  </a:lnTo>
                  <a:lnTo>
                    <a:pt x="437540" y="7759"/>
                  </a:lnTo>
                  <a:lnTo>
                    <a:pt x="437540" y="28194"/>
                  </a:lnTo>
                  <a:lnTo>
                    <a:pt x="427824" y="28194"/>
                  </a:lnTo>
                  <a:lnTo>
                    <a:pt x="427824" y="41300"/>
                  </a:lnTo>
                  <a:lnTo>
                    <a:pt x="437540" y="41300"/>
                  </a:lnTo>
                  <a:lnTo>
                    <a:pt x="437540" y="88074"/>
                  </a:lnTo>
                  <a:lnTo>
                    <a:pt x="438734" y="95923"/>
                  </a:lnTo>
                  <a:lnTo>
                    <a:pt x="442328" y="101511"/>
                  </a:lnTo>
                  <a:lnTo>
                    <a:pt x="448360" y="104851"/>
                  </a:lnTo>
                  <a:lnTo>
                    <a:pt x="456857" y="105968"/>
                  </a:lnTo>
                  <a:lnTo>
                    <a:pt x="461352" y="105968"/>
                  </a:lnTo>
                  <a:lnTo>
                    <a:pt x="464591" y="105549"/>
                  </a:lnTo>
                  <a:lnTo>
                    <a:pt x="468261" y="104419"/>
                  </a:lnTo>
                  <a:lnTo>
                    <a:pt x="468261" y="90614"/>
                  </a:lnTo>
                  <a:lnTo>
                    <a:pt x="466293" y="90893"/>
                  </a:lnTo>
                  <a:lnTo>
                    <a:pt x="458533" y="91033"/>
                  </a:lnTo>
                  <a:lnTo>
                    <a:pt x="457276" y="89484"/>
                  </a:lnTo>
                  <a:lnTo>
                    <a:pt x="457276" y="41300"/>
                  </a:lnTo>
                  <a:lnTo>
                    <a:pt x="468261" y="41300"/>
                  </a:lnTo>
                  <a:lnTo>
                    <a:pt x="468261" y="28194"/>
                  </a:lnTo>
                  <a:close/>
                </a:path>
                <a:path w="675004" h="106045">
                  <a:moveTo>
                    <a:pt x="501637" y="26631"/>
                  </a:moveTo>
                  <a:lnTo>
                    <a:pt x="481901" y="26631"/>
                  </a:lnTo>
                  <a:lnTo>
                    <a:pt x="481901" y="102717"/>
                  </a:lnTo>
                  <a:lnTo>
                    <a:pt x="501637" y="102717"/>
                  </a:lnTo>
                  <a:lnTo>
                    <a:pt x="501637" y="26631"/>
                  </a:lnTo>
                  <a:close/>
                </a:path>
                <a:path w="675004" h="106045">
                  <a:moveTo>
                    <a:pt x="501637" y="0"/>
                  </a:moveTo>
                  <a:lnTo>
                    <a:pt x="481901" y="0"/>
                  </a:lnTo>
                  <a:lnTo>
                    <a:pt x="481901" y="17614"/>
                  </a:lnTo>
                  <a:lnTo>
                    <a:pt x="501637" y="17614"/>
                  </a:lnTo>
                  <a:lnTo>
                    <a:pt x="501637" y="0"/>
                  </a:lnTo>
                  <a:close/>
                </a:path>
                <a:path w="675004" h="106045">
                  <a:moveTo>
                    <a:pt x="591794" y="66230"/>
                  </a:moveTo>
                  <a:lnTo>
                    <a:pt x="589229" y="48971"/>
                  </a:lnTo>
                  <a:lnTo>
                    <a:pt x="584809" y="41300"/>
                  </a:lnTo>
                  <a:lnTo>
                    <a:pt x="581837" y="36131"/>
                  </a:lnTo>
                  <a:lnTo>
                    <a:pt x="572020" y="29527"/>
                  </a:lnTo>
                  <a:lnTo>
                    <a:pt x="572020" y="65671"/>
                  </a:lnTo>
                  <a:lnTo>
                    <a:pt x="572020" y="66230"/>
                  </a:lnTo>
                  <a:lnTo>
                    <a:pt x="570738" y="75730"/>
                  </a:lnTo>
                  <a:lnTo>
                    <a:pt x="567055" y="83350"/>
                  </a:lnTo>
                  <a:lnTo>
                    <a:pt x="561416" y="88277"/>
                  </a:lnTo>
                  <a:lnTo>
                    <a:pt x="554164" y="90030"/>
                  </a:lnTo>
                  <a:lnTo>
                    <a:pt x="546836" y="88277"/>
                  </a:lnTo>
                  <a:lnTo>
                    <a:pt x="541197" y="83337"/>
                  </a:lnTo>
                  <a:lnTo>
                    <a:pt x="537565" y="75666"/>
                  </a:lnTo>
                  <a:lnTo>
                    <a:pt x="536282" y="65671"/>
                  </a:lnTo>
                  <a:lnTo>
                    <a:pt x="537565" y="55689"/>
                  </a:lnTo>
                  <a:lnTo>
                    <a:pt x="541197" y="47993"/>
                  </a:lnTo>
                  <a:lnTo>
                    <a:pt x="546849" y="43053"/>
                  </a:lnTo>
                  <a:lnTo>
                    <a:pt x="554164" y="41300"/>
                  </a:lnTo>
                  <a:lnTo>
                    <a:pt x="561530" y="43053"/>
                  </a:lnTo>
                  <a:lnTo>
                    <a:pt x="567182" y="48031"/>
                  </a:lnTo>
                  <a:lnTo>
                    <a:pt x="570788" y="55803"/>
                  </a:lnTo>
                  <a:lnTo>
                    <a:pt x="572020" y="65671"/>
                  </a:lnTo>
                  <a:lnTo>
                    <a:pt x="572020" y="29527"/>
                  </a:lnTo>
                  <a:lnTo>
                    <a:pt x="569963" y="28130"/>
                  </a:lnTo>
                  <a:lnTo>
                    <a:pt x="554024" y="25361"/>
                  </a:lnTo>
                  <a:lnTo>
                    <a:pt x="538353" y="28155"/>
                  </a:lnTo>
                  <a:lnTo>
                    <a:pt x="526567" y="36169"/>
                  </a:lnTo>
                  <a:lnTo>
                    <a:pt x="519125" y="48856"/>
                  </a:lnTo>
                  <a:lnTo>
                    <a:pt x="516547" y="65671"/>
                  </a:lnTo>
                  <a:lnTo>
                    <a:pt x="519125" y="82550"/>
                  </a:lnTo>
                  <a:lnTo>
                    <a:pt x="526580" y="95224"/>
                  </a:lnTo>
                  <a:lnTo>
                    <a:pt x="538416" y="103200"/>
                  </a:lnTo>
                  <a:lnTo>
                    <a:pt x="554164" y="105956"/>
                  </a:lnTo>
                  <a:lnTo>
                    <a:pt x="569861" y="103200"/>
                  </a:lnTo>
                  <a:lnTo>
                    <a:pt x="581698" y="95300"/>
                  </a:lnTo>
                  <a:lnTo>
                    <a:pt x="584835" y="90030"/>
                  </a:lnTo>
                  <a:lnTo>
                    <a:pt x="589178" y="82791"/>
                  </a:lnTo>
                  <a:lnTo>
                    <a:pt x="591794" y="66230"/>
                  </a:lnTo>
                  <a:close/>
                </a:path>
                <a:path w="675004" h="106045">
                  <a:moveTo>
                    <a:pt x="674611" y="51727"/>
                  </a:moveTo>
                  <a:lnTo>
                    <a:pt x="672922" y="40474"/>
                  </a:lnTo>
                  <a:lnTo>
                    <a:pt x="667981" y="32207"/>
                  </a:lnTo>
                  <a:lnTo>
                    <a:pt x="659980" y="27114"/>
                  </a:lnTo>
                  <a:lnTo>
                    <a:pt x="649109" y="25374"/>
                  </a:lnTo>
                  <a:lnTo>
                    <a:pt x="641985" y="26073"/>
                  </a:lnTo>
                  <a:lnTo>
                    <a:pt x="635939" y="28282"/>
                  </a:lnTo>
                  <a:lnTo>
                    <a:pt x="630770" y="32092"/>
                  </a:lnTo>
                  <a:lnTo>
                    <a:pt x="626275" y="37630"/>
                  </a:lnTo>
                  <a:lnTo>
                    <a:pt x="626275" y="26644"/>
                  </a:lnTo>
                  <a:lnTo>
                    <a:pt x="606552" y="26644"/>
                  </a:lnTo>
                  <a:lnTo>
                    <a:pt x="606552" y="102730"/>
                  </a:lnTo>
                  <a:lnTo>
                    <a:pt x="626275" y="102730"/>
                  </a:lnTo>
                  <a:lnTo>
                    <a:pt x="626275" y="48056"/>
                  </a:lnTo>
                  <a:lnTo>
                    <a:pt x="632472" y="42151"/>
                  </a:lnTo>
                  <a:lnTo>
                    <a:pt x="650659" y="42151"/>
                  </a:lnTo>
                  <a:lnTo>
                    <a:pt x="654875" y="46799"/>
                  </a:lnTo>
                  <a:lnTo>
                    <a:pt x="654875" y="102730"/>
                  </a:lnTo>
                  <a:lnTo>
                    <a:pt x="674611" y="102730"/>
                  </a:lnTo>
                  <a:lnTo>
                    <a:pt x="674611" y="51727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99324" y="5414937"/>
            <a:ext cx="55810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In-house 3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ply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and N95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mask </a:t>
            </a:r>
            <a:r>
              <a:rPr sz="1000" spc="-10" dirty="0">
                <a:solidFill>
                  <a:srgbClr val="153B6C"/>
                </a:solidFill>
                <a:latin typeface="RobotoRegular"/>
                <a:cs typeface="RobotoRegular"/>
              </a:rPr>
              <a:t>production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machines.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Capable 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of producing globally </a:t>
            </a:r>
            <a:r>
              <a:rPr sz="1000" dirty="0">
                <a:solidFill>
                  <a:srgbClr val="153B6C"/>
                </a:solidFill>
                <a:latin typeface="RobotoRegular"/>
                <a:cs typeface="RobotoRegular"/>
              </a:rPr>
              <a:t>certified</a:t>
            </a:r>
            <a:r>
              <a:rPr sz="1000" spc="-5" dirty="0">
                <a:solidFill>
                  <a:srgbClr val="153B6C"/>
                </a:solidFill>
                <a:latin typeface="RobotoRegular"/>
                <a:cs typeface="RobotoRegular"/>
              </a:rPr>
              <a:t> masks</a:t>
            </a:r>
            <a:endParaRPr sz="1000">
              <a:latin typeface="RobotoRegular"/>
              <a:cs typeface="RobotoRegular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22796" y="1721751"/>
            <a:ext cx="924560" cy="185420"/>
            <a:chOff x="822796" y="1721751"/>
            <a:chExt cx="924560" cy="185420"/>
          </a:xfrm>
        </p:grpSpPr>
        <p:sp>
          <p:nvSpPr>
            <p:cNvPr id="15" name="object 15"/>
            <p:cNvSpPr/>
            <p:nvPr/>
          </p:nvSpPr>
          <p:spPr>
            <a:xfrm>
              <a:off x="822794" y="1750910"/>
              <a:ext cx="386080" cy="136525"/>
            </a:xfrm>
            <a:custGeom>
              <a:avLst/>
              <a:gdLst/>
              <a:ahLst/>
              <a:cxnLst/>
              <a:rect l="l" t="t" r="r" b="b"/>
              <a:pathLst>
                <a:path w="386080" h="136525">
                  <a:moveTo>
                    <a:pt x="132918" y="0"/>
                  </a:moveTo>
                  <a:lnTo>
                    <a:pt x="90601" y="0"/>
                  </a:lnTo>
                  <a:lnTo>
                    <a:pt x="66636" y="108585"/>
                  </a:lnTo>
                  <a:lnTo>
                    <a:pt x="41922" y="0"/>
                  </a:lnTo>
                  <a:lnTo>
                    <a:pt x="0" y="0"/>
                  </a:lnTo>
                  <a:lnTo>
                    <a:pt x="0" y="136474"/>
                  </a:lnTo>
                  <a:lnTo>
                    <a:pt x="28067" y="136474"/>
                  </a:lnTo>
                  <a:lnTo>
                    <a:pt x="28067" y="30137"/>
                  </a:lnTo>
                  <a:lnTo>
                    <a:pt x="52603" y="136474"/>
                  </a:lnTo>
                  <a:lnTo>
                    <a:pt x="80695" y="136474"/>
                  </a:lnTo>
                  <a:lnTo>
                    <a:pt x="104825" y="30137"/>
                  </a:lnTo>
                  <a:lnTo>
                    <a:pt x="104825" y="136474"/>
                  </a:lnTo>
                  <a:lnTo>
                    <a:pt x="132918" y="136474"/>
                  </a:lnTo>
                  <a:lnTo>
                    <a:pt x="132918" y="0"/>
                  </a:lnTo>
                  <a:close/>
                </a:path>
                <a:path w="386080" h="136525">
                  <a:moveTo>
                    <a:pt x="273431" y="136474"/>
                  </a:moveTo>
                  <a:lnTo>
                    <a:pt x="263918" y="108953"/>
                  </a:lnTo>
                  <a:lnTo>
                    <a:pt x="255828" y="85559"/>
                  </a:lnTo>
                  <a:lnTo>
                    <a:pt x="237388" y="32207"/>
                  </a:lnTo>
                  <a:lnTo>
                    <a:pt x="227939" y="4864"/>
                  </a:lnTo>
                  <a:lnTo>
                    <a:pt x="227939" y="85559"/>
                  </a:lnTo>
                  <a:lnTo>
                    <a:pt x="192379" y="85559"/>
                  </a:lnTo>
                  <a:lnTo>
                    <a:pt x="210159" y="32207"/>
                  </a:lnTo>
                  <a:lnTo>
                    <a:pt x="227939" y="85559"/>
                  </a:lnTo>
                  <a:lnTo>
                    <a:pt x="227939" y="4864"/>
                  </a:lnTo>
                  <a:lnTo>
                    <a:pt x="226263" y="0"/>
                  </a:lnTo>
                  <a:lnTo>
                    <a:pt x="195173" y="0"/>
                  </a:lnTo>
                  <a:lnTo>
                    <a:pt x="146697" y="136474"/>
                  </a:lnTo>
                  <a:lnTo>
                    <a:pt x="175348" y="136474"/>
                  </a:lnTo>
                  <a:lnTo>
                    <a:pt x="184518" y="108953"/>
                  </a:lnTo>
                  <a:lnTo>
                    <a:pt x="235635" y="108953"/>
                  </a:lnTo>
                  <a:lnTo>
                    <a:pt x="244602" y="136474"/>
                  </a:lnTo>
                  <a:lnTo>
                    <a:pt x="273431" y="136474"/>
                  </a:lnTo>
                  <a:close/>
                </a:path>
                <a:path w="386080" h="136525">
                  <a:moveTo>
                    <a:pt x="385699" y="584"/>
                  </a:moveTo>
                  <a:lnTo>
                    <a:pt x="289839" y="584"/>
                  </a:lnTo>
                  <a:lnTo>
                    <a:pt x="289839" y="23444"/>
                  </a:lnTo>
                  <a:lnTo>
                    <a:pt x="289839" y="53924"/>
                  </a:lnTo>
                  <a:lnTo>
                    <a:pt x="289839" y="78054"/>
                  </a:lnTo>
                  <a:lnTo>
                    <a:pt x="289839" y="136474"/>
                  </a:lnTo>
                  <a:lnTo>
                    <a:pt x="317919" y="136474"/>
                  </a:lnTo>
                  <a:lnTo>
                    <a:pt x="317919" y="78054"/>
                  </a:lnTo>
                  <a:lnTo>
                    <a:pt x="377647" y="78054"/>
                  </a:lnTo>
                  <a:lnTo>
                    <a:pt x="377647" y="53924"/>
                  </a:lnTo>
                  <a:lnTo>
                    <a:pt x="317919" y="53924"/>
                  </a:lnTo>
                  <a:lnTo>
                    <a:pt x="317919" y="23444"/>
                  </a:lnTo>
                  <a:lnTo>
                    <a:pt x="385699" y="23444"/>
                  </a:lnTo>
                  <a:lnTo>
                    <a:pt x="385699" y="584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16875" y="1748663"/>
              <a:ext cx="125730" cy="143510"/>
            </a:xfrm>
            <a:custGeom>
              <a:avLst/>
              <a:gdLst/>
              <a:ahLst/>
              <a:cxnLst/>
              <a:rect l="l" t="t" r="r" b="b"/>
              <a:pathLst>
                <a:path w="125730" h="143510">
                  <a:moveTo>
                    <a:pt x="125234" y="139103"/>
                  </a:moveTo>
                  <a:lnTo>
                    <a:pt x="108394" y="139103"/>
                  </a:lnTo>
                  <a:lnTo>
                    <a:pt x="105029" y="121119"/>
                  </a:lnTo>
                  <a:lnTo>
                    <a:pt x="96746" y="131022"/>
                  </a:lnTo>
                  <a:lnTo>
                    <a:pt x="87377" y="137837"/>
                  </a:lnTo>
                  <a:lnTo>
                    <a:pt x="76534" y="141774"/>
                  </a:lnTo>
                  <a:lnTo>
                    <a:pt x="63830" y="143040"/>
                  </a:lnTo>
                  <a:lnTo>
                    <a:pt x="38303" y="137682"/>
                  </a:lnTo>
                  <a:lnTo>
                    <a:pt x="18089" y="122793"/>
                  </a:lnTo>
                  <a:lnTo>
                    <a:pt x="4788" y="100145"/>
                  </a:lnTo>
                  <a:lnTo>
                    <a:pt x="0" y="71513"/>
                  </a:lnTo>
                  <a:lnTo>
                    <a:pt x="4797" y="42417"/>
                  </a:lnTo>
                  <a:lnTo>
                    <a:pt x="18299" y="19826"/>
                  </a:lnTo>
                  <a:lnTo>
                    <a:pt x="39170" y="5200"/>
                  </a:lnTo>
                  <a:lnTo>
                    <a:pt x="66078" y="0"/>
                  </a:lnTo>
                  <a:lnTo>
                    <a:pt x="88753" y="3191"/>
                  </a:lnTo>
                  <a:lnTo>
                    <a:pt x="106757" y="12333"/>
                  </a:lnTo>
                  <a:lnTo>
                    <a:pt x="119211" y="26772"/>
                  </a:lnTo>
                  <a:lnTo>
                    <a:pt x="125234" y="45859"/>
                  </a:lnTo>
                  <a:lnTo>
                    <a:pt x="98844" y="45859"/>
                  </a:lnTo>
                  <a:lnTo>
                    <a:pt x="96405" y="38747"/>
                  </a:lnTo>
                  <a:lnTo>
                    <a:pt x="94348" y="35572"/>
                  </a:lnTo>
                  <a:lnTo>
                    <a:pt x="66268" y="23964"/>
                  </a:lnTo>
                  <a:lnTo>
                    <a:pt x="50196" y="27204"/>
                  </a:lnTo>
                  <a:lnTo>
                    <a:pt x="38192" y="36534"/>
                  </a:lnTo>
                  <a:lnTo>
                    <a:pt x="30678" y="51375"/>
                  </a:lnTo>
                  <a:lnTo>
                    <a:pt x="28079" y="71145"/>
                  </a:lnTo>
                  <a:lnTo>
                    <a:pt x="30952" y="90480"/>
                  </a:lnTo>
                  <a:lnTo>
                    <a:pt x="38985" y="105640"/>
                  </a:lnTo>
                  <a:lnTo>
                    <a:pt x="51300" y="115534"/>
                  </a:lnTo>
                  <a:lnTo>
                    <a:pt x="67017" y="119075"/>
                  </a:lnTo>
                  <a:lnTo>
                    <a:pt x="74934" y="118186"/>
                  </a:lnTo>
                  <a:lnTo>
                    <a:pt x="101663" y="88747"/>
                  </a:lnTo>
                  <a:lnTo>
                    <a:pt x="70573" y="88747"/>
                  </a:lnTo>
                  <a:lnTo>
                    <a:pt x="70573" y="65341"/>
                  </a:lnTo>
                  <a:lnTo>
                    <a:pt x="125234" y="65341"/>
                  </a:lnTo>
                  <a:lnTo>
                    <a:pt x="125234" y="139103"/>
                  </a:lnTo>
                  <a:close/>
                </a:path>
              </a:pathLst>
            </a:custGeom>
            <a:ln w="5689">
              <a:solidFill>
                <a:srgbClr val="153B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69440" y="1748078"/>
              <a:ext cx="277444" cy="146469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57884" y="1721751"/>
              <a:ext cx="176682" cy="184924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10096" y="909999"/>
            <a:ext cx="3986529" cy="6553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50" b="0" spc="-70" dirty="0">
                <a:solidFill>
                  <a:srgbClr val="153B6C"/>
                </a:solidFill>
                <a:latin typeface="Roboto"/>
                <a:cs typeface="Roboto"/>
              </a:rPr>
              <a:t>Protective</a:t>
            </a:r>
            <a:r>
              <a:rPr sz="2150" b="0" spc="-20" dirty="0">
                <a:solidFill>
                  <a:srgbClr val="153B6C"/>
                </a:solidFill>
                <a:latin typeface="Roboto"/>
                <a:cs typeface="Roboto"/>
              </a:rPr>
              <a:t> </a:t>
            </a:r>
            <a:r>
              <a:rPr sz="2150" b="0" spc="-40" dirty="0">
                <a:solidFill>
                  <a:srgbClr val="153B6C"/>
                </a:solidFill>
                <a:latin typeface="Roboto"/>
                <a:cs typeface="Roboto"/>
              </a:rPr>
              <a:t>Masks</a:t>
            </a:r>
            <a:endParaRPr sz="2150" dirty="0">
              <a:latin typeface="Roboto"/>
              <a:cs typeface="Roboto"/>
            </a:endParaRPr>
          </a:p>
          <a:p>
            <a:pPr marL="12700" marR="5080">
              <a:lnSpc>
                <a:spcPts val="1170"/>
              </a:lnSpc>
              <a:spcBef>
                <a:spcPts val="35"/>
              </a:spcBef>
            </a:pPr>
            <a:r>
              <a:rPr sz="950" b="1" spc="-145" dirty="0">
                <a:solidFill>
                  <a:srgbClr val="37A5DD"/>
                </a:solidFill>
                <a:latin typeface="DejaVu Sans"/>
                <a:cs typeface="DejaVu Sans"/>
              </a:rPr>
              <a:t>MAF </a:t>
            </a:r>
            <a:r>
              <a:rPr sz="950" b="1" spc="-130" dirty="0">
                <a:solidFill>
                  <a:srgbClr val="37A5DD"/>
                </a:solidFill>
                <a:latin typeface="DejaVu Sans"/>
                <a:cs typeface="DejaVu Sans"/>
              </a:rPr>
              <a:t>Medical </a:t>
            </a:r>
            <a:r>
              <a:rPr sz="950" b="1" spc="-204" dirty="0" err="1">
                <a:solidFill>
                  <a:srgbClr val="37A5DD"/>
                </a:solidFill>
                <a:latin typeface="DejaVu Sans"/>
                <a:cs typeface="DejaVu Sans"/>
              </a:rPr>
              <a:t>Tex</a:t>
            </a:r>
            <a:r>
              <a:rPr lang="en-IN" sz="950" b="1" spc="-204" dirty="0">
                <a:solidFill>
                  <a:srgbClr val="37A5DD"/>
                </a:solidFill>
                <a:latin typeface="DejaVu Sans"/>
                <a:cs typeface="DejaVu Sans"/>
              </a:rPr>
              <a:t>t</a:t>
            </a:r>
            <a:r>
              <a:rPr sz="950" b="1" spc="-204" dirty="0">
                <a:solidFill>
                  <a:srgbClr val="37A5DD"/>
                </a:solidFill>
                <a:latin typeface="DejaVu Sans"/>
                <a:cs typeface="DejaVu Sans"/>
              </a:rPr>
              <a:t>les </a:t>
            </a:r>
            <a:r>
              <a:rPr sz="950" b="1" spc="-155" dirty="0">
                <a:solidFill>
                  <a:srgbClr val="37A5DD"/>
                </a:solidFill>
                <a:latin typeface="DejaVu Sans"/>
                <a:cs typeface="DejaVu Sans"/>
              </a:rPr>
              <a:t>oﬀers </a:t>
            </a:r>
            <a:r>
              <a:rPr sz="950" b="1" spc="-160" dirty="0">
                <a:solidFill>
                  <a:srgbClr val="37A5DD"/>
                </a:solidFill>
                <a:latin typeface="DejaVu Sans"/>
                <a:cs typeface="DejaVu Sans"/>
              </a:rPr>
              <a:t>a </a:t>
            </a:r>
            <a:r>
              <a:rPr sz="950" b="1" spc="-165" dirty="0">
                <a:solidFill>
                  <a:srgbClr val="37A5DD"/>
                </a:solidFill>
                <a:latin typeface="DejaVu Sans"/>
                <a:cs typeface="DejaVu Sans"/>
              </a:rPr>
              <a:t>range </a:t>
            </a:r>
            <a:r>
              <a:rPr sz="950" b="1" spc="-120" dirty="0">
                <a:solidFill>
                  <a:srgbClr val="37A5DD"/>
                </a:solidFill>
                <a:latin typeface="DejaVu Sans"/>
                <a:cs typeface="DejaVu Sans"/>
              </a:rPr>
              <a:t>of </a:t>
            </a:r>
            <a:r>
              <a:rPr sz="950" b="1" spc="-145" dirty="0">
                <a:solidFill>
                  <a:srgbClr val="37A5DD"/>
                </a:solidFill>
                <a:latin typeface="DejaVu Sans"/>
                <a:cs typeface="DejaVu Sans"/>
              </a:rPr>
              <a:t>disposable </a:t>
            </a:r>
            <a:r>
              <a:rPr sz="950" b="1" spc="-180" dirty="0">
                <a:solidFill>
                  <a:srgbClr val="37A5DD"/>
                </a:solidFill>
                <a:latin typeface="DejaVu Sans"/>
                <a:cs typeface="DejaVu Sans"/>
              </a:rPr>
              <a:t>p</a:t>
            </a:r>
            <a:r>
              <a:rPr lang="en-IN" sz="950" b="1" spc="-180" dirty="0">
                <a:solidFill>
                  <a:srgbClr val="37A5DD"/>
                </a:solidFill>
                <a:latin typeface="DejaVu Sans"/>
                <a:cs typeface="DejaVu Sans"/>
              </a:rPr>
              <a:t> </a:t>
            </a:r>
            <a:r>
              <a:rPr sz="950" b="1" spc="-180" dirty="0" err="1">
                <a:solidFill>
                  <a:srgbClr val="37A5DD"/>
                </a:solidFill>
                <a:latin typeface="DejaVu Sans"/>
                <a:cs typeface="DejaVu Sans"/>
              </a:rPr>
              <a:t>ro</a:t>
            </a:r>
            <a:r>
              <a:rPr lang="en-IN" sz="950" b="1" spc="-180" dirty="0">
                <a:solidFill>
                  <a:srgbClr val="37A5DD"/>
                </a:solidFill>
                <a:latin typeface="DejaVu Sans"/>
                <a:cs typeface="DejaVu Sans"/>
              </a:rPr>
              <a:t> </a:t>
            </a:r>
            <a:r>
              <a:rPr sz="950" b="1" spc="-180" dirty="0">
                <a:solidFill>
                  <a:srgbClr val="37A5DD"/>
                </a:solidFill>
                <a:latin typeface="DejaVu Sans"/>
                <a:cs typeface="DejaVu Sans"/>
              </a:rPr>
              <a:t>t</a:t>
            </a:r>
            <a:r>
              <a:rPr lang="en-IN" sz="950" b="1" spc="-180" dirty="0">
                <a:solidFill>
                  <a:srgbClr val="37A5DD"/>
                </a:solidFill>
                <a:latin typeface="DejaVu Sans"/>
                <a:cs typeface="DejaVu Sans"/>
              </a:rPr>
              <a:t> </a:t>
            </a:r>
            <a:r>
              <a:rPr sz="950" b="1" spc="-180" dirty="0">
                <a:solidFill>
                  <a:srgbClr val="37A5DD"/>
                </a:solidFill>
                <a:latin typeface="DejaVu Sans"/>
                <a:cs typeface="DejaVu Sans"/>
              </a:rPr>
              <a:t>e</a:t>
            </a:r>
            <a:r>
              <a:rPr lang="en-IN" sz="950" b="1" spc="-180" dirty="0">
                <a:solidFill>
                  <a:srgbClr val="37A5DD"/>
                </a:solidFill>
                <a:latin typeface="DejaVu Sans"/>
                <a:cs typeface="DejaVu Sans"/>
              </a:rPr>
              <a:t> </a:t>
            </a:r>
            <a:r>
              <a:rPr sz="950" b="1" spc="-180" dirty="0">
                <a:solidFill>
                  <a:srgbClr val="37A5DD"/>
                </a:solidFill>
                <a:latin typeface="DejaVu Sans"/>
                <a:cs typeface="DejaVu Sans"/>
              </a:rPr>
              <a:t>c</a:t>
            </a:r>
            <a:r>
              <a:rPr lang="en-IN" sz="950" b="1" spc="-180" dirty="0">
                <a:solidFill>
                  <a:srgbClr val="37A5DD"/>
                </a:solidFill>
                <a:latin typeface="DejaVu Sans"/>
                <a:cs typeface="DejaVu Sans"/>
              </a:rPr>
              <a:t> t </a:t>
            </a:r>
            <a:r>
              <a:rPr lang="en-IN" sz="950" b="1" spc="-180" dirty="0" err="1">
                <a:solidFill>
                  <a:srgbClr val="37A5DD"/>
                </a:solidFill>
                <a:latin typeface="DejaVu Sans"/>
                <a:cs typeface="DejaVu Sans"/>
              </a:rPr>
              <a:t>i</a:t>
            </a:r>
            <a:r>
              <a:rPr lang="en-IN" sz="950" b="1" spc="-180" dirty="0">
                <a:solidFill>
                  <a:srgbClr val="37A5DD"/>
                </a:solidFill>
                <a:latin typeface="DejaVu Sans"/>
                <a:cs typeface="DejaVu Sans"/>
              </a:rPr>
              <a:t> </a:t>
            </a:r>
            <a:r>
              <a:rPr sz="950" b="1" spc="-180" dirty="0">
                <a:solidFill>
                  <a:srgbClr val="37A5DD"/>
                </a:solidFill>
                <a:latin typeface="DejaVu Sans"/>
                <a:cs typeface="DejaVu Sans"/>
              </a:rPr>
              <a:t>v</a:t>
            </a:r>
            <a:r>
              <a:rPr lang="en-IN" sz="950" b="1" spc="-180" dirty="0">
                <a:solidFill>
                  <a:srgbClr val="37A5DD"/>
                </a:solidFill>
                <a:latin typeface="DejaVu Sans"/>
                <a:cs typeface="DejaVu Sans"/>
              </a:rPr>
              <a:t> </a:t>
            </a:r>
            <a:r>
              <a:rPr sz="950" b="1" spc="-180" dirty="0">
                <a:solidFill>
                  <a:srgbClr val="37A5DD"/>
                </a:solidFill>
                <a:latin typeface="DejaVu Sans"/>
                <a:cs typeface="DejaVu Sans"/>
              </a:rPr>
              <a:t>e</a:t>
            </a:r>
            <a:r>
              <a:rPr lang="en-IN" sz="950" b="1" spc="-180" dirty="0">
                <a:solidFill>
                  <a:srgbClr val="37A5DD"/>
                </a:solidFill>
                <a:latin typeface="DejaVu Sans"/>
                <a:cs typeface="DejaVu Sans"/>
              </a:rPr>
              <a:t> </a:t>
            </a:r>
            <a:r>
              <a:rPr sz="950" b="1" spc="-180" dirty="0">
                <a:solidFill>
                  <a:srgbClr val="37A5DD"/>
                </a:solidFill>
                <a:latin typeface="DejaVu Sans"/>
                <a:cs typeface="DejaVu Sans"/>
              </a:rPr>
              <a:t> masks </a:t>
            </a:r>
            <a:r>
              <a:rPr sz="950" b="1" spc="-140" dirty="0">
                <a:solidFill>
                  <a:srgbClr val="37A5DD"/>
                </a:solidFill>
                <a:latin typeface="DejaVu Sans"/>
                <a:cs typeface="DejaVu Sans"/>
              </a:rPr>
              <a:t>including  Non-woven </a:t>
            </a:r>
            <a:r>
              <a:rPr sz="950" b="1" spc="-170" dirty="0">
                <a:solidFill>
                  <a:srgbClr val="37A5DD"/>
                </a:solidFill>
                <a:latin typeface="DejaVu Sans"/>
                <a:cs typeface="DejaVu Sans"/>
              </a:rPr>
              <a:t>3 </a:t>
            </a:r>
            <a:r>
              <a:rPr sz="950" b="1" spc="-135" dirty="0">
                <a:solidFill>
                  <a:srgbClr val="37A5DD"/>
                </a:solidFill>
                <a:latin typeface="DejaVu Sans"/>
                <a:cs typeface="DejaVu Sans"/>
              </a:rPr>
              <a:t>ply </a:t>
            </a:r>
            <a:r>
              <a:rPr sz="950" b="1" spc="-155" dirty="0">
                <a:solidFill>
                  <a:srgbClr val="37A5DD"/>
                </a:solidFill>
                <a:latin typeface="DejaVu Sans"/>
                <a:cs typeface="DejaVu Sans"/>
              </a:rPr>
              <a:t>and </a:t>
            </a:r>
            <a:r>
              <a:rPr sz="950" b="1" spc="-165" dirty="0">
                <a:solidFill>
                  <a:srgbClr val="37A5DD"/>
                </a:solidFill>
                <a:latin typeface="DejaVu Sans"/>
                <a:cs typeface="DejaVu Sans"/>
              </a:rPr>
              <a:t>N95</a:t>
            </a:r>
            <a:r>
              <a:rPr sz="950" b="1" spc="-114" dirty="0">
                <a:solidFill>
                  <a:srgbClr val="37A5DD"/>
                </a:solidFill>
                <a:latin typeface="DejaVu Sans"/>
                <a:cs typeface="DejaVu Sans"/>
              </a:rPr>
              <a:t> </a:t>
            </a:r>
            <a:r>
              <a:rPr sz="950" b="1" spc="-190" dirty="0">
                <a:solidFill>
                  <a:srgbClr val="37A5DD"/>
                </a:solidFill>
                <a:latin typeface="DejaVu Sans"/>
                <a:cs typeface="DejaVu Sans"/>
              </a:rPr>
              <a:t>op�ons.</a:t>
            </a:r>
            <a:endParaRPr sz="950" dirty="0">
              <a:latin typeface="DejaVu Sans"/>
              <a:cs typeface="DejaVu San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31330" y="5757697"/>
            <a:ext cx="6702425" cy="4559935"/>
            <a:chOff x="331330" y="5757697"/>
            <a:chExt cx="6702425" cy="4559935"/>
          </a:xfrm>
        </p:grpSpPr>
        <p:sp>
          <p:nvSpPr>
            <p:cNvPr id="21" name="object 21"/>
            <p:cNvSpPr/>
            <p:nvPr/>
          </p:nvSpPr>
          <p:spPr>
            <a:xfrm>
              <a:off x="548563" y="5757697"/>
              <a:ext cx="6485102" cy="4228287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1330" y="8354570"/>
              <a:ext cx="1725165" cy="1962912"/>
            </a:xfrm>
            <a:prstGeom prst="rect">
              <a:avLst/>
            </a:pr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17553" y="8857415"/>
              <a:ext cx="749674" cy="967983"/>
            </a:xfrm>
            <a:prstGeom prst="rect">
              <a:avLst/>
            </a:pr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40461" y="9150908"/>
              <a:ext cx="304190" cy="541560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26794" y="8966428"/>
              <a:ext cx="130949" cy="163271"/>
            </a:xfrm>
            <a:prstGeom prst="rect">
              <a:avLst/>
            </a:prstGeom>
            <a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521836" y="2541092"/>
            <a:ext cx="3224066" cy="2464828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531D025-98DC-416A-82B3-A2DECCC4FC9D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627" y="2430480"/>
            <a:ext cx="3331268" cy="26874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D532D43-B09C-4FA8-867F-F6101855C298}"/>
              </a:ext>
            </a:extLst>
          </p:cNvPr>
          <p:cNvSpPr/>
          <p:nvPr/>
        </p:nvSpPr>
        <p:spPr>
          <a:xfrm>
            <a:off x="0" y="0"/>
            <a:ext cx="7535896" cy="205835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FE167B2-29AD-4AD4-BD02-6BBD59D850E4}"/>
              </a:ext>
            </a:extLst>
          </p:cNvPr>
          <p:cNvSpPr/>
          <p:nvPr/>
        </p:nvSpPr>
        <p:spPr>
          <a:xfrm>
            <a:off x="432692" y="10281676"/>
            <a:ext cx="347793" cy="9579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56D6FD4E-D5BE-4993-9644-BA1F13C2C00B}"/>
              </a:ext>
            </a:extLst>
          </p:cNvPr>
          <p:cNvSpPr/>
          <p:nvPr/>
        </p:nvSpPr>
        <p:spPr>
          <a:xfrm>
            <a:off x="214905" y="10215341"/>
            <a:ext cx="175501" cy="21879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8">
            <a:extLst>
              <a:ext uri="{FF2B5EF4-FFF2-40B4-BE49-F238E27FC236}">
                <a16:creationId xmlns:a16="http://schemas.microsoft.com/office/drawing/2014/main" id="{F128FA2A-BA41-4C55-9939-CA991149FF58}"/>
              </a:ext>
            </a:extLst>
          </p:cNvPr>
          <p:cNvGrpSpPr/>
          <p:nvPr/>
        </p:nvGrpSpPr>
        <p:grpSpPr>
          <a:xfrm>
            <a:off x="6639903" y="10177370"/>
            <a:ext cx="675005" cy="260350"/>
            <a:chOff x="6639903" y="10177370"/>
            <a:chExt cx="675005" cy="260350"/>
          </a:xfrm>
        </p:grpSpPr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F2F7098B-834C-43B7-A830-CF1C41A4718E}"/>
                </a:ext>
              </a:extLst>
            </p:cNvPr>
            <p:cNvSpPr/>
            <p:nvPr/>
          </p:nvSpPr>
          <p:spPr>
            <a:xfrm>
              <a:off x="6710096" y="10177374"/>
              <a:ext cx="417830" cy="135255"/>
            </a:xfrm>
            <a:custGeom>
              <a:avLst/>
              <a:gdLst/>
              <a:ahLst/>
              <a:cxnLst/>
              <a:rect l="l" t="t" r="r" b="b"/>
              <a:pathLst>
                <a:path w="417829" h="135254">
                  <a:moveTo>
                    <a:pt x="84696" y="74396"/>
                  </a:moveTo>
                  <a:lnTo>
                    <a:pt x="57492" y="46075"/>
                  </a:lnTo>
                  <a:lnTo>
                    <a:pt x="26352" y="40017"/>
                  </a:lnTo>
                  <a:lnTo>
                    <a:pt x="21971" y="37058"/>
                  </a:lnTo>
                  <a:lnTo>
                    <a:pt x="21971" y="21844"/>
                  </a:lnTo>
                  <a:lnTo>
                    <a:pt x="28740" y="16903"/>
                  </a:lnTo>
                  <a:lnTo>
                    <a:pt x="39738" y="16903"/>
                  </a:lnTo>
                  <a:lnTo>
                    <a:pt x="48641" y="17957"/>
                  </a:lnTo>
                  <a:lnTo>
                    <a:pt x="55257" y="21031"/>
                  </a:lnTo>
                  <a:lnTo>
                    <a:pt x="59499" y="26073"/>
                  </a:lnTo>
                  <a:lnTo>
                    <a:pt x="61290" y="32969"/>
                  </a:lnTo>
                  <a:lnTo>
                    <a:pt x="81026" y="32969"/>
                  </a:lnTo>
                  <a:lnTo>
                    <a:pt x="78308" y="18846"/>
                  </a:lnTo>
                  <a:lnTo>
                    <a:pt x="70535" y="8509"/>
                  </a:lnTo>
                  <a:lnTo>
                    <a:pt x="57937" y="2159"/>
                  </a:lnTo>
                  <a:lnTo>
                    <a:pt x="40728" y="0"/>
                  </a:lnTo>
                  <a:lnTo>
                    <a:pt x="24244" y="2120"/>
                  </a:lnTo>
                  <a:lnTo>
                    <a:pt x="12026" y="8280"/>
                  </a:lnTo>
                  <a:lnTo>
                    <a:pt x="4432" y="18199"/>
                  </a:lnTo>
                  <a:lnTo>
                    <a:pt x="1828" y="31572"/>
                  </a:lnTo>
                  <a:lnTo>
                    <a:pt x="3403" y="42049"/>
                  </a:lnTo>
                  <a:lnTo>
                    <a:pt x="8445" y="49860"/>
                  </a:lnTo>
                  <a:lnTo>
                    <a:pt x="17399" y="55435"/>
                  </a:lnTo>
                  <a:lnTo>
                    <a:pt x="30721" y="59169"/>
                  </a:lnTo>
                  <a:lnTo>
                    <a:pt x="59182" y="64668"/>
                  </a:lnTo>
                  <a:lnTo>
                    <a:pt x="64389" y="68618"/>
                  </a:lnTo>
                  <a:lnTo>
                    <a:pt x="64389" y="85521"/>
                  </a:lnTo>
                  <a:lnTo>
                    <a:pt x="56502" y="90741"/>
                  </a:lnTo>
                  <a:lnTo>
                    <a:pt x="43675" y="90741"/>
                  </a:lnTo>
                  <a:lnTo>
                    <a:pt x="34099" y="89623"/>
                  </a:lnTo>
                  <a:lnTo>
                    <a:pt x="27000" y="86334"/>
                  </a:lnTo>
                  <a:lnTo>
                    <a:pt x="22453" y="80987"/>
                  </a:lnTo>
                  <a:lnTo>
                    <a:pt x="20574" y="73685"/>
                  </a:lnTo>
                  <a:lnTo>
                    <a:pt x="0" y="73685"/>
                  </a:lnTo>
                  <a:lnTo>
                    <a:pt x="3492" y="88265"/>
                  </a:lnTo>
                  <a:lnTo>
                    <a:pt x="11925" y="98907"/>
                  </a:lnTo>
                  <a:lnTo>
                    <a:pt x="25019" y="105435"/>
                  </a:lnTo>
                  <a:lnTo>
                    <a:pt x="42545" y="107645"/>
                  </a:lnTo>
                  <a:lnTo>
                    <a:pt x="60299" y="105410"/>
                  </a:lnTo>
                  <a:lnTo>
                    <a:pt x="73545" y="98894"/>
                  </a:lnTo>
                  <a:lnTo>
                    <a:pt x="81826" y="88455"/>
                  </a:lnTo>
                  <a:lnTo>
                    <a:pt x="84696" y="74396"/>
                  </a:lnTo>
                  <a:close/>
                </a:path>
                <a:path w="417829" h="135254">
                  <a:moveTo>
                    <a:pt x="164109" y="102019"/>
                  </a:moveTo>
                  <a:lnTo>
                    <a:pt x="160705" y="98780"/>
                  </a:lnTo>
                  <a:lnTo>
                    <a:pt x="159727" y="96799"/>
                  </a:lnTo>
                  <a:lnTo>
                    <a:pt x="159600" y="96532"/>
                  </a:lnTo>
                  <a:lnTo>
                    <a:pt x="159600" y="91732"/>
                  </a:lnTo>
                  <a:lnTo>
                    <a:pt x="159600" y="68491"/>
                  </a:lnTo>
                  <a:lnTo>
                    <a:pt x="159600" y="50457"/>
                  </a:lnTo>
                  <a:lnTo>
                    <a:pt x="158153" y="42989"/>
                  </a:lnTo>
                  <a:lnTo>
                    <a:pt x="157619" y="40259"/>
                  </a:lnTo>
                  <a:lnTo>
                    <a:pt x="151739" y="32943"/>
                  </a:lnTo>
                  <a:lnTo>
                    <a:pt x="141998" y="28536"/>
                  </a:lnTo>
                  <a:lnTo>
                    <a:pt x="128460" y="27063"/>
                  </a:lnTo>
                  <a:lnTo>
                    <a:pt x="114871" y="28702"/>
                  </a:lnTo>
                  <a:lnTo>
                    <a:pt x="104940" y="33629"/>
                  </a:lnTo>
                  <a:lnTo>
                    <a:pt x="98628" y="41859"/>
                  </a:lnTo>
                  <a:lnTo>
                    <a:pt x="95910" y="53416"/>
                  </a:lnTo>
                  <a:lnTo>
                    <a:pt x="114935" y="53416"/>
                  </a:lnTo>
                  <a:lnTo>
                    <a:pt x="115912" y="45516"/>
                  </a:lnTo>
                  <a:lnTo>
                    <a:pt x="119151" y="42989"/>
                  </a:lnTo>
                  <a:lnTo>
                    <a:pt x="136486" y="42989"/>
                  </a:lnTo>
                  <a:lnTo>
                    <a:pt x="140284" y="45516"/>
                  </a:lnTo>
                  <a:lnTo>
                    <a:pt x="140284" y="53136"/>
                  </a:lnTo>
                  <a:lnTo>
                    <a:pt x="140284" y="68491"/>
                  </a:lnTo>
                  <a:lnTo>
                    <a:pt x="140284" y="85255"/>
                  </a:lnTo>
                  <a:lnTo>
                    <a:pt x="134658" y="91732"/>
                  </a:lnTo>
                  <a:lnTo>
                    <a:pt x="118021" y="91732"/>
                  </a:lnTo>
                  <a:lnTo>
                    <a:pt x="113944" y="88214"/>
                  </a:lnTo>
                  <a:lnTo>
                    <a:pt x="113944" y="76657"/>
                  </a:lnTo>
                  <a:lnTo>
                    <a:pt x="117043" y="73837"/>
                  </a:lnTo>
                  <a:lnTo>
                    <a:pt x="125209" y="72148"/>
                  </a:lnTo>
                  <a:lnTo>
                    <a:pt x="137185" y="69888"/>
                  </a:lnTo>
                  <a:lnTo>
                    <a:pt x="138036" y="69608"/>
                  </a:lnTo>
                  <a:lnTo>
                    <a:pt x="140284" y="68491"/>
                  </a:lnTo>
                  <a:lnTo>
                    <a:pt x="140284" y="53136"/>
                  </a:lnTo>
                  <a:lnTo>
                    <a:pt x="139014" y="55245"/>
                  </a:lnTo>
                  <a:lnTo>
                    <a:pt x="136906" y="56515"/>
                  </a:lnTo>
                  <a:lnTo>
                    <a:pt x="134226" y="57924"/>
                  </a:lnTo>
                  <a:lnTo>
                    <a:pt x="124510" y="59474"/>
                  </a:lnTo>
                  <a:lnTo>
                    <a:pt x="116624" y="60871"/>
                  </a:lnTo>
                  <a:lnTo>
                    <a:pt x="106756" y="63766"/>
                  </a:lnTo>
                  <a:lnTo>
                    <a:pt x="99758" y="68681"/>
                  </a:lnTo>
                  <a:lnTo>
                    <a:pt x="95592" y="75679"/>
                  </a:lnTo>
                  <a:lnTo>
                    <a:pt x="94221" y="84836"/>
                  </a:lnTo>
                  <a:lnTo>
                    <a:pt x="95859" y="94157"/>
                  </a:lnTo>
                  <a:lnTo>
                    <a:pt x="100533" y="101371"/>
                  </a:lnTo>
                  <a:lnTo>
                    <a:pt x="107823" y="106006"/>
                  </a:lnTo>
                  <a:lnTo>
                    <a:pt x="117322" y="107657"/>
                  </a:lnTo>
                  <a:lnTo>
                    <a:pt x="123494" y="106984"/>
                  </a:lnTo>
                  <a:lnTo>
                    <a:pt x="129400" y="104978"/>
                  </a:lnTo>
                  <a:lnTo>
                    <a:pt x="135039" y="101587"/>
                  </a:lnTo>
                  <a:lnTo>
                    <a:pt x="140436" y="96799"/>
                  </a:lnTo>
                  <a:lnTo>
                    <a:pt x="140436" y="100749"/>
                  </a:lnTo>
                  <a:lnTo>
                    <a:pt x="140855" y="102158"/>
                  </a:lnTo>
                  <a:lnTo>
                    <a:pt x="142671" y="104419"/>
                  </a:lnTo>
                  <a:lnTo>
                    <a:pt x="164109" y="104419"/>
                  </a:lnTo>
                  <a:lnTo>
                    <a:pt x="164109" y="102019"/>
                  </a:lnTo>
                  <a:close/>
                </a:path>
                <a:path w="417829" h="135254">
                  <a:moveTo>
                    <a:pt x="212686" y="29870"/>
                  </a:moveTo>
                  <a:lnTo>
                    <a:pt x="200977" y="29870"/>
                  </a:lnTo>
                  <a:lnTo>
                    <a:pt x="200977" y="18453"/>
                  </a:lnTo>
                  <a:lnTo>
                    <a:pt x="202679" y="16484"/>
                  </a:lnTo>
                  <a:lnTo>
                    <a:pt x="208178" y="16484"/>
                  </a:lnTo>
                  <a:lnTo>
                    <a:pt x="211963" y="16903"/>
                  </a:lnTo>
                  <a:lnTo>
                    <a:pt x="211963" y="2120"/>
                  </a:lnTo>
                  <a:lnTo>
                    <a:pt x="181254" y="20713"/>
                  </a:lnTo>
                  <a:lnTo>
                    <a:pt x="181254" y="29870"/>
                  </a:lnTo>
                  <a:lnTo>
                    <a:pt x="170548" y="29870"/>
                  </a:lnTo>
                  <a:lnTo>
                    <a:pt x="170548" y="42976"/>
                  </a:lnTo>
                  <a:lnTo>
                    <a:pt x="181254" y="42976"/>
                  </a:lnTo>
                  <a:lnTo>
                    <a:pt x="181254" y="104406"/>
                  </a:lnTo>
                  <a:lnTo>
                    <a:pt x="200977" y="104406"/>
                  </a:lnTo>
                  <a:lnTo>
                    <a:pt x="200977" y="42976"/>
                  </a:lnTo>
                  <a:lnTo>
                    <a:pt x="212686" y="42976"/>
                  </a:lnTo>
                  <a:lnTo>
                    <a:pt x="212686" y="29870"/>
                  </a:lnTo>
                  <a:close/>
                </a:path>
                <a:path w="417829" h="135254">
                  <a:moveTo>
                    <a:pt x="289013" y="61582"/>
                  </a:moveTo>
                  <a:lnTo>
                    <a:pt x="288671" y="59474"/>
                  </a:lnTo>
                  <a:lnTo>
                    <a:pt x="287896" y="54533"/>
                  </a:lnTo>
                  <a:lnTo>
                    <a:pt x="286067" y="49187"/>
                  </a:lnTo>
                  <a:lnTo>
                    <a:pt x="282194" y="42138"/>
                  </a:lnTo>
                  <a:lnTo>
                    <a:pt x="280974" y="39903"/>
                  </a:lnTo>
                  <a:lnTo>
                    <a:pt x="273570" y="32943"/>
                  </a:lnTo>
                  <a:lnTo>
                    <a:pt x="268452" y="30556"/>
                  </a:lnTo>
                  <a:lnTo>
                    <a:pt x="268452" y="59474"/>
                  </a:lnTo>
                  <a:lnTo>
                    <a:pt x="238163" y="59474"/>
                  </a:lnTo>
                  <a:lnTo>
                    <a:pt x="239433" y="47777"/>
                  </a:lnTo>
                  <a:lnTo>
                    <a:pt x="244360" y="42138"/>
                  </a:lnTo>
                  <a:lnTo>
                    <a:pt x="262115" y="42138"/>
                  </a:lnTo>
                  <a:lnTo>
                    <a:pt x="267462" y="48196"/>
                  </a:lnTo>
                  <a:lnTo>
                    <a:pt x="268452" y="59474"/>
                  </a:lnTo>
                  <a:lnTo>
                    <a:pt x="268452" y="30556"/>
                  </a:lnTo>
                  <a:lnTo>
                    <a:pt x="264236" y="28575"/>
                  </a:lnTo>
                  <a:lnTo>
                    <a:pt x="253377" y="27063"/>
                  </a:lnTo>
                  <a:lnTo>
                    <a:pt x="238658" y="29921"/>
                  </a:lnTo>
                  <a:lnTo>
                    <a:pt x="227571" y="38138"/>
                  </a:lnTo>
                  <a:lnTo>
                    <a:pt x="220573" y="51130"/>
                  </a:lnTo>
                  <a:lnTo>
                    <a:pt x="218147" y="68351"/>
                  </a:lnTo>
                  <a:lnTo>
                    <a:pt x="220548" y="84772"/>
                  </a:lnTo>
                  <a:lnTo>
                    <a:pt x="227457" y="97142"/>
                  </a:lnTo>
                  <a:lnTo>
                    <a:pt x="238404" y="104940"/>
                  </a:lnTo>
                  <a:lnTo>
                    <a:pt x="252945" y="107657"/>
                  </a:lnTo>
                  <a:lnTo>
                    <a:pt x="265023" y="105918"/>
                  </a:lnTo>
                  <a:lnTo>
                    <a:pt x="275323" y="100977"/>
                  </a:lnTo>
                  <a:lnTo>
                    <a:pt x="283222" y="93205"/>
                  </a:lnTo>
                  <a:lnTo>
                    <a:pt x="283540" y="92570"/>
                  </a:lnTo>
                  <a:lnTo>
                    <a:pt x="288175" y="83007"/>
                  </a:lnTo>
                  <a:lnTo>
                    <a:pt x="268732" y="83007"/>
                  </a:lnTo>
                  <a:lnTo>
                    <a:pt x="266331" y="89052"/>
                  </a:lnTo>
                  <a:lnTo>
                    <a:pt x="260832" y="92570"/>
                  </a:lnTo>
                  <a:lnTo>
                    <a:pt x="248031" y="92570"/>
                  </a:lnTo>
                  <a:lnTo>
                    <a:pt x="243509" y="90182"/>
                  </a:lnTo>
                  <a:lnTo>
                    <a:pt x="240690" y="85953"/>
                  </a:lnTo>
                  <a:lnTo>
                    <a:pt x="238861" y="83134"/>
                  </a:lnTo>
                  <a:lnTo>
                    <a:pt x="238163" y="79756"/>
                  </a:lnTo>
                  <a:lnTo>
                    <a:pt x="237883" y="72567"/>
                  </a:lnTo>
                  <a:lnTo>
                    <a:pt x="288886" y="72567"/>
                  </a:lnTo>
                  <a:lnTo>
                    <a:pt x="289013" y="70878"/>
                  </a:lnTo>
                  <a:lnTo>
                    <a:pt x="289013" y="61582"/>
                  </a:lnTo>
                  <a:close/>
                </a:path>
                <a:path w="417829" h="135254">
                  <a:moveTo>
                    <a:pt x="335203" y="29870"/>
                  </a:moveTo>
                  <a:lnTo>
                    <a:pt x="324218" y="29870"/>
                  </a:lnTo>
                  <a:lnTo>
                    <a:pt x="324218" y="9436"/>
                  </a:lnTo>
                  <a:lnTo>
                    <a:pt x="304482" y="9436"/>
                  </a:lnTo>
                  <a:lnTo>
                    <a:pt x="304482" y="29870"/>
                  </a:lnTo>
                  <a:lnTo>
                    <a:pt x="294767" y="29870"/>
                  </a:lnTo>
                  <a:lnTo>
                    <a:pt x="294767" y="42976"/>
                  </a:lnTo>
                  <a:lnTo>
                    <a:pt x="304482" y="42976"/>
                  </a:lnTo>
                  <a:lnTo>
                    <a:pt x="304482" y="89750"/>
                  </a:lnTo>
                  <a:lnTo>
                    <a:pt x="305676" y="97599"/>
                  </a:lnTo>
                  <a:lnTo>
                    <a:pt x="309270" y="103187"/>
                  </a:lnTo>
                  <a:lnTo>
                    <a:pt x="315302" y="106540"/>
                  </a:lnTo>
                  <a:lnTo>
                    <a:pt x="323799" y="107645"/>
                  </a:lnTo>
                  <a:lnTo>
                    <a:pt x="328295" y="107645"/>
                  </a:lnTo>
                  <a:lnTo>
                    <a:pt x="331533" y="107226"/>
                  </a:lnTo>
                  <a:lnTo>
                    <a:pt x="335203" y="106095"/>
                  </a:lnTo>
                  <a:lnTo>
                    <a:pt x="335203" y="92290"/>
                  </a:lnTo>
                  <a:lnTo>
                    <a:pt x="332244" y="92722"/>
                  </a:lnTo>
                  <a:lnTo>
                    <a:pt x="325475" y="92722"/>
                  </a:lnTo>
                  <a:lnTo>
                    <a:pt x="324218" y="91160"/>
                  </a:lnTo>
                  <a:lnTo>
                    <a:pt x="324218" y="42976"/>
                  </a:lnTo>
                  <a:lnTo>
                    <a:pt x="335203" y="42976"/>
                  </a:lnTo>
                  <a:lnTo>
                    <a:pt x="335203" y="29870"/>
                  </a:lnTo>
                  <a:close/>
                </a:path>
                <a:path w="417829" h="135254">
                  <a:moveTo>
                    <a:pt x="417461" y="28321"/>
                  </a:moveTo>
                  <a:lnTo>
                    <a:pt x="397154" y="28321"/>
                  </a:lnTo>
                  <a:lnTo>
                    <a:pt x="381393" y="83693"/>
                  </a:lnTo>
                  <a:lnTo>
                    <a:pt x="364617" y="28321"/>
                  </a:lnTo>
                  <a:lnTo>
                    <a:pt x="342925" y="28321"/>
                  </a:lnTo>
                  <a:lnTo>
                    <a:pt x="371246" y="107505"/>
                  </a:lnTo>
                  <a:lnTo>
                    <a:pt x="371246" y="115392"/>
                  </a:lnTo>
                  <a:lnTo>
                    <a:pt x="366318" y="120738"/>
                  </a:lnTo>
                  <a:lnTo>
                    <a:pt x="357428" y="120738"/>
                  </a:lnTo>
                  <a:lnTo>
                    <a:pt x="353771" y="119900"/>
                  </a:lnTo>
                  <a:lnTo>
                    <a:pt x="353771" y="134696"/>
                  </a:lnTo>
                  <a:lnTo>
                    <a:pt x="356743" y="135128"/>
                  </a:lnTo>
                  <a:lnTo>
                    <a:pt x="365887" y="135255"/>
                  </a:lnTo>
                  <a:lnTo>
                    <a:pt x="371525" y="134277"/>
                  </a:lnTo>
                  <a:lnTo>
                    <a:pt x="380542" y="130606"/>
                  </a:lnTo>
                  <a:lnTo>
                    <a:pt x="382943" y="127508"/>
                  </a:lnTo>
                  <a:lnTo>
                    <a:pt x="417461" y="28321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83B8F47B-5ABC-4800-9FFE-D970CF68A074}"/>
                </a:ext>
              </a:extLst>
            </p:cNvPr>
            <p:cNvSpPr/>
            <p:nvPr/>
          </p:nvSpPr>
          <p:spPr>
            <a:xfrm>
              <a:off x="7148309" y="10187191"/>
              <a:ext cx="95973" cy="95999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A9966BF6-3207-42A2-B10C-17AE81BB7854}"/>
                </a:ext>
              </a:extLst>
            </p:cNvPr>
            <p:cNvSpPr/>
            <p:nvPr/>
          </p:nvSpPr>
          <p:spPr>
            <a:xfrm>
              <a:off x="6639903" y="10331272"/>
              <a:ext cx="675005" cy="106045"/>
            </a:xfrm>
            <a:custGeom>
              <a:avLst/>
              <a:gdLst/>
              <a:ahLst/>
              <a:cxnLst/>
              <a:rect l="l" t="t" r="r" b="b"/>
              <a:pathLst>
                <a:path w="675004" h="106045">
                  <a:moveTo>
                    <a:pt x="78486" y="31851"/>
                  </a:moveTo>
                  <a:lnTo>
                    <a:pt x="76314" y="18199"/>
                  </a:lnTo>
                  <a:lnTo>
                    <a:pt x="75946" y="17627"/>
                  </a:lnTo>
                  <a:lnTo>
                    <a:pt x="69951" y="8216"/>
                  </a:lnTo>
                  <a:lnTo>
                    <a:pt x="59563" y="2095"/>
                  </a:lnTo>
                  <a:lnTo>
                    <a:pt x="57340" y="1778"/>
                  </a:lnTo>
                  <a:lnTo>
                    <a:pt x="57340" y="22542"/>
                  </a:lnTo>
                  <a:lnTo>
                    <a:pt x="57340" y="43548"/>
                  </a:lnTo>
                  <a:lnTo>
                    <a:pt x="52133" y="48475"/>
                  </a:lnTo>
                  <a:lnTo>
                    <a:pt x="21132" y="48475"/>
                  </a:lnTo>
                  <a:lnTo>
                    <a:pt x="21132" y="17627"/>
                  </a:lnTo>
                  <a:lnTo>
                    <a:pt x="52133" y="17627"/>
                  </a:lnTo>
                  <a:lnTo>
                    <a:pt x="57340" y="22542"/>
                  </a:lnTo>
                  <a:lnTo>
                    <a:pt x="57340" y="1778"/>
                  </a:lnTo>
                  <a:lnTo>
                    <a:pt x="45351" y="12"/>
                  </a:lnTo>
                  <a:lnTo>
                    <a:pt x="0" y="12"/>
                  </a:lnTo>
                  <a:lnTo>
                    <a:pt x="0" y="102717"/>
                  </a:lnTo>
                  <a:lnTo>
                    <a:pt x="21132" y="102717"/>
                  </a:lnTo>
                  <a:lnTo>
                    <a:pt x="21132" y="66090"/>
                  </a:lnTo>
                  <a:lnTo>
                    <a:pt x="47472" y="66090"/>
                  </a:lnTo>
                  <a:lnTo>
                    <a:pt x="60274" y="63677"/>
                  </a:lnTo>
                  <a:lnTo>
                    <a:pt x="70053" y="56794"/>
                  </a:lnTo>
                  <a:lnTo>
                    <a:pt x="74853" y="48475"/>
                  </a:lnTo>
                  <a:lnTo>
                    <a:pt x="76288" y="45999"/>
                  </a:lnTo>
                  <a:lnTo>
                    <a:pt x="78486" y="31851"/>
                  </a:lnTo>
                  <a:close/>
                </a:path>
                <a:path w="675004" h="106045">
                  <a:moveTo>
                    <a:pt x="135343" y="25514"/>
                  </a:moveTo>
                  <a:lnTo>
                    <a:pt x="111810" y="41579"/>
                  </a:lnTo>
                  <a:lnTo>
                    <a:pt x="111810" y="26644"/>
                  </a:lnTo>
                  <a:lnTo>
                    <a:pt x="92075" y="26644"/>
                  </a:lnTo>
                  <a:lnTo>
                    <a:pt x="92075" y="102730"/>
                  </a:lnTo>
                  <a:lnTo>
                    <a:pt x="111810" y="102730"/>
                  </a:lnTo>
                  <a:lnTo>
                    <a:pt x="111810" y="50736"/>
                  </a:lnTo>
                  <a:lnTo>
                    <a:pt x="117589" y="44958"/>
                  </a:lnTo>
                  <a:lnTo>
                    <a:pt x="131254" y="44958"/>
                  </a:lnTo>
                  <a:lnTo>
                    <a:pt x="135343" y="45529"/>
                  </a:lnTo>
                  <a:lnTo>
                    <a:pt x="135343" y="25514"/>
                  </a:lnTo>
                  <a:close/>
                </a:path>
                <a:path w="675004" h="106045">
                  <a:moveTo>
                    <a:pt x="218033" y="66230"/>
                  </a:moveTo>
                  <a:lnTo>
                    <a:pt x="215468" y="48971"/>
                  </a:lnTo>
                  <a:lnTo>
                    <a:pt x="211048" y="41300"/>
                  </a:lnTo>
                  <a:lnTo>
                    <a:pt x="208076" y="36131"/>
                  </a:lnTo>
                  <a:lnTo>
                    <a:pt x="198272" y="29527"/>
                  </a:lnTo>
                  <a:lnTo>
                    <a:pt x="198272" y="65671"/>
                  </a:lnTo>
                  <a:lnTo>
                    <a:pt x="198272" y="66230"/>
                  </a:lnTo>
                  <a:lnTo>
                    <a:pt x="196989" y="75717"/>
                  </a:lnTo>
                  <a:lnTo>
                    <a:pt x="193306" y="83350"/>
                  </a:lnTo>
                  <a:lnTo>
                    <a:pt x="187655" y="88277"/>
                  </a:lnTo>
                  <a:lnTo>
                    <a:pt x="180403" y="90043"/>
                  </a:lnTo>
                  <a:lnTo>
                    <a:pt x="173075" y="88277"/>
                  </a:lnTo>
                  <a:lnTo>
                    <a:pt x="167436" y="83337"/>
                  </a:lnTo>
                  <a:lnTo>
                    <a:pt x="163804" y="75653"/>
                  </a:lnTo>
                  <a:lnTo>
                    <a:pt x="162521" y="65671"/>
                  </a:lnTo>
                  <a:lnTo>
                    <a:pt x="163804" y="55676"/>
                  </a:lnTo>
                  <a:lnTo>
                    <a:pt x="167436" y="47993"/>
                  </a:lnTo>
                  <a:lnTo>
                    <a:pt x="173088" y="43053"/>
                  </a:lnTo>
                  <a:lnTo>
                    <a:pt x="180403" y="41300"/>
                  </a:lnTo>
                  <a:lnTo>
                    <a:pt x="187782" y="43053"/>
                  </a:lnTo>
                  <a:lnTo>
                    <a:pt x="193433" y="48031"/>
                  </a:lnTo>
                  <a:lnTo>
                    <a:pt x="197040" y="55803"/>
                  </a:lnTo>
                  <a:lnTo>
                    <a:pt x="198272" y="65671"/>
                  </a:lnTo>
                  <a:lnTo>
                    <a:pt x="198272" y="29527"/>
                  </a:lnTo>
                  <a:lnTo>
                    <a:pt x="196202" y="28130"/>
                  </a:lnTo>
                  <a:lnTo>
                    <a:pt x="180263" y="25374"/>
                  </a:lnTo>
                  <a:lnTo>
                    <a:pt x="164592" y="28168"/>
                  </a:lnTo>
                  <a:lnTo>
                    <a:pt x="152806" y="36169"/>
                  </a:lnTo>
                  <a:lnTo>
                    <a:pt x="145364" y="48856"/>
                  </a:lnTo>
                  <a:lnTo>
                    <a:pt x="142786" y="65671"/>
                  </a:lnTo>
                  <a:lnTo>
                    <a:pt x="145364" y="82550"/>
                  </a:lnTo>
                  <a:lnTo>
                    <a:pt x="152819" y="95224"/>
                  </a:lnTo>
                  <a:lnTo>
                    <a:pt x="164655" y="103200"/>
                  </a:lnTo>
                  <a:lnTo>
                    <a:pt x="180403" y="105968"/>
                  </a:lnTo>
                  <a:lnTo>
                    <a:pt x="196100" y="103200"/>
                  </a:lnTo>
                  <a:lnTo>
                    <a:pt x="207937" y="95300"/>
                  </a:lnTo>
                  <a:lnTo>
                    <a:pt x="211074" y="90043"/>
                  </a:lnTo>
                  <a:lnTo>
                    <a:pt x="215417" y="82791"/>
                  </a:lnTo>
                  <a:lnTo>
                    <a:pt x="218033" y="66230"/>
                  </a:lnTo>
                  <a:close/>
                </a:path>
                <a:path w="675004" h="106045">
                  <a:moveTo>
                    <a:pt x="265176" y="28194"/>
                  </a:moveTo>
                  <a:lnTo>
                    <a:pt x="254190" y="28194"/>
                  </a:lnTo>
                  <a:lnTo>
                    <a:pt x="254190" y="7759"/>
                  </a:lnTo>
                  <a:lnTo>
                    <a:pt x="234467" y="7759"/>
                  </a:lnTo>
                  <a:lnTo>
                    <a:pt x="234467" y="28194"/>
                  </a:lnTo>
                  <a:lnTo>
                    <a:pt x="224739" y="28194"/>
                  </a:lnTo>
                  <a:lnTo>
                    <a:pt x="224739" y="41300"/>
                  </a:lnTo>
                  <a:lnTo>
                    <a:pt x="234467" y="41300"/>
                  </a:lnTo>
                  <a:lnTo>
                    <a:pt x="234467" y="88074"/>
                  </a:lnTo>
                  <a:lnTo>
                    <a:pt x="235648" y="95923"/>
                  </a:lnTo>
                  <a:lnTo>
                    <a:pt x="239255" y="101511"/>
                  </a:lnTo>
                  <a:lnTo>
                    <a:pt x="245275" y="104863"/>
                  </a:lnTo>
                  <a:lnTo>
                    <a:pt x="253771" y="105968"/>
                  </a:lnTo>
                  <a:lnTo>
                    <a:pt x="258267" y="105968"/>
                  </a:lnTo>
                  <a:lnTo>
                    <a:pt x="261518" y="105549"/>
                  </a:lnTo>
                  <a:lnTo>
                    <a:pt x="265176" y="104419"/>
                  </a:lnTo>
                  <a:lnTo>
                    <a:pt x="265176" y="90601"/>
                  </a:lnTo>
                  <a:lnTo>
                    <a:pt x="262216" y="91033"/>
                  </a:lnTo>
                  <a:lnTo>
                    <a:pt x="255460" y="91033"/>
                  </a:lnTo>
                  <a:lnTo>
                    <a:pt x="254190" y="89484"/>
                  </a:lnTo>
                  <a:lnTo>
                    <a:pt x="254190" y="41300"/>
                  </a:lnTo>
                  <a:lnTo>
                    <a:pt x="265176" y="41300"/>
                  </a:lnTo>
                  <a:lnTo>
                    <a:pt x="265176" y="28194"/>
                  </a:lnTo>
                  <a:close/>
                </a:path>
                <a:path w="675004" h="106045">
                  <a:moveTo>
                    <a:pt x="343065" y="59893"/>
                  </a:moveTo>
                  <a:lnTo>
                    <a:pt x="342722" y="57785"/>
                  </a:lnTo>
                  <a:lnTo>
                    <a:pt x="341934" y="52844"/>
                  </a:lnTo>
                  <a:lnTo>
                    <a:pt x="340118" y="47498"/>
                  </a:lnTo>
                  <a:lnTo>
                    <a:pt x="336245" y="40449"/>
                  </a:lnTo>
                  <a:lnTo>
                    <a:pt x="335013" y="38214"/>
                  </a:lnTo>
                  <a:lnTo>
                    <a:pt x="327621" y="31254"/>
                  </a:lnTo>
                  <a:lnTo>
                    <a:pt x="322503" y="28867"/>
                  </a:lnTo>
                  <a:lnTo>
                    <a:pt x="322503" y="57785"/>
                  </a:lnTo>
                  <a:lnTo>
                    <a:pt x="292201" y="57785"/>
                  </a:lnTo>
                  <a:lnTo>
                    <a:pt x="293484" y="46088"/>
                  </a:lnTo>
                  <a:lnTo>
                    <a:pt x="298411" y="40449"/>
                  </a:lnTo>
                  <a:lnTo>
                    <a:pt x="316166" y="40449"/>
                  </a:lnTo>
                  <a:lnTo>
                    <a:pt x="321513" y="46507"/>
                  </a:lnTo>
                  <a:lnTo>
                    <a:pt x="322503" y="57785"/>
                  </a:lnTo>
                  <a:lnTo>
                    <a:pt x="322503" y="28867"/>
                  </a:lnTo>
                  <a:lnTo>
                    <a:pt x="318287" y="26885"/>
                  </a:lnTo>
                  <a:lnTo>
                    <a:pt x="307428" y="25374"/>
                  </a:lnTo>
                  <a:lnTo>
                    <a:pt x="292696" y="28232"/>
                  </a:lnTo>
                  <a:lnTo>
                    <a:pt x="281622" y="36449"/>
                  </a:lnTo>
                  <a:lnTo>
                    <a:pt x="274624" y="49441"/>
                  </a:lnTo>
                  <a:lnTo>
                    <a:pt x="272199" y="66662"/>
                  </a:lnTo>
                  <a:lnTo>
                    <a:pt x="274599" y="83083"/>
                  </a:lnTo>
                  <a:lnTo>
                    <a:pt x="281508" y="95453"/>
                  </a:lnTo>
                  <a:lnTo>
                    <a:pt x="292455" y="103251"/>
                  </a:lnTo>
                  <a:lnTo>
                    <a:pt x="306997" y="105968"/>
                  </a:lnTo>
                  <a:lnTo>
                    <a:pt x="319074" y="104241"/>
                  </a:lnTo>
                  <a:lnTo>
                    <a:pt x="329361" y="99301"/>
                  </a:lnTo>
                  <a:lnTo>
                    <a:pt x="337273" y="91528"/>
                  </a:lnTo>
                  <a:lnTo>
                    <a:pt x="337591" y="90881"/>
                  </a:lnTo>
                  <a:lnTo>
                    <a:pt x="342226" y="81318"/>
                  </a:lnTo>
                  <a:lnTo>
                    <a:pt x="322770" y="81318"/>
                  </a:lnTo>
                  <a:lnTo>
                    <a:pt x="320382" y="87363"/>
                  </a:lnTo>
                  <a:lnTo>
                    <a:pt x="314883" y="90881"/>
                  </a:lnTo>
                  <a:lnTo>
                    <a:pt x="302082" y="90881"/>
                  </a:lnTo>
                  <a:lnTo>
                    <a:pt x="297561" y="88493"/>
                  </a:lnTo>
                  <a:lnTo>
                    <a:pt x="294741" y="84264"/>
                  </a:lnTo>
                  <a:lnTo>
                    <a:pt x="292912" y="81445"/>
                  </a:lnTo>
                  <a:lnTo>
                    <a:pt x="292201" y="78066"/>
                  </a:lnTo>
                  <a:lnTo>
                    <a:pt x="291934" y="70878"/>
                  </a:lnTo>
                  <a:lnTo>
                    <a:pt x="342925" y="70878"/>
                  </a:lnTo>
                  <a:lnTo>
                    <a:pt x="343065" y="69189"/>
                  </a:lnTo>
                  <a:lnTo>
                    <a:pt x="343065" y="59893"/>
                  </a:lnTo>
                  <a:close/>
                </a:path>
                <a:path w="675004" h="106045">
                  <a:moveTo>
                    <a:pt x="420954" y="55105"/>
                  </a:moveTo>
                  <a:lnTo>
                    <a:pt x="417918" y="42608"/>
                  </a:lnTo>
                  <a:lnTo>
                    <a:pt x="411200" y="33261"/>
                  </a:lnTo>
                  <a:lnTo>
                    <a:pt x="401142" y="27406"/>
                  </a:lnTo>
                  <a:lnTo>
                    <a:pt x="388124" y="25374"/>
                  </a:lnTo>
                  <a:lnTo>
                    <a:pt x="372872" y="28105"/>
                  </a:lnTo>
                  <a:lnTo>
                    <a:pt x="361594" y="36080"/>
                  </a:lnTo>
                  <a:lnTo>
                    <a:pt x="354596" y="48907"/>
                  </a:lnTo>
                  <a:lnTo>
                    <a:pt x="352196" y="66230"/>
                  </a:lnTo>
                  <a:lnTo>
                    <a:pt x="354596" y="83019"/>
                  </a:lnTo>
                  <a:lnTo>
                    <a:pt x="361569" y="95504"/>
                  </a:lnTo>
                  <a:lnTo>
                    <a:pt x="372770" y="103289"/>
                  </a:lnTo>
                  <a:lnTo>
                    <a:pt x="387858" y="105968"/>
                  </a:lnTo>
                  <a:lnTo>
                    <a:pt x="400545" y="103898"/>
                  </a:lnTo>
                  <a:lnTo>
                    <a:pt x="410629" y="97993"/>
                  </a:lnTo>
                  <a:lnTo>
                    <a:pt x="417601" y="88671"/>
                  </a:lnTo>
                  <a:lnTo>
                    <a:pt x="420954" y="76377"/>
                  </a:lnTo>
                  <a:lnTo>
                    <a:pt x="402082" y="76377"/>
                  </a:lnTo>
                  <a:lnTo>
                    <a:pt x="399694" y="86245"/>
                  </a:lnTo>
                  <a:lnTo>
                    <a:pt x="395744" y="90043"/>
                  </a:lnTo>
                  <a:lnTo>
                    <a:pt x="387858" y="90043"/>
                  </a:lnTo>
                  <a:lnTo>
                    <a:pt x="381139" y="88417"/>
                  </a:lnTo>
                  <a:lnTo>
                    <a:pt x="376135" y="83731"/>
                  </a:lnTo>
                  <a:lnTo>
                    <a:pt x="372999" y="76250"/>
                  </a:lnTo>
                  <a:lnTo>
                    <a:pt x="371919" y="66230"/>
                  </a:lnTo>
                  <a:lnTo>
                    <a:pt x="371919" y="58915"/>
                  </a:lnTo>
                  <a:lnTo>
                    <a:pt x="373329" y="52298"/>
                  </a:lnTo>
                  <a:lnTo>
                    <a:pt x="377990" y="43561"/>
                  </a:lnTo>
                  <a:lnTo>
                    <a:pt x="382358" y="41313"/>
                  </a:lnTo>
                  <a:lnTo>
                    <a:pt x="396011" y="41313"/>
                  </a:lnTo>
                  <a:lnTo>
                    <a:pt x="399821" y="45110"/>
                  </a:lnTo>
                  <a:lnTo>
                    <a:pt x="402082" y="55105"/>
                  </a:lnTo>
                  <a:lnTo>
                    <a:pt x="420954" y="55105"/>
                  </a:lnTo>
                  <a:close/>
                </a:path>
                <a:path w="675004" h="106045">
                  <a:moveTo>
                    <a:pt x="468261" y="28194"/>
                  </a:moveTo>
                  <a:lnTo>
                    <a:pt x="457263" y="28194"/>
                  </a:lnTo>
                  <a:lnTo>
                    <a:pt x="457263" y="7759"/>
                  </a:lnTo>
                  <a:lnTo>
                    <a:pt x="437540" y="7759"/>
                  </a:lnTo>
                  <a:lnTo>
                    <a:pt x="437540" y="28194"/>
                  </a:lnTo>
                  <a:lnTo>
                    <a:pt x="427812" y="28194"/>
                  </a:lnTo>
                  <a:lnTo>
                    <a:pt x="427812" y="41300"/>
                  </a:lnTo>
                  <a:lnTo>
                    <a:pt x="437540" y="41300"/>
                  </a:lnTo>
                  <a:lnTo>
                    <a:pt x="437540" y="88074"/>
                  </a:lnTo>
                  <a:lnTo>
                    <a:pt x="438721" y="95923"/>
                  </a:lnTo>
                  <a:lnTo>
                    <a:pt x="442328" y="101511"/>
                  </a:lnTo>
                  <a:lnTo>
                    <a:pt x="448348" y="104863"/>
                  </a:lnTo>
                  <a:lnTo>
                    <a:pt x="456844" y="105968"/>
                  </a:lnTo>
                  <a:lnTo>
                    <a:pt x="461340" y="105968"/>
                  </a:lnTo>
                  <a:lnTo>
                    <a:pt x="464591" y="105549"/>
                  </a:lnTo>
                  <a:lnTo>
                    <a:pt x="468261" y="104419"/>
                  </a:lnTo>
                  <a:lnTo>
                    <a:pt x="468261" y="90601"/>
                  </a:lnTo>
                  <a:lnTo>
                    <a:pt x="465302" y="91033"/>
                  </a:lnTo>
                  <a:lnTo>
                    <a:pt x="458533" y="91033"/>
                  </a:lnTo>
                  <a:lnTo>
                    <a:pt x="457263" y="89484"/>
                  </a:lnTo>
                  <a:lnTo>
                    <a:pt x="457263" y="41300"/>
                  </a:lnTo>
                  <a:lnTo>
                    <a:pt x="468261" y="41300"/>
                  </a:lnTo>
                  <a:lnTo>
                    <a:pt x="468261" y="28194"/>
                  </a:lnTo>
                  <a:close/>
                </a:path>
                <a:path w="675004" h="106045">
                  <a:moveTo>
                    <a:pt x="501637" y="26631"/>
                  </a:moveTo>
                  <a:lnTo>
                    <a:pt x="481901" y="26631"/>
                  </a:lnTo>
                  <a:lnTo>
                    <a:pt x="481901" y="102717"/>
                  </a:lnTo>
                  <a:lnTo>
                    <a:pt x="501637" y="102717"/>
                  </a:lnTo>
                  <a:lnTo>
                    <a:pt x="501637" y="26631"/>
                  </a:lnTo>
                  <a:close/>
                </a:path>
                <a:path w="675004" h="106045">
                  <a:moveTo>
                    <a:pt x="501637" y="0"/>
                  </a:moveTo>
                  <a:lnTo>
                    <a:pt x="481901" y="0"/>
                  </a:lnTo>
                  <a:lnTo>
                    <a:pt x="481901" y="17614"/>
                  </a:lnTo>
                  <a:lnTo>
                    <a:pt x="501637" y="17614"/>
                  </a:lnTo>
                  <a:lnTo>
                    <a:pt x="501637" y="0"/>
                  </a:lnTo>
                  <a:close/>
                </a:path>
                <a:path w="675004" h="106045">
                  <a:moveTo>
                    <a:pt x="591781" y="66230"/>
                  </a:moveTo>
                  <a:lnTo>
                    <a:pt x="589216" y="48971"/>
                  </a:lnTo>
                  <a:lnTo>
                    <a:pt x="584796" y="41300"/>
                  </a:lnTo>
                  <a:lnTo>
                    <a:pt x="581825" y="36131"/>
                  </a:lnTo>
                  <a:lnTo>
                    <a:pt x="572008" y="29527"/>
                  </a:lnTo>
                  <a:lnTo>
                    <a:pt x="572008" y="65671"/>
                  </a:lnTo>
                  <a:lnTo>
                    <a:pt x="572008" y="66230"/>
                  </a:lnTo>
                  <a:lnTo>
                    <a:pt x="570725" y="75717"/>
                  </a:lnTo>
                  <a:lnTo>
                    <a:pt x="567042" y="83350"/>
                  </a:lnTo>
                  <a:lnTo>
                    <a:pt x="561403" y="88277"/>
                  </a:lnTo>
                  <a:lnTo>
                    <a:pt x="554151" y="90043"/>
                  </a:lnTo>
                  <a:lnTo>
                    <a:pt x="546811" y="88277"/>
                  </a:lnTo>
                  <a:lnTo>
                    <a:pt x="541172" y="83337"/>
                  </a:lnTo>
                  <a:lnTo>
                    <a:pt x="537540" y="75653"/>
                  </a:lnTo>
                  <a:lnTo>
                    <a:pt x="536257" y="65671"/>
                  </a:lnTo>
                  <a:lnTo>
                    <a:pt x="537540" y="55676"/>
                  </a:lnTo>
                  <a:lnTo>
                    <a:pt x="541185" y="47993"/>
                  </a:lnTo>
                  <a:lnTo>
                    <a:pt x="546836" y="43053"/>
                  </a:lnTo>
                  <a:lnTo>
                    <a:pt x="554151" y="41300"/>
                  </a:lnTo>
                  <a:lnTo>
                    <a:pt x="561517" y="43053"/>
                  </a:lnTo>
                  <a:lnTo>
                    <a:pt x="567169" y="48031"/>
                  </a:lnTo>
                  <a:lnTo>
                    <a:pt x="570776" y="55803"/>
                  </a:lnTo>
                  <a:lnTo>
                    <a:pt x="572008" y="65671"/>
                  </a:lnTo>
                  <a:lnTo>
                    <a:pt x="572008" y="29527"/>
                  </a:lnTo>
                  <a:lnTo>
                    <a:pt x="569950" y="28130"/>
                  </a:lnTo>
                  <a:lnTo>
                    <a:pt x="554012" y="25374"/>
                  </a:lnTo>
                  <a:lnTo>
                    <a:pt x="538340" y="28168"/>
                  </a:lnTo>
                  <a:lnTo>
                    <a:pt x="526542" y="36169"/>
                  </a:lnTo>
                  <a:lnTo>
                    <a:pt x="519112" y="48856"/>
                  </a:lnTo>
                  <a:lnTo>
                    <a:pt x="516534" y="65671"/>
                  </a:lnTo>
                  <a:lnTo>
                    <a:pt x="519112" y="82550"/>
                  </a:lnTo>
                  <a:lnTo>
                    <a:pt x="526567" y="95224"/>
                  </a:lnTo>
                  <a:lnTo>
                    <a:pt x="538403" y="103200"/>
                  </a:lnTo>
                  <a:lnTo>
                    <a:pt x="554151" y="105968"/>
                  </a:lnTo>
                  <a:lnTo>
                    <a:pt x="569849" y="103200"/>
                  </a:lnTo>
                  <a:lnTo>
                    <a:pt x="581672" y="95300"/>
                  </a:lnTo>
                  <a:lnTo>
                    <a:pt x="584822" y="90043"/>
                  </a:lnTo>
                  <a:lnTo>
                    <a:pt x="589165" y="82791"/>
                  </a:lnTo>
                  <a:lnTo>
                    <a:pt x="591781" y="66230"/>
                  </a:lnTo>
                  <a:close/>
                </a:path>
                <a:path w="675004" h="106045">
                  <a:moveTo>
                    <a:pt x="674598" y="51727"/>
                  </a:moveTo>
                  <a:lnTo>
                    <a:pt x="672909" y="40474"/>
                  </a:lnTo>
                  <a:lnTo>
                    <a:pt x="667969" y="32207"/>
                  </a:lnTo>
                  <a:lnTo>
                    <a:pt x="659955" y="27114"/>
                  </a:lnTo>
                  <a:lnTo>
                    <a:pt x="649084" y="25374"/>
                  </a:lnTo>
                  <a:lnTo>
                    <a:pt x="641959" y="26073"/>
                  </a:lnTo>
                  <a:lnTo>
                    <a:pt x="635927" y="28270"/>
                  </a:lnTo>
                  <a:lnTo>
                    <a:pt x="630758" y="32080"/>
                  </a:lnTo>
                  <a:lnTo>
                    <a:pt x="626262" y="37630"/>
                  </a:lnTo>
                  <a:lnTo>
                    <a:pt x="626262" y="26644"/>
                  </a:lnTo>
                  <a:lnTo>
                    <a:pt x="606526" y="26644"/>
                  </a:lnTo>
                  <a:lnTo>
                    <a:pt x="606526" y="102730"/>
                  </a:lnTo>
                  <a:lnTo>
                    <a:pt x="626262" y="102730"/>
                  </a:lnTo>
                  <a:lnTo>
                    <a:pt x="626262" y="48056"/>
                  </a:lnTo>
                  <a:lnTo>
                    <a:pt x="632460" y="42151"/>
                  </a:lnTo>
                  <a:lnTo>
                    <a:pt x="650633" y="42151"/>
                  </a:lnTo>
                  <a:lnTo>
                    <a:pt x="654862" y="46799"/>
                  </a:lnTo>
                  <a:lnTo>
                    <a:pt x="654862" y="102730"/>
                  </a:lnTo>
                  <a:lnTo>
                    <a:pt x="674598" y="102730"/>
                  </a:lnTo>
                  <a:lnTo>
                    <a:pt x="674598" y="51727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4">
            <a:extLst>
              <a:ext uri="{FF2B5EF4-FFF2-40B4-BE49-F238E27FC236}">
                <a16:creationId xmlns:a16="http://schemas.microsoft.com/office/drawing/2014/main" id="{3868B5A6-C8FA-490B-8085-7D7DACE45CD6}"/>
              </a:ext>
            </a:extLst>
          </p:cNvPr>
          <p:cNvGrpSpPr/>
          <p:nvPr/>
        </p:nvGrpSpPr>
        <p:grpSpPr>
          <a:xfrm>
            <a:off x="791044" y="10262996"/>
            <a:ext cx="259079" cy="129539"/>
            <a:chOff x="791044" y="10262996"/>
            <a:chExt cx="259079" cy="129539"/>
          </a:xfrm>
        </p:grpSpPr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3CF017BB-EEC9-493F-8E4A-15C41AAD050A}"/>
                </a:ext>
              </a:extLst>
            </p:cNvPr>
            <p:cNvSpPr/>
            <p:nvPr/>
          </p:nvSpPr>
          <p:spPr>
            <a:xfrm>
              <a:off x="867667" y="10283182"/>
              <a:ext cx="182012" cy="94294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9DE3C31E-F3D0-454B-A2B8-3E32EC9CB75B}"/>
                </a:ext>
              </a:extLst>
            </p:cNvPr>
            <p:cNvSpPr/>
            <p:nvPr/>
          </p:nvSpPr>
          <p:spPr>
            <a:xfrm>
              <a:off x="791044" y="10262996"/>
              <a:ext cx="118338" cy="128917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Picture 16" descr="A cluttered kitchen&#10;&#10;Description automatically generated">
            <a:extLst>
              <a:ext uri="{FF2B5EF4-FFF2-40B4-BE49-F238E27FC236}">
                <a16:creationId xmlns:a16="http://schemas.microsoft.com/office/drawing/2014/main" id="{86B2E547-43CD-479F-9FBD-8D9F10E728E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493" y="2611054"/>
            <a:ext cx="3374011" cy="2821981"/>
          </a:xfrm>
          <a:prstGeom prst="rect">
            <a:avLst/>
          </a:prstGeom>
        </p:spPr>
      </p:pic>
      <p:pic>
        <p:nvPicPr>
          <p:cNvPr id="25" name="Picture 24" descr="A kitchen with a table in a room&#10;&#10;Description automatically generated">
            <a:extLst>
              <a:ext uri="{FF2B5EF4-FFF2-40B4-BE49-F238E27FC236}">
                <a16:creationId xmlns:a16="http://schemas.microsoft.com/office/drawing/2014/main" id="{5F1B3572-0D84-4719-80D6-8417E468E83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694" y="2605108"/>
            <a:ext cx="3491214" cy="28219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AFCD1B-0B4F-4D61-9382-CF52E071B91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493" y="5573272"/>
            <a:ext cx="7124415" cy="43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4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6946" cy="205638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2686" y="10281676"/>
            <a:ext cx="347806" cy="9579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91044" y="10262996"/>
            <a:ext cx="259079" cy="129539"/>
            <a:chOff x="791044" y="10262996"/>
            <a:chExt cx="259079" cy="129539"/>
          </a:xfrm>
        </p:grpSpPr>
        <p:sp>
          <p:nvSpPr>
            <p:cNvPr id="5" name="object 5"/>
            <p:cNvSpPr/>
            <p:nvPr/>
          </p:nvSpPr>
          <p:spPr>
            <a:xfrm>
              <a:off x="867667" y="10283182"/>
              <a:ext cx="182006" cy="94294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1044" y="10262996"/>
              <a:ext cx="118338" cy="128917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214905" y="10215341"/>
            <a:ext cx="175501" cy="218795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639890" y="10177370"/>
            <a:ext cx="675005" cy="260350"/>
            <a:chOff x="6639890" y="10177370"/>
            <a:chExt cx="675005" cy="260350"/>
          </a:xfrm>
        </p:grpSpPr>
        <p:sp>
          <p:nvSpPr>
            <p:cNvPr id="9" name="object 9"/>
            <p:cNvSpPr/>
            <p:nvPr/>
          </p:nvSpPr>
          <p:spPr>
            <a:xfrm>
              <a:off x="6710095" y="10177374"/>
              <a:ext cx="417830" cy="135255"/>
            </a:xfrm>
            <a:custGeom>
              <a:avLst/>
              <a:gdLst/>
              <a:ahLst/>
              <a:cxnLst/>
              <a:rect l="l" t="t" r="r" b="b"/>
              <a:pathLst>
                <a:path w="417829" h="135254">
                  <a:moveTo>
                    <a:pt x="84683" y="74396"/>
                  </a:moveTo>
                  <a:lnTo>
                    <a:pt x="57492" y="46075"/>
                  </a:lnTo>
                  <a:lnTo>
                    <a:pt x="26352" y="40017"/>
                  </a:lnTo>
                  <a:lnTo>
                    <a:pt x="21983" y="37058"/>
                  </a:lnTo>
                  <a:lnTo>
                    <a:pt x="21983" y="21844"/>
                  </a:lnTo>
                  <a:lnTo>
                    <a:pt x="28740" y="16903"/>
                  </a:lnTo>
                  <a:lnTo>
                    <a:pt x="39738" y="16903"/>
                  </a:lnTo>
                  <a:lnTo>
                    <a:pt x="48653" y="17957"/>
                  </a:lnTo>
                  <a:lnTo>
                    <a:pt x="55270" y="21031"/>
                  </a:lnTo>
                  <a:lnTo>
                    <a:pt x="59499" y="26073"/>
                  </a:lnTo>
                  <a:lnTo>
                    <a:pt x="61290" y="32969"/>
                  </a:lnTo>
                  <a:lnTo>
                    <a:pt x="81026" y="32969"/>
                  </a:lnTo>
                  <a:lnTo>
                    <a:pt x="78308" y="18846"/>
                  </a:lnTo>
                  <a:lnTo>
                    <a:pt x="70535" y="8509"/>
                  </a:lnTo>
                  <a:lnTo>
                    <a:pt x="57937" y="2159"/>
                  </a:lnTo>
                  <a:lnTo>
                    <a:pt x="40728" y="0"/>
                  </a:lnTo>
                  <a:lnTo>
                    <a:pt x="24244" y="2120"/>
                  </a:lnTo>
                  <a:lnTo>
                    <a:pt x="12026" y="8280"/>
                  </a:lnTo>
                  <a:lnTo>
                    <a:pt x="4445" y="18199"/>
                  </a:lnTo>
                  <a:lnTo>
                    <a:pt x="1841" y="31572"/>
                  </a:lnTo>
                  <a:lnTo>
                    <a:pt x="3416" y="42049"/>
                  </a:lnTo>
                  <a:lnTo>
                    <a:pt x="8458" y="49860"/>
                  </a:lnTo>
                  <a:lnTo>
                    <a:pt x="17399" y="55435"/>
                  </a:lnTo>
                  <a:lnTo>
                    <a:pt x="30721" y="59169"/>
                  </a:lnTo>
                  <a:lnTo>
                    <a:pt x="59182" y="64668"/>
                  </a:lnTo>
                  <a:lnTo>
                    <a:pt x="64389" y="68618"/>
                  </a:lnTo>
                  <a:lnTo>
                    <a:pt x="64389" y="85521"/>
                  </a:lnTo>
                  <a:lnTo>
                    <a:pt x="56502" y="90741"/>
                  </a:lnTo>
                  <a:lnTo>
                    <a:pt x="43675" y="90741"/>
                  </a:lnTo>
                  <a:lnTo>
                    <a:pt x="34099" y="89623"/>
                  </a:lnTo>
                  <a:lnTo>
                    <a:pt x="27000" y="86334"/>
                  </a:lnTo>
                  <a:lnTo>
                    <a:pt x="22453" y="80987"/>
                  </a:lnTo>
                  <a:lnTo>
                    <a:pt x="20574" y="73685"/>
                  </a:lnTo>
                  <a:lnTo>
                    <a:pt x="0" y="73685"/>
                  </a:lnTo>
                  <a:lnTo>
                    <a:pt x="3492" y="88265"/>
                  </a:lnTo>
                  <a:lnTo>
                    <a:pt x="11925" y="98907"/>
                  </a:lnTo>
                  <a:lnTo>
                    <a:pt x="25019" y="105435"/>
                  </a:lnTo>
                  <a:lnTo>
                    <a:pt x="42557" y="107645"/>
                  </a:lnTo>
                  <a:lnTo>
                    <a:pt x="60299" y="105410"/>
                  </a:lnTo>
                  <a:lnTo>
                    <a:pt x="73545" y="98894"/>
                  </a:lnTo>
                  <a:lnTo>
                    <a:pt x="81813" y="88455"/>
                  </a:lnTo>
                  <a:lnTo>
                    <a:pt x="84683" y="74396"/>
                  </a:lnTo>
                  <a:close/>
                </a:path>
                <a:path w="417829" h="135254">
                  <a:moveTo>
                    <a:pt x="164096" y="102019"/>
                  </a:moveTo>
                  <a:lnTo>
                    <a:pt x="160718" y="98780"/>
                  </a:lnTo>
                  <a:lnTo>
                    <a:pt x="159715" y="96799"/>
                  </a:lnTo>
                  <a:lnTo>
                    <a:pt x="159588" y="96532"/>
                  </a:lnTo>
                  <a:lnTo>
                    <a:pt x="159588" y="91732"/>
                  </a:lnTo>
                  <a:lnTo>
                    <a:pt x="159588" y="68491"/>
                  </a:lnTo>
                  <a:lnTo>
                    <a:pt x="159588" y="50457"/>
                  </a:lnTo>
                  <a:lnTo>
                    <a:pt x="158140" y="42989"/>
                  </a:lnTo>
                  <a:lnTo>
                    <a:pt x="157607" y="40259"/>
                  </a:lnTo>
                  <a:lnTo>
                    <a:pt x="151726" y="32943"/>
                  </a:lnTo>
                  <a:lnTo>
                    <a:pt x="141986" y="28536"/>
                  </a:lnTo>
                  <a:lnTo>
                    <a:pt x="128460" y="27063"/>
                  </a:lnTo>
                  <a:lnTo>
                    <a:pt x="114871" y="28702"/>
                  </a:lnTo>
                  <a:lnTo>
                    <a:pt x="104940" y="33629"/>
                  </a:lnTo>
                  <a:lnTo>
                    <a:pt x="98628" y="41859"/>
                  </a:lnTo>
                  <a:lnTo>
                    <a:pt x="95910" y="53416"/>
                  </a:lnTo>
                  <a:lnTo>
                    <a:pt x="114922" y="53416"/>
                  </a:lnTo>
                  <a:lnTo>
                    <a:pt x="115925" y="45516"/>
                  </a:lnTo>
                  <a:lnTo>
                    <a:pt x="119151" y="42989"/>
                  </a:lnTo>
                  <a:lnTo>
                    <a:pt x="136486" y="42989"/>
                  </a:lnTo>
                  <a:lnTo>
                    <a:pt x="140284" y="45516"/>
                  </a:lnTo>
                  <a:lnTo>
                    <a:pt x="140284" y="53136"/>
                  </a:lnTo>
                  <a:lnTo>
                    <a:pt x="140284" y="68491"/>
                  </a:lnTo>
                  <a:lnTo>
                    <a:pt x="140284" y="85255"/>
                  </a:lnTo>
                  <a:lnTo>
                    <a:pt x="134658" y="91732"/>
                  </a:lnTo>
                  <a:lnTo>
                    <a:pt x="118033" y="91732"/>
                  </a:lnTo>
                  <a:lnTo>
                    <a:pt x="113944" y="88214"/>
                  </a:lnTo>
                  <a:lnTo>
                    <a:pt x="113944" y="76657"/>
                  </a:lnTo>
                  <a:lnTo>
                    <a:pt x="117043" y="73837"/>
                  </a:lnTo>
                  <a:lnTo>
                    <a:pt x="125209" y="72148"/>
                  </a:lnTo>
                  <a:lnTo>
                    <a:pt x="137185" y="69888"/>
                  </a:lnTo>
                  <a:lnTo>
                    <a:pt x="138036" y="69608"/>
                  </a:lnTo>
                  <a:lnTo>
                    <a:pt x="140284" y="68491"/>
                  </a:lnTo>
                  <a:lnTo>
                    <a:pt x="140284" y="53136"/>
                  </a:lnTo>
                  <a:lnTo>
                    <a:pt x="139026" y="55245"/>
                  </a:lnTo>
                  <a:lnTo>
                    <a:pt x="136906" y="56515"/>
                  </a:lnTo>
                  <a:lnTo>
                    <a:pt x="134226" y="57924"/>
                  </a:lnTo>
                  <a:lnTo>
                    <a:pt x="124510" y="59474"/>
                  </a:lnTo>
                  <a:lnTo>
                    <a:pt x="116624" y="60871"/>
                  </a:lnTo>
                  <a:lnTo>
                    <a:pt x="106756" y="63766"/>
                  </a:lnTo>
                  <a:lnTo>
                    <a:pt x="99758" y="68681"/>
                  </a:lnTo>
                  <a:lnTo>
                    <a:pt x="95592" y="75679"/>
                  </a:lnTo>
                  <a:lnTo>
                    <a:pt x="94221" y="84836"/>
                  </a:lnTo>
                  <a:lnTo>
                    <a:pt x="95859" y="94157"/>
                  </a:lnTo>
                  <a:lnTo>
                    <a:pt x="100533" y="101371"/>
                  </a:lnTo>
                  <a:lnTo>
                    <a:pt x="107823" y="106006"/>
                  </a:lnTo>
                  <a:lnTo>
                    <a:pt x="117322" y="107657"/>
                  </a:lnTo>
                  <a:lnTo>
                    <a:pt x="123494" y="106984"/>
                  </a:lnTo>
                  <a:lnTo>
                    <a:pt x="129400" y="104978"/>
                  </a:lnTo>
                  <a:lnTo>
                    <a:pt x="135039" y="101587"/>
                  </a:lnTo>
                  <a:lnTo>
                    <a:pt x="140436" y="96799"/>
                  </a:lnTo>
                  <a:lnTo>
                    <a:pt x="140436" y="100749"/>
                  </a:lnTo>
                  <a:lnTo>
                    <a:pt x="140855" y="102158"/>
                  </a:lnTo>
                  <a:lnTo>
                    <a:pt x="142684" y="104419"/>
                  </a:lnTo>
                  <a:lnTo>
                    <a:pt x="164096" y="104419"/>
                  </a:lnTo>
                  <a:lnTo>
                    <a:pt x="164096" y="102019"/>
                  </a:lnTo>
                  <a:close/>
                </a:path>
                <a:path w="417829" h="135254">
                  <a:moveTo>
                    <a:pt x="212686" y="29870"/>
                  </a:moveTo>
                  <a:lnTo>
                    <a:pt x="200990" y="29870"/>
                  </a:lnTo>
                  <a:lnTo>
                    <a:pt x="200990" y="18453"/>
                  </a:lnTo>
                  <a:lnTo>
                    <a:pt x="202679" y="16484"/>
                  </a:lnTo>
                  <a:lnTo>
                    <a:pt x="208178" y="16484"/>
                  </a:lnTo>
                  <a:lnTo>
                    <a:pt x="211975" y="16903"/>
                  </a:lnTo>
                  <a:lnTo>
                    <a:pt x="211975" y="2120"/>
                  </a:lnTo>
                  <a:lnTo>
                    <a:pt x="181267" y="20713"/>
                  </a:lnTo>
                  <a:lnTo>
                    <a:pt x="181267" y="29870"/>
                  </a:lnTo>
                  <a:lnTo>
                    <a:pt x="170561" y="29870"/>
                  </a:lnTo>
                  <a:lnTo>
                    <a:pt x="170561" y="42976"/>
                  </a:lnTo>
                  <a:lnTo>
                    <a:pt x="181267" y="42976"/>
                  </a:lnTo>
                  <a:lnTo>
                    <a:pt x="181267" y="104406"/>
                  </a:lnTo>
                  <a:lnTo>
                    <a:pt x="200990" y="104406"/>
                  </a:lnTo>
                  <a:lnTo>
                    <a:pt x="200990" y="42976"/>
                  </a:lnTo>
                  <a:lnTo>
                    <a:pt x="212686" y="42976"/>
                  </a:lnTo>
                  <a:lnTo>
                    <a:pt x="212686" y="29870"/>
                  </a:lnTo>
                  <a:close/>
                </a:path>
                <a:path w="417829" h="135254">
                  <a:moveTo>
                    <a:pt x="289026" y="61582"/>
                  </a:moveTo>
                  <a:lnTo>
                    <a:pt x="288683" y="59474"/>
                  </a:lnTo>
                  <a:lnTo>
                    <a:pt x="287896" y="54533"/>
                  </a:lnTo>
                  <a:lnTo>
                    <a:pt x="286067" y="49187"/>
                  </a:lnTo>
                  <a:lnTo>
                    <a:pt x="282194" y="42138"/>
                  </a:lnTo>
                  <a:lnTo>
                    <a:pt x="280974" y="39903"/>
                  </a:lnTo>
                  <a:lnTo>
                    <a:pt x="273570" y="32943"/>
                  </a:lnTo>
                  <a:lnTo>
                    <a:pt x="268452" y="30556"/>
                  </a:lnTo>
                  <a:lnTo>
                    <a:pt x="268452" y="59474"/>
                  </a:lnTo>
                  <a:lnTo>
                    <a:pt x="238163" y="59474"/>
                  </a:lnTo>
                  <a:lnTo>
                    <a:pt x="239433" y="47777"/>
                  </a:lnTo>
                  <a:lnTo>
                    <a:pt x="244360" y="42138"/>
                  </a:lnTo>
                  <a:lnTo>
                    <a:pt x="262115" y="42138"/>
                  </a:lnTo>
                  <a:lnTo>
                    <a:pt x="267462" y="48196"/>
                  </a:lnTo>
                  <a:lnTo>
                    <a:pt x="268452" y="59474"/>
                  </a:lnTo>
                  <a:lnTo>
                    <a:pt x="268452" y="30556"/>
                  </a:lnTo>
                  <a:lnTo>
                    <a:pt x="264248" y="28575"/>
                  </a:lnTo>
                  <a:lnTo>
                    <a:pt x="253377" y="27063"/>
                  </a:lnTo>
                  <a:lnTo>
                    <a:pt x="238658" y="29921"/>
                  </a:lnTo>
                  <a:lnTo>
                    <a:pt x="227571" y="38138"/>
                  </a:lnTo>
                  <a:lnTo>
                    <a:pt x="220586" y="51130"/>
                  </a:lnTo>
                  <a:lnTo>
                    <a:pt x="218160" y="68351"/>
                  </a:lnTo>
                  <a:lnTo>
                    <a:pt x="220560" y="84772"/>
                  </a:lnTo>
                  <a:lnTo>
                    <a:pt x="227469" y="97142"/>
                  </a:lnTo>
                  <a:lnTo>
                    <a:pt x="238417" y="104940"/>
                  </a:lnTo>
                  <a:lnTo>
                    <a:pt x="252945" y="107657"/>
                  </a:lnTo>
                  <a:lnTo>
                    <a:pt x="265023" y="105918"/>
                  </a:lnTo>
                  <a:lnTo>
                    <a:pt x="275310" y="100977"/>
                  </a:lnTo>
                  <a:lnTo>
                    <a:pt x="283222" y="93205"/>
                  </a:lnTo>
                  <a:lnTo>
                    <a:pt x="283527" y="92570"/>
                  </a:lnTo>
                  <a:lnTo>
                    <a:pt x="288175" y="83007"/>
                  </a:lnTo>
                  <a:lnTo>
                    <a:pt x="268732" y="83007"/>
                  </a:lnTo>
                  <a:lnTo>
                    <a:pt x="266331" y="89052"/>
                  </a:lnTo>
                  <a:lnTo>
                    <a:pt x="260845" y="92570"/>
                  </a:lnTo>
                  <a:lnTo>
                    <a:pt x="248031" y="92570"/>
                  </a:lnTo>
                  <a:lnTo>
                    <a:pt x="243509" y="90182"/>
                  </a:lnTo>
                  <a:lnTo>
                    <a:pt x="240703" y="85953"/>
                  </a:lnTo>
                  <a:lnTo>
                    <a:pt x="238861" y="83134"/>
                  </a:lnTo>
                  <a:lnTo>
                    <a:pt x="238163" y="79756"/>
                  </a:lnTo>
                  <a:lnTo>
                    <a:pt x="237883" y="72567"/>
                  </a:lnTo>
                  <a:lnTo>
                    <a:pt x="288886" y="72567"/>
                  </a:lnTo>
                  <a:lnTo>
                    <a:pt x="289026" y="70878"/>
                  </a:lnTo>
                  <a:lnTo>
                    <a:pt x="289026" y="61582"/>
                  </a:lnTo>
                  <a:close/>
                </a:path>
                <a:path w="417829" h="135254">
                  <a:moveTo>
                    <a:pt x="335203" y="29870"/>
                  </a:moveTo>
                  <a:lnTo>
                    <a:pt x="324218" y="29870"/>
                  </a:lnTo>
                  <a:lnTo>
                    <a:pt x="324218" y="9436"/>
                  </a:lnTo>
                  <a:lnTo>
                    <a:pt x="304495" y="9436"/>
                  </a:lnTo>
                  <a:lnTo>
                    <a:pt x="304495" y="29870"/>
                  </a:lnTo>
                  <a:lnTo>
                    <a:pt x="294767" y="29870"/>
                  </a:lnTo>
                  <a:lnTo>
                    <a:pt x="294767" y="42976"/>
                  </a:lnTo>
                  <a:lnTo>
                    <a:pt x="304495" y="42976"/>
                  </a:lnTo>
                  <a:lnTo>
                    <a:pt x="304495" y="89750"/>
                  </a:lnTo>
                  <a:lnTo>
                    <a:pt x="305676" y="97599"/>
                  </a:lnTo>
                  <a:lnTo>
                    <a:pt x="309283" y="103187"/>
                  </a:lnTo>
                  <a:lnTo>
                    <a:pt x="315302" y="106540"/>
                  </a:lnTo>
                  <a:lnTo>
                    <a:pt x="323799" y="107645"/>
                  </a:lnTo>
                  <a:lnTo>
                    <a:pt x="328295" y="107645"/>
                  </a:lnTo>
                  <a:lnTo>
                    <a:pt x="331533" y="107226"/>
                  </a:lnTo>
                  <a:lnTo>
                    <a:pt x="335203" y="106095"/>
                  </a:lnTo>
                  <a:lnTo>
                    <a:pt x="335203" y="92290"/>
                  </a:lnTo>
                  <a:lnTo>
                    <a:pt x="332244" y="92722"/>
                  </a:lnTo>
                  <a:lnTo>
                    <a:pt x="325488" y="92722"/>
                  </a:lnTo>
                  <a:lnTo>
                    <a:pt x="324218" y="91160"/>
                  </a:lnTo>
                  <a:lnTo>
                    <a:pt x="324218" y="42976"/>
                  </a:lnTo>
                  <a:lnTo>
                    <a:pt x="335203" y="42976"/>
                  </a:lnTo>
                  <a:lnTo>
                    <a:pt x="335203" y="29870"/>
                  </a:lnTo>
                  <a:close/>
                </a:path>
                <a:path w="417829" h="135254">
                  <a:moveTo>
                    <a:pt x="417461" y="28321"/>
                  </a:moveTo>
                  <a:lnTo>
                    <a:pt x="397167" y="28321"/>
                  </a:lnTo>
                  <a:lnTo>
                    <a:pt x="381393" y="83693"/>
                  </a:lnTo>
                  <a:lnTo>
                    <a:pt x="364617" y="28321"/>
                  </a:lnTo>
                  <a:lnTo>
                    <a:pt x="342925" y="28321"/>
                  </a:lnTo>
                  <a:lnTo>
                    <a:pt x="371246" y="107505"/>
                  </a:lnTo>
                  <a:lnTo>
                    <a:pt x="371246" y="115392"/>
                  </a:lnTo>
                  <a:lnTo>
                    <a:pt x="366318" y="120738"/>
                  </a:lnTo>
                  <a:lnTo>
                    <a:pt x="357441" y="120738"/>
                  </a:lnTo>
                  <a:lnTo>
                    <a:pt x="353771" y="119900"/>
                  </a:lnTo>
                  <a:lnTo>
                    <a:pt x="353771" y="134696"/>
                  </a:lnTo>
                  <a:lnTo>
                    <a:pt x="356730" y="135128"/>
                  </a:lnTo>
                  <a:lnTo>
                    <a:pt x="365887" y="135255"/>
                  </a:lnTo>
                  <a:lnTo>
                    <a:pt x="371525" y="134277"/>
                  </a:lnTo>
                  <a:lnTo>
                    <a:pt x="380542" y="130606"/>
                  </a:lnTo>
                  <a:lnTo>
                    <a:pt x="382943" y="127508"/>
                  </a:lnTo>
                  <a:lnTo>
                    <a:pt x="417461" y="28321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48308" y="10187191"/>
              <a:ext cx="95973" cy="95999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39890" y="10331272"/>
              <a:ext cx="675005" cy="106045"/>
            </a:xfrm>
            <a:custGeom>
              <a:avLst/>
              <a:gdLst/>
              <a:ahLst/>
              <a:cxnLst/>
              <a:rect l="l" t="t" r="r" b="b"/>
              <a:pathLst>
                <a:path w="675004" h="106045">
                  <a:moveTo>
                    <a:pt x="78486" y="31851"/>
                  </a:moveTo>
                  <a:lnTo>
                    <a:pt x="57340" y="1778"/>
                  </a:lnTo>
                  <a:lnTo>
                    <a:pt x="57340" y="22542"/>
                  </a:lnTo>
                  <a:lnTo>
                    <a:pt x="57340" y="43548"/>
                  </a:lnTo>
                  <a:lnTo>
                    <a:pt x="52133" y="48475"/>
                  </a:lnTo>
                  <a:lnTo>
                    <a:pt x="21132" y="48475"/>
                  </a:lnTo>
                  <a:lnTo>
                    <a:pt x="21132" y="17627"/>
                  </a:lnTo>
                  <a:lnTo>
                    <a:pt x="52133" y="17627"/>
                  </a:lnTo>
                  <a:lnTo>
                    <a:pt x="57340" y="22542"/>
                  </a:lnTo>
                  <a:lnTo>
                    <a:pt x="57340" y="1778"/>
                  </a:lnTo>
                  <a:lnTo>
                    <a:pt x="45364" y="12"/>
                  </a:lnTo>
                  <a:lnTo>
                    <a:pt x="0" y="12"/>
                  </a:lnTo>
                  <a:lnTo>
                    <a:pt x="0" y="102717"/>
                  </a:lnTo>
                  <a:lnTo>
                    <a:pt x="21132" y="102717"/>
                  </a:lnTo>
                  <a:lnTo>
                    <a:pt x="21132" y="66090"/>
                  </a:lnTo>
                  <a:lnTo>
                    <a:pt x="47485" y="66090"/>
                  </a:lnTo>
                  <a:lnTo>
                    <a:pt x="60286" y="63677"/>
                  </a:lnTo>
                  <a:lnTo>
                    <a:pt x="70053" y="56794"/>
                  </a:lnTo>
                  <a:lnTo>
                    <a:pt x="74853" y="48475"/>
                  </a:lnTo>
                  <a:lnTo>
                    <a:pt x="76288" y="45999"/>
                  </a:lnTo>
                  <a:lnTo>
                    <a:pt x="78486" y="31851"/>
                  </a:lnTo>
                  <a:close/>
                </a:path>
                <a:path w="675004" h="106045">
                  <a:moveTo>
                    <a:pt x="135356" y="25514"/>
                  </a:moveTo>
                  <a:lnTo>
                    <a:pt x="111823" y="41579"/>
                  </a:lnTo>
                  <a:lnTo>
                    <a:pt x="111823" y="26644"/>
                  </a:lnTo>
                  <a:lnTo>
                    <a:pt x="92100" y="26644"/>
                  </a:lnTo>
                  <a:lnTo>
                    <a:pt x="92100" y="102730"/>
                  </a:lnTo>
                  <a:lnTo>
                    <a:pt x="111823" y="102730"/>
                  </a:lnTo>
                  <a:lnTo>
                    <a:pt x="111823" y="50736"/>
                  </a:lnTo>
                  <a:lnTo>
                    <a:pt x="117602" y="44958"/>
                  </a:lnTo>
                  <a:lnTo>
                    <a:pt x="131267" y="44958"/>
                  </a:lnTo>
                  <a:lnTo>
                    <a:pt x="135356" y="45529"/>
                  </a:lnTo>
                  <a:lnTo>
                    <a:pt x="135356" y="25514"/>
                  </a:lnTo>
                  <a:close/>
                </a:path>
                <a:path w="675004" h="106045">
                  <a:moveTo>
                    <a:pt x="218059" y="66230"/>
                  </a:moveTo>
                  <a:lnTo>
                    <a:pt x="215493" y="48971"/>
                  </a:lnTo>
                  <a:lnTo>
                    <a:pt x="211074" y="41300"/>
                  </a:lnTo>
                  <a:lnTo>
                    <a:pt x="208089" y="36131"/>
                  </a:lnTo>
                  <a:lnTo>
                    <a:pt x="198285" y="29527"/>
                  </a:lnTo>
                  <a:lnTo>
                    <a:pt x="198285" y="65671"/>
                  </a:lnTo>
                  <a:lnTo>
                    <a:pt x="198285" y="66230"/>
                  </a:lnTo>
                  <a:lnTo>
                    <a:pt x="197002" y="75717"/>
                  </a:lnTo>
                  <a:lnTo>
                    <a:pt x="193319" y="83350"/>
                  </a:lnTo>
                  <a:lnTo>
                    <a:pt x="187680" y="88277"/>
                  </a:lnTo>
                  <a:lnTo>
                    <a:pt x="180428" y="90043"/>
                  </a:lnTo>
                  <a:lnTo>
                    <a:pt x="173088" y="88277"/>
                  </a:lnTo>
                  <a:lnTo>
                    <a:pt x="167449" y="83337"/>
                  </a:lnTo>
                  <a:lnTo>
                    <a:pt x="163817" y="75653"/>
                  </a:lnTo>
                  <a:lnTo>
                    <a:pt x="162534" y="65671"/>
                  </a:lnTo>
                  <a:lnTo>
                    <a:pt x="163817" y="55676"/>
                  </a:lnTo>
                  <a:lnTo>
                    <a:pt x="167462" y="47993"/>
                  </a:lnTo>
                  <a:lnTo>
                    <a:pt x="173113" y="43053"/>
                  </a:lnTo>
                  <a:lnTo>
                    <a:pt x="180428" y="41300"/>
                  </a:lnTo>
                  <a:lnTo>
                    <a:pt x="187794" y="43053"/>
                  </a:lnTo>
                  <a:lnTo>
                    <a:pt x="193433" y="48031"/>
                  </a:lnTo>
                  <a:lnTo>
                    <a:pt x="197040" y="55803"/>
                  </a:lnTo>
                  <a:lnTo>
                    <a:pt x="198285" y="65671"/>
                  </a:lnTo>
                  <a:lnTo>
                    <a:pt x="198285" y="29527"/>
                  </a:lnTo>
                  <a:lnTo>
                    <a:pt x="196227" y="28130"/>
                  </a:lnTo>
                  <a:lnTo>
                    <a:pt x="180289" y="25374"/>
                  </a:lnTo>
                  <a:lnTo>
                    <a:pt x="164617" y="28168"/>
                  </a:lnTo>
                  <a:lnTo>
                    <a:pt x="152819" y="36169"/>
                  </a:lnTo>
                  <a:lnTo>
                    <a:pt x="145376" y="48856"/>
                  </a:lnTo>
                  <a:lnTo>
                    <a:pt x="142798" y="65671"/>
                  </a:lnTo>
                  <a:lnTo>
                    <a:pt x="145376" y="82550"/>
                  </a:lnTo>
                  <a:lnTo>
                    <a:pt x="152831" y="95224"/>
                  </a:lnTo>
                  <a:lnTo>
                    <a:pt x="164668" y="103200"/>
                  </a:lnTo>
                  <a:lnTo>
                    <a:pt x="180428" y="105968"/>
                  </a:lnTo>
                  <a:lnTo>
                    <a:pt x="196126" y="103200"/>
                  </a:lnTo>
                  <a:lnTo>
                    <a:pt x="207949" y="95300"/>
                  </a:lnTo>
                  <a:lnTo>
                    <a:pt x="211099" y="90043"/>
                  </a:lnTo>
                  <a:lnTo>
                    <a:pt x="215442" y="82791"/>
                  </a:lnTo>
                  <a:lnTo>
                    <a:pt x="218059" y="66230"/>
                  </a:lnTo>
                  <a:close/>
                </a:path>
                <a:path w="675004" h="106045">
                  <a:moveTo>
                    <a:pt x="265201" y="28194"/>
                  </a:moveTo>
                  <a:lnTo>
                    <a:pt x="254215" y="28194"/>
                  </a:lnTo>
                  <a:lnTo>
                    <a:pt x="254215" y="7759"/>
                  </a:lnTo>
                  <a:lnTo>
                    <a:pt x="234480" y="7759"/>
                  </a:lnTo>
                  <a:lnTo>
                    <a:pt x="234480" y="28194"/>
                  </a:lnTo>
                  <a:lnTo>
                    <a:pt x="224764" y="28194"/>
                  </a:lnTo>
                  <a:lnTo>
                    <a:pt x="224764" y="41300"/>
                  </a:lnTo>
                  <a:lnTo>
                    <a:pt x="234480" y="41300"/>
                  </a:lnTo>
                  <a:lnTo>
                    <a:pt x="234480" y="88074"/>
                  </a:lnTo>
                  <a:lnTo>
                    <a:pt x="235673" y="95923"/>
                  </a:lnTo>
                  <a:lnTo>
                    <a:pt x="239268" y="101511"/>
                  </a:lnTo>
                  <a:lnTo>
                    <a:pt x="245300" y="104863"/>
                  </a:lnTo>
                  <a:lnTo>
                    <a:pt x="253784" y="105968"/>
                  </a:lnTo>
                  <a:lnTo>
                    <a:pt x="258292" y="105968"/>
                  </a:lnTo>
                  <a:lnTo>
                    <a:pt x="261531" y="105549"/>
                  </a:lnTo>
                  <a:lnTo>
                    <a:pt x="265201" y="104419"/>
                  </a:lnTo>
                  <a:lnTo>
                    <a:pt x="265201" y="90601"/>
                  </a:lnTo>
                  <a:lnTo>
                    <a:pt x="262242" y="91033"/>
                  </a:lnTo>
                  <a:lnTo>
                    <a:pt x="255473" y="91033"/>
                  </a:lnTo>
                  <a:lnTo>
                    <a:pt x="254215" y="89484"/>
                  </a:lnTo>
                  <a:lnTo>
                    <a:pt x="254215" y="41300"/>
                  </a:lnTo>
                  <a:lnTo>
                    <a:pt x="265201" y="41300"/>
                  </a:lnTo>
                  <a:lnTo>
                    <a:pt x="265201" y="28194"/>
                  </a:lnTo>
                  <a:close/>
                </a:path>
                <a:path w="675004" h="106045">
                  <a:moveTo>
                    <a:pt x="343077" y="59893"/>
                  </a:moveTo>
                  <a:lnTo>
                    <a:pt x="342734" y="57785"/>
                  </a:lnTo>
                  <a:lnTo>
                    <a:pt x="341960" y="52844"/>
                  </a:lnTo>
                  <a:lnTo>
                    <a:pt x="340131" y="47498"/>
                  </a:lnTo>
                  <a:lnTo>
                    <a:pt x="336257" y="40449"/>
                  </a:lnTo>
                  <a:lnTo>
                    <a:pt x="335038" y="38214"/>
                  </a:lnTo>
                  <a:lnTo>
                    <a:pt x="327634" y="31254"/>
                  </a:lnTo>
                  <a:lnTo>
                    <a:pt x="322516" y="28867"/>
                  </a:lnTo>
                  <a:lnTo>
                    <a:pt x="322516" y="57785"/>
                  </a:lnTo>
                  <a:lnTo>
                    <a:pt x="292227" y="57785"/>
                  </a:lnTo>
                  <a:lnTo>
                    <a:pt x="293484" y="46088"/>
                  </a:lnTo>
                  <a:lnTo>
                    <a:pt x="298424" y="40449"/>
                  </a:lnTo>
                  <a:lnTo>
                    <a:pt x="316166" y="40449"/>
                  </a:lnTo>
                  <a:lnTo>
                    <a:pt x="321525" y="46507"/>
                  </a:lnTo>
                  <a:lnTo>
                    <a:pt x="322516" y="57785"/>
                  </a:lnTo>
                  <a:lnTo>
                    <a:pt x="322516" y="28867"/>
                  </a:lnTo>
                  <a:lnTo>
                    <a:pt x="318300" y="26885"/>
                  </a:lnTo>
                  <a:lnTo>
                    <a:pt x="307441" y="25374"/>
                  </a:lnTo>
                  <a:lnTo>
                    <a:pt x="292709" y="28232"/>
                  </a:lnTo>
                  <a:lnTo>
                    <a:pt x="281635" y="36449"/>
                  </a:lnTo>
                  <a:lnTo>
                    <a:pt x="274637" y="49441"/>
                  </a:lnTo>
                  <a:lnTo>
                    <a:pt x="272211" y="66662"/>
                  </a:lnTo>
                  <a:lnTo>
                    <a:pt x="274612" y="83083"/>
                  </a:lnTo>
                  <a:lnTo>
                    <a:pt x="281520" y="95453"/>
                  </a:lnTo>
                  <a:lnTo>
                    <a:pt x="292468" y="103251"/>
                  </a:lnTo>
                  <a:lnTo>
                    <a:pt x="307009" y="105968"/>
                  </a:lnTo>
                  <a:lnTo>
                    <a:pt x="319087" y="104241"/>
                  </a:lnTo>
                  <a:lnTo>
                    <a:pt x="329374" y="99301"/>
                  </a:lnTo>
                  <a:lnTo>
                    <a:pt x="337286" y="91528"/>
                  </a:lnTo>
                  <a:lnTo>
                    <a:pt x="337604" y="90881"/>
                  </a:lnTo>
                  <a:lnTo>
                    <a:pt x="342239" y="81318"/>
                  </a:lnTo>
                  <a:lnTo>
                    <a:pt x="322795" y="81318"/>
                  </a:lnTo>
                  <a:lnTo>
                    <a:pt x="320395" y="87363"/>
                  </a:lnTo>
                  <a:lnTo>
                    <a:pt x="314896" y="90881"/>
                  </a:lnTo>
                  <a:lnTo>
                    <a:pt x="302082" y="90881"/>
                  </a:lnTo>
                  <a:lnTo>
                    <a:pt x="297573" y="88493"/>
                  </a:lnTo>
                  <a:lnTo>
                    <a:pt x="294754" y="84264"/>
                  </a:lnTo>
                  <a:lnTo>
                    <a:pt x="292925" y="81445"/>
                  </a:lnTo>
                  <a:lnTo>
                    <a:pt x="292227" y="78066"/>
                  </a:lnTo>
                  <a:lnTo>
                    <a:pt x="291947" y="70878"/>
                  </a:lnTo>
                  <a:lnTo>
                    <a:pt x="342950" y="70878"/>
                  </a:lnTo>
                  <a:lnTo>
                    <a:pt x="343077" y="69189"/>
                  </a:lnTo>
                  <a:lnTo>
                    <a:pt x="343077" y="59893"/>
                  </a:lnTo>
                  <a:close/>
                </a:path>
                <a:path w="675004" h="106045">
                  <a:moveTo>
                    <a:pt x="420966" y="55105"/>
                  </a:moveTo>
                  <a:lnTo>
                    <a:pt x="417931" y="42608"/>
                  </a:lnTo>
                  <a:lnTo>
                    <a:pt x="411200" y="33261"/>
                  </a:lnTo>
                  <a:lnTo>
                    <a:pt x="401142" y="27406"/>
                  </a:lnTo>
                  <a:lnTo>
                    <a:pt x="388137" y="25374"/>
                  </a:lnTo>
                  <a:lnTo>
                    <a:pt x="372897" y="28105"/>
                  </a:lnTo>
                  <a:lnTo>
                    <a:pt x="361619" y="36080"/>
                  </a:lnTo>
                  <a:lnTo>
                    <a:pt x="354622" y="48907"/>
                  </a:lnTo>
                  <a:lnTo>
                    <a:pt x="352221" y="66230"/>
                  </a:lnTo>
                  <a:lnTo>
                    <a:pt x="354609" y="83019"/>
                  </a:lnTo>
                  <a:lnTo>
                    <a:pt x="361581" y="95504"/>
                  </a:lnTo>
                  <a:lnTo>
                    <a:pt x="372770" y="103289"/>
                  </a:lnTo>
                  <a:lnTo>
                    <a:pt x="387858" y="105968"/>
                  </a:lnTo>
                  <a:lnTo>
                    <a:pt x="400558" y="103898"/>
                  </a:lnTo>
                  <a:lnTo>
                    <a:pt x="410641" y="97993"/>
                  </a:lnTo>
                  <a:lnTo>
                    <a:pt x="417614" y="88671"/>
                  </a:lnTo>
                  <a:lnTo>
                    <a:pt x="420966" y="76377"/>
                  </a:lnTo>
                  <a:lnTo>
                    <a:pt x="402094" y="76377"/>
                  </a:lnTo>
                  <a:lnTo>
                    <a:pt x="399707" y="86245"/>
                  </a:lnTo>
                  <a:lnTo>
                    <a:pt x="395757" y="90043"/>
                  </a:lnTo>
                  <a:lnTo>
                    <a:pt x="387858" y="90043"/>
                  </a:lnTo>
                  <a:lnTo>
                    <a:pt x="381139" y="88417"/>
                  </a:lnTo>
                  <a:lnTo>
                    <a:pt x="376135" y="83731"/>
                  </a:lnTo>
                  <a:lnTo>
                    <a:pt x="373011" y="76250"/>
                  </a:lnTo>
                  <a:lnTo>
                    <a:pt x="371932" y="66230"/>
                  </a:lnTo>
                  <a:lnTo>
                    <a:pt x="371932" y="58915"/>
                  </a:lnTo>
                  <a:lnTo>
                    <a:pt x="373354" y="52298"/>
                  </a:lnTo>
                  <a:lnTo>
                    <a:pt x="378002" y="43561"/>
                  </a:lnTo>
                  <a:lnTo>
                    <a:pt x="382371" y="41313"/>
                  </a:lnTo>
                  <a:lnTo>
                    <a:pt x="396036" y="41313"/>
                  </a:lnTo>
                  <a:lnTo>
                    <a:pt x="399834" y="45110"/>
                  </a:lnTo>
                  <a:lnTo>
                    <a:pt x="402094" y="55105"/>
                  </a:lnTo>
                  <a:lnTo>
                    <a:pt x="420966" y="55105"/>
                  </a:lnTo>
                  <a:close/>
                </a:path>
                <a:path w="675004" h="106045">
                  <a:moveTo>
                    <a:pt x="468261" y="28194"/>
                  </a:moveTo>
                  <a:lnTo>
                    <a:pt x="457276" y="28194"/>
                  </a:lnTo>
                  <a:lnTo>
                    <a:pt x="457276" y="7759"/>
                  </a:lnTo>
                  <a:lnTo>
                    <a:pt x="437553" y="7759"/>
                  </a:lnTo>
                  <a:lnTo>
                    <a:pt x="437553" y="28194"/>
                  </a:lnTo>
                  <a:lnTo>
                    <a:pt x="427824" y="28194"/>
                  </a:lnTo>
                  <a:lnTo>
                    <a:pt x="427824" y="41300"/>
                  </a:lnTo>
                  <a:lnTo>
                    <a:pt x="437553" y="41300"/>
                  </a:lnTo>
                  <a:lnTo>
                    <a:pt x="437553" y="88074"/>
                  </a:lnTo>
                  <a:lnTo>
                    <a:pt x="438734" y="95923"/>
                  </a:lnTo>
                  <a:lnTo>
                    <a:pt x="442341" y="101511"/>
                  </a:lnTo>
                  <a:lnTo>
                    <a:pt x="448360" y="104863"/>
                  </a:lnTo>
                  <a:lnTo>
                    <a:pt x="456857" y="105968"/>
                  </a:lnTo>
                  <a:lnTo>
                    <a:pt x="461352" y="105968"/>
                  </a:lnTo>
                  <a:lnTo>
                    <a:pt x="464591" y="105549"/>
                  </a:lnTo>
                  <a:lnTo>
                    <a:pt x="468261" y="104419"/>
                  </a:lnTo>
                  <a:lnTo>
                    <a:pt x="468261" y="90601"/>
                  </a:lnTo>
                  <a:lnTo>
                    <a:pt x="465302" y="91033"/>
                  </a:lnTo>
                  <a:lnTo>
                    <a:pt x="458546" y="91033"/>
                  </a:lnTo>
                  <a:lnTo>
                    <a:pt x="457276" y="89484"/>
                  </a:lnTo>
                  <a:lnTo>
                    <a:pt x="457276" y="41300"/>
                  </a:lnTo>
                  <a:lnTo>
                    <a:pt x="468261" y="41300"/>
                  </a:lnTo>
                  <a:lnTo>
                    <a:pt x="468261" y="28194"/>
                  </a:lnTo>
                  <a:close/>
                </a:path>
                <a:path w="675004" h="106045">
                  <a:moveTo>
                    <a:pt x="501637" y="26631"/>
                  </a:moveTo>
                  <a:lnTo>
                    <a:pt x="481914" y="26631"/>
                  </a:lnTo>
                  <a:lnTo>
                    <a:pt x="481914" y="102717"/>
                  </a:lnTo>
                  <a:lnTo>
                    <a:pt x="501637" y="102717"/>
                  </a:lnTo>
                  <a:lnTo>
                    <a:pt x="501637" y="26631"/>
                  </a:lnTo>
                  <a:close/>
                </a:path>
                <a:path w="675004" h="106045">
                  <a:moveTo>
                    <a:pt x="501637" y="0"/>
                  </a:moveTo>
                  <a:lnTo>
                    <a:pt x="481914" y="0"/>
                  </a:lnTo>
                  <a:lnTo>
                    <a:pt x="481914" y="17614"/>
                  </a:lnTo>
                  <a:lnTo>
                    <a:pt x="501637" y="17614"/>
                  </a:lnTo>
                  <a:lnTo>
                    <a:pt x="501637" y="0"/>
                  </a:lnTo>
                  <a:close/>
                </a:path>
                <a:path w="675004" h="106045">
                  <a:moveTo>
                    <a:pt x="591794" y="66230"/>
                  </a:moveTo>
                  <a:lnTo>
                    <a:pt x="589229" y="48971"/>
                  </a:lnTo>
                  <a:lnTo>
                    <a:pt x="584809" y="41300"/>
                  </a:lnTo>
                  <a:lnTo>
                    <a:pt x="581837" y="36131"/>
                  </a:lnTo>
                  <a:lnTo>
                    <a:pt x="572020" y="29527"/>
                  </a:lnTo>
                  <a:lnTo>
                    <a:pt x="572020" y="65671"/>
                  </a:lnTo>
                  <a:lnTo>
                    <a:pt x="572020" y="66230"/>
                  </a:lnTo>
                  <a:lnTo>
                    <a:pt x="570738" y="75717"/>
                  </a:lnTo>
                  <a:lnTo>
                    <a:pt x="567055" y="83350"/>
                  </a:lnTo>
                  <a:lnTo>
                    <a:pt x="561416" y="88277"/>
                  </a:lnTo>
                  <a:lnTo>
                    <a:pt x="554164" y="90043"/>
                  </a:lnTo>
                  <a:lnTo>
                    <a:pt x="546823" y="88277"/>
                  </a:lnTo>
                  <a:lnTo>
                    <a:pt x="541185" y="83337"/>
                  </a:lnTo>
                  <a:lnTo>
                    <a:pt x="537552" y="75653"/>
                  </a:lnTo>
                  <a:lnTo>
                    <a:pt x="536270" y="65671"/>
                  </a:lnTo>
                  <a:lnTo>
                    <a:pt x="537552" y="55676"/>
                  </a:lnTo>
                  <a:lnTo>
                    <a:pt x="541197" y="47993"/>
                  </a:lnTo>
                  <a:lnTo>
                    <a:pt x="546849" y="43053"/>
                  </a:lnTo>
                  <a:lnTo>
                    <a:pt x="554164" y="41300"/>
                  </a:lnTo>
                  <a:lnTo>
                    <a:pt x="561530" y="43053"/>
                  </a:lnTo>
                  <a:lnTo>
                    <a:pt x="567182" y="48031"/>
                  </a:lnTo>
                  <a:lnTo>
                    <a:pt x="570788" y="55803"/>
                  </a:lnTo>
                  <a:lnTo>
                    <a:pt x="572020" y="65671"/>
                  </a:lnTo>
                  <a:lnTo>
                    <a:pt x="572020" y="29527"/>
                  </a:lnTo>
                  <a:lnTo>
                    <a:pt x="569963" y="28130"/>
                  </a:lnTo>
                  <a:lnTo>
                    <a:pt x="554024" y="25374"/>
                  </a:lnTo>
                  <a:lnTo>
                    <a:pt x="538353" y="28168"/>
                  </a:lnTo>
                  <a:lnTo>
                    <a:pt x="526554" y="36169"/>
                  </a:lnTo>
                  <a:lnTo>
                    <a:pt x="519125" y="48856"/>
                  </a:lnTo>
                  <a:lnTo>
                    <a:pt x="516547" y="65671"/>
                  </a:lnTo>
                  <a:lnTo>
                    <a:pt x="519125" y="82550"/>
                  </a:lnTo>
                  <a:lnTo>
                    <a:pt x="526580" y="95224"/>
                  </a:lnTo>
                  <a:lnTo>
                    <a:pt x="538416" y="103200"/>
                  </a:lnTo>
                  <a:lnTo>
                    <a:pt x="554164" y="105968"/>
                  </a:lnTo>
                  <a:lnTo>
                    <a:pt x="569861" y="103200"/>
                  </a:lnTo>
                  <a:lnTo>
                    <a:pt x="581698" y="95300"/>
                  </a:lnTo>
                  <a:lnTo>
                    <a:pt x="584835" y="90043"/>
                  </a:lnTo>
                  <a:lnTo>
                    <a:pt x="589178" y="82791"/>
                  </a:lnTo>
                  <a:lnTo>
                    <a:pt x="591794" y="66230"/>
                  </a:lnTo>
                  <a:close/>
                </a:path>
                <a:path w="675004" h="106045">
                  <a:moveTo>
                    <a:pt x="674598" y="51727"/>
                  </a:moveTo>
                  <a:lnTo>
                    <a:pt x="672909" y="40474"/>
                  </a:lnTo>
                  <a:lnTo>
                    <a:pt x="667969" y="32207"/>
                  </a:lnTo>
                  <a:lnTo>
                    <a:pt x="659968" y="27114"/>
                  </a:lnTo>
                  <a:lnTo>
                    <a:pt x="649097" y="25374"/>
                  </a:lnTo>
                  <a:lnTo>
                    <a:pt x="641972" y="26073"/>
                  </a:lnTo>
                  <a:lnTo>
                    <a:pt x="635939" y="28270"/>
                  </a:lnTo>
                  <a:lnTo>
                    <a:pt x="630770" y="32080"/>
                  </a:lnTo>
                  <a:lnTo>
                    <a:pt x="626275" y="37630"/>
                  </a:lnTo>
                  <a:lnTo>
                    <a:pt x="626275" y="26644"/>
                  </a:lnTo>
                  <a:lnTo>
                    <a:pt x="606539" y="26644"/>
                  </a:lnTo>
                  <a:lnTo>
                    <a:pt x="606539" y="102730"/>
                  </a:lnTo>
                  <a:lnTo>
                    <a:pt x="626275" y="102730"/>
                  </a:lnTo>
                  <a:lnTo>
                    <a:pt x="626275" y="48056"/>
                  </a:lnTo>
                  <a:lnTo>
                    <a:pt x="632472" y="42151"/>
                  </a:lnTo>
                  <a:lnTo>
                    <a:pt x="650646" y="42151"/>
                  </a:lnTo>
                  <a:lnTo>
                    <a:pt x="654875" y="46799"/>
                  </a:lnTo>
                  <a:lnTo>
                    <a:pt x="654875" y="102730"/>
                  </a:lnTo>
                  <a:lnTo>
                    <a:pt x="674598" y="102730"/>
                  </a:lnTo>
                  <a:lnTo>
                    <a:pt x="674598" y="51727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822796" y="1359065"/>
            <a:ext cx="522605" cy="149225"/>
            <a:chOff x="822796" y="1359065"/>
            <a:chExt cx="522605" cy="149225"/>
          </a:xfrm>
        </p:grpSpPr>
        <p:sp>
          <p:nvSpPr>
            <p:cNvPr id="13" name="object 13"/>
            <p:cNvSpPr/>
            <p:nvPr/>
          </p:nvSpPr>
          <p:spPr>
            <a:xfrm>
              <a:off x="822794" y="1364144"/>
              <a:ext cx="386080" cy="136525"/>
            </a:xfrm>
            <a:custGeom>
              <a:avLst/>
              <a:gdLst/>
              <a:ahLst/>
              <a:cxnLst/>
              <a:rect l="l" t="t" r="r" b="b"/>
              <a:pathLst>
                <a:path w="386080" h="136525">
                  <a:moveTo>
                    <a:pt x="132905" y="0"/>
                  </a:moveTo>
                  <a:lnTo>
                    <a:pt x="90601" y="0"/>
                  </a:lnTo>
                  <a:lnTo>
                    <a:pt x="66636" y="108585"/>
                  </a:lnTo>
                  <a:lnTo>
                    <a:pt x="41922" y="0"/>
                  </a:lnTo>
                  <a:lnTo>
                    <a:pt x="0" y="0"/>
                  </a:lnTo>
                  <a:lnTo>
                    <a:pt x="0" y="136486"/>
                  </a:lnTo>
                  <a:lnTo>
                    <a:pt x="28067" y="136486"/>
                  </a:lnTo>
                  <a:lnTo>
                    <a:pt x="28067" y="30137"/>
                  </a:lnTo>
                  <a:lnTo>
                    <a:pt x="52603" y="136486"/>
                  </a:lnTo>
                  <a:lnTo>
                    <a:pt x="80683" y="136486"/>
                  </a:lnTo>
                  <a:lnTo>
                    <a:pt x="104825" y="30137"/>
                  </a:lnTo>
                  <a:lnTo>
                    <a:pt x="104825" y="136486"/>
                  </a:lnTo>
                  <a:lnTo>
                    <a:pt x="132905" y="136486"/>
                  </a:lnTo>
                  <a:lnTo>
                    <a:pt x="132905" y="0"/>
                  </a:lnTo>
                  <a:close/>
                </a:path>
                <a:path w="386080" h="136525">
                  <a:moveTo>
                    <a:pt x="273431" y="136486"/>
                  </a:moveTo>
                  <a:lnTo>
                    <a:pt x="263918" y="108953"/>
                  </a:lnTo>
                  <a:lnTo>
                    <a:pt x="255828" y="85559"/>
                  </a:lnTo>
                  <a:lnTo>
                    <a:pt x="237388" y="32207"/>
                  </a:lnTo>
                  <a:lnTo>
                    <a:pt x="227939" y="4889"/>
                  </a:lnTo>
                  <a:lnTo>
                    <a:pt x="227939" y="85559"/>
                  </a:lnTo>
                  <a:lnTo>
                    <a:pt x="192379" y="85559"/>
                  </a:lnTo>
                  <a:lnTo>
                    <a:pt x="210146" y="32207"/>
                  </a:lnTo>
                  <a:lnTo>
                    <a:pt x="227939" y="85559"/>
                  </a:lnTo>
                  <a:lnTo>
                    <a:pt x="227939" y="4889"/>
                  </a:lnTo>
                  <a:lnTo>
                    <a:pt x="226250" y="0"/>
                  </a:lnTo>
                  <a:lnTo>
                    <a:pt x="195173" y="0"/>
                  </a:lnTo>
                  <a:lnTo>
                    <a:pt x="146685" y="136486"/>
                  </a:lnTo>
                  <a:lnTo>
                    <a:pt x="175336" y="136486"/>
                  </a:lnTo>
                  <a:lnTo>
                    <a:pt x="184505" y="108953"/>
                  </a:lnTo>
                  <a:lnTo>
                    <a:pt x="235623" y="108953"/>
                  </a:lnTo>
                  <a:lnTo>
                    <a:pt x="244589" y="136486"/>
                  </a:lnTo>
                  <a:lnTo>
                    <a:pt x="273431" y="136486"/>
                  </a:lnTo>
                  <a:close/>
                </a:path>
                <a:path w="386080" h="136525">
                  <a:moveTo>
                    <a:pt x="385686" y="596"/>
                  </a:moveTo>
                  <a:lnTo>
                    <a:pt x="289839" y="596"/>
                  </a:lnTo>
                  <a:lnTo>
                    <a:pt x="289839" y="23456"/>
                  </a:lnTo>
                  <a:lnTo>
                    <a:pt x="289839" y="53936"/>
                  </a:lnTo>
                  <a:lnTo>
                    <a:pt x="289839" y="78066"/>
                  </a:lnTo>
                  <a:lnTo>
                    <a:pt x="289839" y="136486"/>
                  </a:lnTo>
                  <a:lnTo>
                    <a:pt x="317906" y="136486"/>
                  </a:lnTo>
                  <a:lnTo>
                    <a:pt x="317906" y="78066"/>
                  </a:lnTo>
                  <a:lnTo>
                    <a:pt x="377634" y="78066"/>
                  </a:lnTo>
                  <a:lnTo>
                    <a:pt x="377634" y="53936"/>
                  </a:lnTo>
                  <a:lnTo>
                    <a:pt x="317906" y="53936"/>
                  </a:lnTo>
                  <a:lnTo>
                    <a:pt x="317906" y="23456"/>
                  </a:lnTo>
                  <a:lnTo>
                    <a:pt x="385686" y="23456"/>
                  </a:lnTo>
                  <a:lnTo>
                    <a:pt x="385686" y="596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16863" y="1361910"/>
              <a:ext cx="125730" cy="143510"/>
            </a:xfrm>
            <a:custGeom>
              <a:avLst/>
              <a:gdLst/>
              <a:ahLst/>
              <a:cxnLst/>
              <a:rect l="l" t="t" r="r" b="b"/>
              <a:pathLst>
                <a:path w="125730" h="143509">
                  <a:moveTo>
                    <a:pt x="125247" y="139103"/>
                  </a:moveTo>
                  <a:lnTo>
                    <a:pt x="108394" y="139103"/>
                  </a:lnTo>
                  <a:lnTo>
                    <a:pt x="105028" y="121119"/>
                  </a:lnTo>
                  <a:lnTo>
                    <a:pt x="96752" y="131022"/>
                  </a:lnTo>
                  <a:lnTo>
                    <a:pt x="87383" y="137837"/>
                  </a:lnTo>
                  <a:lnTo>
                    <a:pt x="76541" y="141774"/>
                  </a:lnTo>
                  <a:lnTo>
                    <a:pt x="63842" y="143040"/>
                  </a:lnTo>
                  <a:lnTo>
                    <a:pt x="38308" y="137682"/>
                  </a:lnTo>
                  <a:lnTo>
                    <a:pt x="18091" y="122793"/>
                  </a:lnTo>
                  <a:lnTo>
                    <a:pt x="4789" y="100145"/>
                  </a:lnTo>
                  <a:lnTo>
                    <a:pt x="0" y="71513"/>
                  </a:lnTo>
                  <a:lnTo>
                    <a:pt x="4799" y="42412"/>
                  </a:lnTo>
                  <a:lnTo>
                    <a:pt x="18303" y="19821"/>
                  </a:lnTo>
                  <a:lnTo>
                    <a:pt x="39176" y="5198"/>
                  </a:lnTo>
                  <a:lnTo>
                    <a:pt x="66078" y="0"/>
                  </a:lnTo>
                  <a:lnTo>
                    <a:pt x="88753" y="3191"/>
                  </a:lnTo>
                  <a:lnTo>
                    <a:pt x="106759" y="12333"/>
                  </a:lnTo>
                  <a:lnTo>
                    <a:pt x="119216" y="26772"/>
                  </a:lnTo>
                  <a:lnTo>
                    <a:pt x="125247" y="45859"/>
                  </a:lnTo>
                  <a:lnTo>
                    <a:pt x="98844" y="45859"/>
                  </a:lnTo>
                  <a:lnTo>
                    <a:pt x="96405" y="38747"/>
                  </a:lnTo>
                  <a:lnTo>
                    <a:pt x="94360" y="35572"/>
                  </a:lnTo>
                  <a:lnTo>
                    <a:pt x="66268" y="23964"/>
                  </a:lnTo>
                  <a:lnTo>
                    <a:pt x="50198" y="27202"/>
                  </a:lnTo>
                  <a:lnTo>
                    <a:pt x="38198" y="36529"/>
                  </a:lnTo>
                  <a:lnTo>
                    <a:pt x="30689" y="51370"/>
                  </a:lnTo>
                  <a:lnTo>
                    <a:pt x="28092" y="71145"/>
                  </a:lnTo>
                  <a:lnTo>
                    <a:pt x="30963" y="90478"/>
                  </a:lnTo>
                  <a:lnTo>
                    <a:pt x="38993" y="105633"/>
                  </a:lnTo>
                  <a:lnTo>
                    <a:pt x="51307" y="115524"/>
                  </a:lnTo>
                  <a:lnTo>
                    <a:pt x="67030" y="119062"/>
                  </a:lnTo>
                  <a:lnTo>
                    <a:pt x="74942" y="118173"/>
                  </a:lnTo>
                  <a:lnTo>
                    <a:pt x="101663" y="88747"/>
                  </a:lnTo>
                  <a:lnTo>
                    <a:pt x="70586" y="88747"/>
                  </a:lnTo>
                  <a:lnTo>
                    <a:pt x="70586" y="65328"/>
                  </a:lnTo>
                  <a:lnTo>
                    <a:pt x="125247" y="65328"/>
                  </a:lnTo>
                  <a:lnTo>
                    <a:pt x="125247" y="139103"/>
                  </a:lnTo>
                  <a:close/>
                </a:path>
              </a:pathLst>
            </a:custGeom>
            <a:ln w="5689">
              <a:solidFill>
                <a:srgbClr val="153B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357883" y="1334999"/>
            <a:ext cx="389255" cy="185420"/>
            <a:chOff x="1357883" y="1334999"/>
            <a:chExt cx="389255" cy="185420"/>
          </a:xfrm>
        </p:grpSpPr>
        <p:sp>
          <p:nvSpPr>
            <p:cNvPr id="16" name="object 16"/>
            <p:cNvSpPr/>
            <p:nvPr/>
          </p:nvSpPr>
          <p:spPr>
            <a:xfrm>
              <a:off x="1469440" y="1361300"/>
              <a:ext cx="277431" cy="146481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57883" y="1334999"/>
              <a:ext cx="176682" cy="184912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745877" y="696747"/>
            <a:ext cx="6814184" cy="9801225"/>
            <a:chOff x="745877" y="696747"/>
            <a:chExt cx="6814184" cy="9801225"/>
          </a:xfrm>
        </p:grpSpPr>
        <p:sp>
          <p:nvSpPr>
            <p:cNvPr id="19" name="object 19"/>
            <p:cNvSpPr/>
            <p:nvPr/>
          </p:nvSpPr>
          <p:spPr>
            <a:xfrm>
              <a:off x="745877" y="5251859"/>
              <a:ext cx="6814115" cy="5245516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09973" y="696747"/>
              <a:ext cx="2870123" cy="2183180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27057" y="2813456"/>
              <a:ext cx="4156710" cy="2776220"/>
            </a:xfrm>
            <a:custGeom>
              <a:avLst/>
              <a:gdLst/>
              <a:ahLst/>
              <a:cxnLst/>
              <a:rect l="l" t="t" r="r" b="b"/>
              <a:pathLst>
                <a:path w="4156709" h="2776220">
                  <a:moveTo>
                    <a:pt x="4156646" y="0"/>
                  </a:moveTo>
                  <a:lnTo>
                    <a:pt x="0" y="0"/>
                  </a:lnTo>
                  <a:lnTo>
                    <a:pt x="0" y="1932635"/>
                  </a:lnTo>
                  <a:lnTo>
                    <a:pt x="1334" y="1980472"/>
                  </a:lnTo>
                  <a:lnTo>
                    <a:pt x="5290" y="2027609"/>
                  </a:lnTo>
                  <a:lnTo>
                    <a:pt x="11796" y="2073975"/>
                  </a:lnTo>
                  <a:lnTo>
                    <a:pt x="20782" y="2119498"/>
                  </a:lnTo>
                  <a:lnTo>
                    <a:pt x="32175" y="2164107"/>
                  </a:lnTo>
                  <a:lnTo>
                    <a:pt x="45905" y="2207732"/>
                  </a:lnTo>
                  <a:lnTo>
                    <a:pt x="61901" y="2250300"/>
                  </a:lnTo>
                  <a:lnTo>
                    <a:pt x="80092" y="2291742"/>
                  </a:lnTo>
                  <a:lnTo>
                    <a:pt x="100405" y="2331985"/>
                  </a:lnTo>
                  <a:lnTo>
                    <a:pt x="122772" y="2370958"/>
                  </a:lnTo>
                  <a:lnTo>
                    <a:pt x="147119" y="2408591"/>
                  </a:lnTo>
                  <a:lnTo>
                    <a:pt x="173375" y="2444812"/>
                  </a:lnTo>
                  <a:lnTo>
                    <a:pt x="201471" y="2479551"/>
                  </a:lnTo>
                  <a:lnTo>
                    <a:pt x="231334" y="2512735"/>
                  </a:lnTo>
                  <a:lnTo>
                    <a:pt x="262894" y="2544294"/>
                  </a:lnTo>
                  <a:lnTo>
                    <a:pt x="296079" y="2574156"/>
                  </a:lnTo>
                  <a:lnTo>
                    <a:pt x="330818" y="2602251"/>
                  </a:lnTo>
                  <a:lnTo>
                    <a:pt x="367040" y="2628508"/>
                  </a:lnTo>
                  <a:lnTo>
                    <a:pt x="404673" y="2652854"/>
                  </a:lnTo>
                  <a:lnTo>
                    <a:pt x="443647" y="2675220"/>
                  </a:lnTo>
                  <a:lnTo>
                    <a:pt x="483891" y="2695533"/>
                  </a:lnTo>
                  <a:lnTo>
                    <a:pt x="525333" y="2713723"/>
                  </a:lnTo>
                  <a:lnTo>
                    <a:pt x="567902" y="2729718"/>
                  </a:lnTo>
                  <a:lnTo>
                    <a:pt x="611527" y="2743448"/>
                  </a:lnTo>
                  <a:lnTo>
                    <a:pt x="656136" y="2754841"/>
                  </a:lnTo>
                  <a:lnTo>
                    <a:pt x="701660" y="2763826"/>
                  </a:lnTo>
                  <a:lnTo>
                    <a:pt x="748026" y="2770332"/>
                  </a:lnTo>
                  <a:lnTo>
                    <a:pt x="795163" y="2774288"/>
                  </a:lnTo>
                  <a:lnTo>
                    <a:pt x="843000" y="2775623"/>
                  </a:lnTo>
                  <a:lnTo>
                    <a:pt x="4156646" y="2775623"/>
                  </a:lnTo>
                  <a:lnTo>
                    <a:pt x="41566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58120" y="2907563"/>
              <a:ext cx="3608209" cy="2654033"/>
            </a:xfrm>
            <a:prstGeom prst="rect">
              <a:avLst/>
            </a:pr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14451" y="2541092"/>
              <a:ext cx="2358415" cy="25933"/>
            </a:xfrm>
            <a:prstGeom prst="rect">
              <a:avLst/>
            </a:pr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08421" y="909999"/>
            <a:ext cx="2385060" cy="40557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35"/>
              </a:spcBef>
            </a:pPr>
            <a:r>
              <a:rPr sz="2150" b="0" spc="-70" dirty="0">
                <a:solidFill>
                  <a:srgbClr val="153B6C"/>
                </a:solidFill>
                <a:latin typeface="Roboto"/>
                <a:cs typeface="Roboto"/>
              </a:rPr>
              <a:t>Protective</a:t>
            </a:r>
            <a:r>
              <a:rPr sz="2150" b="0" spc="-35" dirty="0">
                <a:solidFill>
                  <a:srgbClr val="153B6C"/>
                </a:solidFill>
                <a:latin typeface="Roboto"/>
                <a:cs typeface="Roboto"/>
              </a:rPr>
              <a:t> </a:t>
            </a:r>
            <a:r>
              <a:rPr sz="2150" b="0" spc="-40" dirty="0">
                <a:solidFill>
                  <a:srgbClr val="153B6C"/>
                </a:solidFill>
                <a:latin typeface="Roboto"/>
                <a:cs typeface="Roboto"/>
              </a:rPr>
              <a:t>Masks</a:t>
            </a:r>
            <a:endParaRPr sz="215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 dirty="0">
              <a:latin typeface="Roboto"/>
              <a:cs typeface="Roboto"/>
            </a:endParaRPr>
          </a:p>
          <a:p>
            <a:pPr marL="13970">
              <a:lnSpc>
                <a:spcPct val="100000"/>
              </a:lnSpc>
            </a:pPr>
            <a:r>
              <a:rPr sz="2150" b="0" spc="-50" dirty="0">
                <a:solidFill>
                  <a:srgbClr val="153B6C"/>
                </a:solidFill>
                <a:latin typeface="Roboto"/>
                <a:cs typeface="Roboto"/>
              </a:rPr>
              <a:t>3 </a:t>
            </a:r>
            <a:r>
              <a:rPr sz="2150" b="0" spc="-80" dirty="0">
                <a:solidFill>
                  <a:srgbClr val="153B6C"/>
                </a:solidFill>
                <a:latin typeface="Roboto"/>
                <a:cs typeface="Roboto"/>
              </a:rPr>
              <a:t>ply </a:t>
            </a:r>
            <a:r>
              <a:rPr sz="2150" b="0" spc="-70" dirty="0">
                <a:solidFill>
                  <a:srgbClr val="153B6C"/>
                </a:solidFill>
                <a:latin typeface="Roboto"/>
                <a:cs typeface="Roboto"/>
              </a:rPr>
              <a:t>Surgical</a:t>
            </a:r>
            <a:r>
              <a:rPr sz="2150" b="0" spc="40" dirty="0">
                <a:solidFill>
                  <a:srgbClr val="153B6C"/>
                </a:solidFill>
                <a:latin typeface="Roboto"/>
                <a:cs typeface="Roboto"/>
              </a:rPr>
              <a:t> </a:t>
            </a:r>
            <a:r>
              <a:rPr sz="2150" b="0" spc="-15" dirty="0">
                <a:solidFill>
                  <a:srgbClr val="153B6C"/>
                </a:solidFill>
                <a:latin typeface="Roboto"/>
                <a:cs typeface="Roboto"/>
              </a:rPr>
              <a:t>mask</a:t>
            </a:r>
            <a:endParaRPr sz="2150" dirty="0">
              <a:latin typeface="Roboto"/>
              <a:cs typeface="Roboto"/>
            </a:endParaRPr>
          </a:p>
          <a:p>
            <a:pPr marL="13970" marR="5080">
              <a:lnSpc>
                <a:spcPct val="102899"/>
              </a:lnSpc>
              <a:spcBef>
                <a:spcPts val="720"/>
              </a:spcBef>
            </a:pPr>
            <a:r>
              <a:rPr sz="950" b="1" spc="-170" dirty="0">
                <a:solidFill>
                  <a:srgbClr val="37A5DD"/>
                </a:solidFill>
                <a:latin typeface="DejaVu Sans"/>
                <a:cs typeface="DejaVu Sans"/>
              </a:rPr>
              <a:t>3 </a:t>
            </a:r>
            <a:r>
              <a:rPr sz="950" b="1" spc="-135" dirty="0">
                <a:solidFill>
                  <a:srgbClr val="37A5DD"/>
                </a:solidFill>
                <a:latin typeface="DejaVu Sans"/>
                <a:cs typeface="DejaVu Sans"/>
              </a:rPr>
              <a:t>ply </a:t>
            </a:r>
            <a:r>
              <a:rPr sz="950" b="1" spc="-180" dirty="0">
                <a:solidFill>
                  <a:srgbClr val="37A5DD"/>
                </a:solidFill>
                <a:latin typeface="DejaVu Sans"/>
                <a:cs typeface="DejaVu Sans"/>
              </a:rPr>
              <a:t>mask </a:t>
            </a:r>
            <a:r>
              <a:rPr sz="950" b="1" spc="-95" dirty="0">
                <a:solidFill>
                  <a:srgbClr val="37A5DD"/>
                </a:solidFill>
                <a:latin typeface="DejaVu Sans"/>
                <a:cs typeface="DejaVu Sans"/>
              </a:rPr>
              <a:t>- </a:t>
            </a:r>
            <a:r>
              <a:rPr sz="950" b="1" spc="-145" dirty="0">
                <a:solidFill>
                  <a:srgbClr val="37A5DD"/>
                </a:solidFill>
                <a:latin typeface="DejaVu Sans"/>
                <a:cs typeface="DejaVu Sans"/>
              </a:rPr>
              <a:t>type </a:t>
            </a:r>
            <a:r>
              <a:rPr sz="950" b="1" spc="-175" dirty="0">
                <a:solidFill>
                  <a:srgbClr val="37A5DD"/>
                </a:solidFill>
                <a:latin typeface="DejaVu Sans"/>
                <a:cs typeface="DejaVu Sans"/>
              </a:rPr>
              <a:t>11R </a:t>
            </a:r>
            <a:r>
              <a:rPr sz="950" b="1" spc="-130" dirty="0">
                <a:solidFill>
                  <a:srgbClr val="37A5DD"/>
                </a:solidFill>
                <a:latin typeface="DejaVu Sans"/>
                <a:cs typeface="DejaVu Sans"/>
              </a:rPr>
              <a:t>level </a:t>
            </a:r>
            <a:r>
              <a:rPr sz="950" b="1" spc="-170" dirty="0">
                <a:solidFill>
                  <a:srgbClr val="37A5DD"/>
                </a:solidFill>
                <a:latin typeface="DejaVu Sans"/>
                <a:cs typeface="DejaVu Sans"/>
              </a:rPr>
              <a:t>3 </a:t>
            </a:r>
            <a:r>
              <a:rPr sz="950" b="1" spc="-220" dirty="0">
                <a:solidFill>
                  <a:srgbClr val="37A5DD"/>
                </a:solidFill>
                <a:latin typeface="DejaVu Sans"/>
                <a:cs typeface="DejaVu Sans"/>
              </a:rPr>
              <a:t>t</a:t>
            </a:r>
            <a:r>
              <a:rPr lang="en-IN" sz="950" b="1" spc="-220" dirty="0">
                <a:solidFill>
                  <a:srgbClr val="37A5DD"/>
                </a:solidFill>
                <a:latin typeface="DejaVu Sans"/>
                <a:cs typeface="DejaVu Sans"/>
              </a:rPr>
              <a:t> </a:t>
            </a:r>
            <a:r>
              <a:rPr sz="950" b="1" spc="-220" dirty="0">
                <a:solidFill>
                  <a:srgbClr val="37A5DD"/>
                </a:solidFill>
                <a:latin typeface="DejaVu Sans"/>
                <a:cs typeface="DejaVu Sans"/>
              </a:rPr>
              <a:t>e</a:t>
            </a:r>
            <a:r>
              <a:rPr lang="en-IN" sz="950" b="1" spc="-220" dirty="0">
                <a:solidFill>
                  <a:srgbClr val="37A5DD"/>
                </a:solidFill>
                <a:latin typeface="DejaVu Sans"/>
                <a:cs typeface="DejaVu Sans"/>
              </a:rPr>
              <a:t> </a:t>
            </a:r>
            <a:r>
              <a:rPr sz="950" b="1" spc="-220" dirty="0">
                <a:solidFill>
                  <a:srgbClr val="37A5DD"/>
                </a:solidFill>
                <a:latin typeface="DejaVu Sans"/>
                <a:cs typeface="DejaVu Sans"/>
              </a:rPr>
              <a:t>s</a:t>
            </a:r>
            <a:r>
              <a:rPr lang="en-IN" sz="950" b="1" spc="-220" dirty="0">
                <a:solidFill>
                  <a:srgbClr val="37A5DD"/>
                </a:solidFill>
                <a:latin typeface="DejaVu Sans"/>
                <a:cs typeface="DejaVu Sans"/>
              </a:rPr>
              <a:t> ti </a:t>
            </a:r>
            <a:r>
              <a:rPr sz="950" b="1" spc="-220" dirty="0">
                <a:solidFill>
                  <a:srgbClr val="37A5DD"/>
                </a:solidFill>
                <a:latin typeface="DejaVu Sans"/>
                <a:cs typeface="DejaVu Sans"/>
              </a:rPr>
              <a:t>ng </a:t>
            </a:r>
            <a:r>
              <a:rPr sz="950" b="1" spc="-130" dirty="0">
                <a:solidFill>
                  <a:srgbClr val="37A5DD"/>
                </a:solidFill>
                <a:latin typeface="DejaVu Sans"/>
                <a:cs typeface="DejaVu Sans"/>
              </a:rPr>
              <a:t>with </a:t>
            </a:r>
            <a:r>
              <a:rPr sz="950" b="1" spc="-140" dirty="0">
                <a:solidFill>
                  <a:srgbClr val="37A5DD"/>
                </a:solidFill>
                <a:latin typeface="DejaVu Sans"/>
                <a:cs typeface="DejaVu Sans"/>
              </a:rPr>
              <a:t>test  </a:t>
            </a:r>
            <a:r>
              <a:rPr sz="950" b="1" spc="-145" dirty="0">
                <a:solidFill>
                  <a:srgbClr val="37A5DD"/>
                </a:solidFill>
                <a:latin typeface="DejaVu Sans"/>
                <a:cs typeface="DejaVu Sans"/>
              </a:rPr>
              <a:t>reports pure melt </a:t>
            </a:r>
            <a:r>
              <a:rPr sz="950" b="1" spc="-135" dirty="0">
                <a:solidFill>
                  <a:srgbClr val="37A5DD"/>
                </a:solidFill>
                <a:latin typeface="DejaVu Sans"/>
                <a:cs typeface="DejaVu Sans"/>
              </a:rPr>
              <a:t>blown</a:t>
            </a:r>
            <a:r>
              <a:rPr sz="950" b="1" spc="-20" dirty="0">
                <a:solidFill>
                  <a:srgbClr val="37A5DD"/>
                </a:solidFill>
                <a:latin typeface="DejaVu Sans"/>
                <a:cs typeface="DejaVu Sans"/>
              </a:rPr>
              <a:t> </a:t>
            </a:r>
            <a:r>
              <a:rPr sz="950" b="1" spc="-135" dirty="0">
                <a:solidFill>
                  <a:srgbClr val="37A5DD"/>
                </a:solidFill>
                <a:latin typeface="DejaVu Sans"/>
                <a:cs typeface="DejaVu Sans"/>
              </a:rPr>
              <a:t>ﬁlter</a:t>
            </a:r>
            <a:endParaRPr sz="950" dirty="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</a:pPr>
            <a:endParaRPr sz="1000" dirty="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</a:pPr>
            <a:endParaRPr sz="1000" dirty="0">
              <a:latin typeface="DejaVu Sans"/>
              <a:cs typeface="DejaVu Sans"/>
            </a:endParaRPr>
          </a:p>
          <a:p>
            <a:pPr marL="218440" indent="-206375">
              <a:lnSpc>
                <a:spcPct val="100000"/>
              </a:lnSpc>
              <a:spcBef>
                <a:spcPts val="740"/>
              </a:spcBef>
              <a:buClr>
                <a:srgbClr val="1AACE3"/>
              </a:buClr>
              <a:buChar char="•"/>
              <a:tabLst>
                <a:tab pos="217804" algn="l"/>
                <a:tab pos="219075" algn="l"/>
              </a:tabLst>
            </a:pPr>
            <a:r>
              <a:rPr sz="1200" spc="-55" dirty="0">
                <a:solidFill>
                  <a:srgbClr val="153B6C"/>
                </a:solidFill>
                <a:latin typeface="WenQuanYi Micro Hei"/>
                <a:cs typeface="WenQuanYi Micro Hei"/>
              </a:rPr>
              <a:t>Color: </a:t>
            </a:r>
            <a:r>
              <a:rPr sz="1200" spc="-65" dirty="0">
                <a:solidFill>
                  <a:srgbClr val="153B6C"/>
                </a:solidFill>
                <a:latin typeface="WenQuanYi Micro Hei"/>
                <a:cs typeface="WenQuanYi Micro Hei"/>
              </a:rPr>
              <a:t>Blue </a:t>
            </a:r>
            <a:r>
              <a:rPr sz="1200" spc="15" dirty="0">
                <a:solidFill>
                  <a:srgbClr val="153B6C"/>
                </a:solidFill>
                <a:latin typeface="WenQuanYi Micro Hei"/>
                <a:cs typeface="WenQuanYi Micro Hei"/>
              </a:rPr>
              <a:t>/</a:t>
            </a:r>
            <a:r>
              <a:rPr sz="1200" spc="-70" dirty="0">
                <a:solidFill>
                  <a:srgbClr val="153B6C"/>
                </a:solidFill>
                <a:latin typeface="WenQuanYi Micro Hei"/>
                <a:cs typeface="WenQuanYi Micro Hei"/>
              </a:rPr>
              <a:t> </a:t>
            </a:r>
            <a:r>
              <a:rPr sz="1200" spc="-65" dirty="0">
                <a:solidFill>
                  <a:srgbClr val="153B6C"/>
                </a:solidFill>
                <a:latin typeface="WenQuanYi Micro Hei"/>
                <a:cs typeface="WenQuanYi Micro Hei"/>
              </a:rPr>
              <a:t>Green</a:t>
            </a:r>
            <a:endParaRPr sz="1200" dirty="0">
              <a:latin typeface="WenQuanYi Micro Hei"/>
              <a:cs typeface="WenQuanYi Micro Hei"/>
            </a:endParaRPr>
          </a:p>
          <a:p>
            <a:pPr marL="217804" indent="-205740">
              <a:lnSpc>
                <a:spcPct val="100000"/>
              </a:lnSpc>
              <a:spcBef>
                <a:spcPts val="240"/>
              </a:spcBef>
              <a:buClr>
                <a:srgbClr val="1AACE3"/>
              </a:buClr>
              <a:buChar char="•"/>
              <a:tabLst>
                <a:tab pos="217804" algn="l"/>
                <a:tab pos="218440" algn="l"/>
              </a:tabLst>
            </a:pPr>
            <a:r>
              <a:rPr sz="1200" spc="-55" dirty="0">
                <a:solidFill>
                  <a:srgbClr val="153B6C"/>
                </a:solidFill>
                <a:latin typeface="WenQuanYi Micro Hei"/>
                <a:cs typeface="WenQuanYi Micro Hei"/>
              </a:rPr>
              <a:t>3 Ply </a:t>
            </a:r>
            <a:r>
              <a:rPr sz="1200" spc="-75" dirty="0">
                <a:solidFill>
                  <a:srgbClr val="153B6C"/>
                </a:solidFill>
                <a:latin typeface="WenQuanYi Micro Hei"/>
                <a:cs typeface="WenQuanYi Micro Hei"/>
              </a:rPr>
              <a:t>nonwoven</a:t>
            </a:r>
            <a:r>
              <a:rPr sz="1200" spc="-70" dirty="0">
                <a:solidFill>
                  <a:srgbClr val="153B6C"/>
                </a:solidFill>
                <a:latin typeface="WenQuanYi Micro Hei"/>
                <a:cs typeface="WenQuanYi Micro Hei"/>
              </a:rPr>
              <a:t> </a:t>
            </a:r>
            <a:r>
              <a:rPr sz="1200" spc="-65" dirty="0">
                <a:solidFill>
                  <a:srgbClr val="153B6C"/>
                </a:solidFill>
                <a:latin typeface="WenQuanYi Micro Hei"/>
                <a:cs typeface="WenQuanYi Micro Hei"/>
              </a:rPr>
              <a:t>material</a:t>
            </a:r>
            <a:endParaRPr sz="1200" dirty="0">
              <a:latin typeface="WenQuanYi Micro Hei"/>
              <a:cs typeface="WenQuanYi Micro Hei"/>
            </a:endParaRPr>
          </a:p>
          <a:p>
            <a:pPr marL="218440" indent="-206375">
              <a:lnSpc>
                <a:spcPts val="1380"/>
              </a:lnSpc>
              <a:spcBef>
                <a:spcPts val="245"/>
              </a:spcBef>
              <a:buClr>
                <a:srgbClr val="1AACE3"/>
              </a:buClr>
              <a:buFont typeface="WenQuanYi Micro Hei"/>
              <a:buChar char="•"/>
              <a:tabLst>
                <a:tab pos="217804" algn="l"/>
                <a:tab pos="219075" algn="l"/>
              </a:tabLst>
            </a:pPr>
            <a:r>
              <a:rPr sz="1200" spc="-190" dirty="0">
                <a:solidFill>
                  <a:srgbClr val="153B6C"/>
                </a:solidFill>
                <a:latin typeface="Arimo"/>
                <a:cs typeface="Arimo"/>
              </a:rPr>
              <a:t>So</a:t>
            </a:r>
            <a:r>
              <a:rPr lang="en-IN" sz="1200" spc="-190" dirty="0">
                <a:solidFill>
                  <a:srgbClr val="153B6C"/>
                </a:solidFill>
                <a:latin typeface="Arimo"/>
                <a:cs typeface="Arimo"/>
              </a:rPr>
              <a:t>ft  </a:t>
            </a:r>
            <a:r>
              <a:rPr sz="1200" spc="-114" dirty="0" err="1">
                <a:solidFill>
                  <a:srgbClr val="153B6C"/>
                </a:solidFill>
                <a:latin typeface="WenQuanYi Micro Hei"/>
                <a:cs typeface="WenQuanYi Micro Hei"/>
              </a:rPr>
              <a:t>elas</a:t>
            </a:r>
            <a:r>
              <a:rPr lang="en-IN" sz="1200" spc="-114" dirty="0">
                <a:solidFill>
                  <a:srgbClr val="153B6C"/>
                </a:solidFill>
                <a:latin typeface="WenQuanYi Micro Hei"/>
                <a:cs typeface="WenQuanYi Micro Hei"/>
              </a:rPr>
              <a:t>tic</a:t>
            </a:r>
            <a:r>
              <a:rPr sz="1200" spc="-114" dirty="0">
                <a:solidFill>
                  <a:srgbClr val="153B6C"/>
                </a:solidFill>
                <a:latin typeface="Arimo"/>
                <a:cs typeface="Arimo"/>
              </a:rPr>
              <a:t> </a:t>
            </a:r>
            <a:r>
              <a:rPr sz="1200" spc="-60" dirty="0">
                <a:solidFill>
                  <a:srgbClr val="153B6C"/>
                </a:solidFill>
                <a:latin typeface="WenQuanYi Micro Hei"/>
                <a:cs typeface="WenQuanYi Micro Hei"/>
              </a:rPr>
              <a:t>ear loop </a:t>
            </a:r>
            <a:r>
              <a:rPr sz="1200" spc="-65" dirty="0">
                <a:solidFill>
                  <a:srgbClr val="153B6C"/>
                </a:solidFill>
                <a:latin typeface="WenQuanYi Micro Hei"/>
                <a:cs typeface="WenQuanYi Micro Hei"/>
              </a:rPr>
              <a:t>for </a:t>
            </a:r>
            <a:r>
              <a:rPr sz="1200" spc="-70" dirty="0">
                <a:solidFill>
                  <a:srgbClr val="153B6C"/>
                </a:solidFill>
                <a:latin typeface="WenQuanYi Micro Hei"/>
                <a:cs typeface="WenQuanYi Micro Hei"/>
              </a:rPr>
              <a:t>easy</a:t>
            </a:r>
            <a:r>
              <a:rPr sz="1200" spc="-100" dirty="0">
                <a:solidFill>
                  <a:srgbClr val="153B6C"/>
                </a:solidFill>
                <a:latin typeface="WenQuanYi Micro Hei"/>
                <a:cs typeface="WenQuanYi Micro Hei"/>
              </a:rPr>
              <a:t> </a:t>
            </a:r>
            <a:r>
              <a:rPr sz="1200" spc="25" dirty="0">
                <a:solidFill>
                  <a:srgbClr val="153B6C"/>
                </a:solidFill>
                <a:latin typeface="Arimo"/>
                <a:cs typeface="Arimo"/>
              </a:rPr>
              <a:t>ﬁt</a:t>
            </a:r>
            <a:endParaRPr sz="1200" dirty="0">
              <a:latin typeface="Arimo"/>
              <a:cs typeface="Arimo"/>
            </a:endParaRPr>
          </a:p>
          <a:p>
            <a:pPr marL="218440">
              <a:lnSpc>
                <a:spcPts val="1380"/>
              </a:lnSpc>
            </a:pPr>
            <a:r>
              <a:rPr sz="1200" spc="-65" dirty="0">
                <a:solidFill>
                  <a:srgbClr val="153B6C"/>
                </a:solidFill>
                <a:latin typeface="WenQuanYi Micro Hei"/>
                <a:cs typeface="WenQuanYi Micro Hei"/>
              </a:rPr>
              <a:t>Latex-free</a:t>
            </a:r>
            <a:r>
              <a:rPr sz="1200" spc="-45" dirty="0">
                <a:solidFill>
                  <a:srgbClr val="153B6C"/>
                </a:solidFill>
                <a:latin typeface="WenQuanYi Micro Hei"/>
                <a:cs typeface="WenQuanYi Micro Hei"/>
              </a:rPr>
              <a:t> </a:t>
            </a:r>
            <a:r>
              <a:rPr sz="1200" spc="-70" dirty="0" err="1">
                <a:solidFill>
                  <a:srgbClr val="153B6C"/>
                </a:solidFill>
                <a:latin typeface="Arimo"/>
                <a:cs typeface="Arimo"/>
              </a:rPr>
              <a:t>construc</a:t>
            </a:r>
            <a:r>
              <a:rPr lang="en-IN" sz="1200" spc="-70" dirty="0">
                <a:solidFill>
                  <a:srgbClr val="153B6C"/>
                </a:solidFill>
                <a:latin typeface="Arimo"/>
                <a:cs typeface="Arimo"/>
              </a:rPr>
              <a:t>ti</a:t>
            </a:r>
            <a:r>
              <a:rPr sz="1200" spc="-70" dirty="0">
                <a:solidFill>
                  <a:srgbClr val="153B6C"/>
                </a:solidFill>
                <a:latin typeface="WenQuanYi Micro Hei"/>
                <a:cs typeface="WenQuanYi Micro Hei"/>
              </a:rPr>
              <a:t>on</a:t>
            </a:r>
            <a:endParaRPr sz="1200" dirty="0">
              <a:latin typeface="WenQuanYi Micro Hei"/>
              <a:cs typeface="WenQuanYi Micro Hei"/>
            </a:endParaRPr>
          </a:p>
          <a:p>
            <a:pPr marL="218440" indent="-206375">
              <a:lnSpc>
                <a:spcPct val="100000"/>
              </a:lnSpc>
              <a:spcBef>
                <a:spcPts val="180"/>
              </a:spcBef>
              <a:buClr>
                <a:srgbClr val="1AACE3"/>
              </a:buClr>
              <a:buChar char="•"/>
              <a:tabLst>
                <a:tab pos="217804" algn="l"/>
                <a:tab pos="219075" algn="l"/>
              </a:tabLst>
            </a:pPr>
            <a:r>
              <a:rPr sz="1200" spc="-65" dirty="0">
                <a:solidFill>
                  <a:srgbClr val="153B6C"/>
                </a:solidFill>
                <a:latin typeface="WenQuanYi Micro Hei"/>
                <a:cs typeface="WenQuanYi Micro Hei"/>
              </a:rPr>
              <a:t>Low</a:t>
            </a:r>
            <a:r>
              <a:rPr sz="1200" spc="-75" dirty="0">
                <a:solidFill>
                  <a:srgbClr val="153B6C"/>
                </a:solidFill>
                <a:latin typeface="WenQuanYi Micro Hei"/>
                <a:cs typeface="WenQuanYi Micro Hei"/>
              </a:rPr>
              <a:t> </a:t>
            </a:r>
            <a:r>
              <a:rPr sz="1200" spc="-50" dirty="0">
                <a:solidFill>
                  <a:srgbClr val="153B6C"/>
                </a:solidFill>
                <a:latin typeface="WenQuanYi Micro Hei"/>
                <a:cs typeface="WenQuanYi Micro Hei"/>
              </a:rPr>
              <a:t>lint</a:t>
            </a:r>
            <a:endParaRPr sz="1200" dirty="0">
              <a:latin typeface="WenQuanYi Micro Hei"/>
              <a:cs typeface="WenQuanYi Micro Hei"/>
            </a:endParaRPr>
          </a:p>
          <a:p>
            <a:pPr marL="218440" indent="-206375">
              <a:lnSpc>
                <a:spcPct val="100000"/>
              </a:lnSpc>
              <a:spcBef>
                <a:spcPts val="240"/>
              </a:spcBef>
              <a:buClr>
                <a:srgbClr val="1AACE3"/>
              </a:buClr>
              <a:buChar char="•"/>
              <a:tabLst>
                <a:tab pos="217804" algn="l"/>
                <a:tab pos="219075" algn="l"/>
              </a:tabLst>
            </a:pPr>
            <a:r>
              <a:rPr sz="1200" spc="-70" dirty="0">
                <a:solidFill>
                  <a:srgbClr val="153B6C"/>
                </a:solidFill>
                <a:latin typeface="WenQuanYi Micro Hei"/>
                <a:cs typeface="WenQuanYi Micro Hei"/>
              </a:rPr>
              <a:t>Size </a:t>
            </a:r>
            <a:r>
              <a:rPr sz="1200" spc="-80" dirty="0">
                <a:solidFill>
                  <a:srgbClr val="153B6C"/>
                </a:solidFill>
                <a:latin typeface="WenQuanYi Micro Hei"/>
                <a:cs typeface="WenQuanYi Micro Hei"/>
              </a:rPr>
              <a:t>175mm x</a:t>
            </a:r>
            <a:r>
              <a:rPr sz="1200" spc="-40" dirty="0">
                <a:solidFill>
                  <a:srgbClr val="153B6C"/>
                </a:solidFill>
                <a:latin typeface="WenQuanYi Micro Hei"/>
                <a:cs typeface="WenQuanYi Micro Hei"/>
              </a:rPr>
              <a:t> </a:t>
            </a:r>
            <a:r>
              <a:rPr sz="1200" spc="-85" dirty="0">
                <a:solidFill>
                  <a:srgbClr val="153B6C"/>
                </a:solidFill>
                <a:latin typeface="WenQuanYi Micro Hei"/>
                <a:cs typeface="WenQuanYi Micro Hei"/>
              </a:rPr>
              <a:t>95mm</a:t>
            </a:r>
            <a:endParaRPr sz="1200" dirty="0">
              <a:latin typeface="WenQuanYi Micro Hei"/>
              <a:cs typeface="WenQuanYi Micro Hei"/>
            </a:endParaRPr>
          </a:p>
          <a:p>
            <a:pPr marL="217804" indent="-205740">
              <a:lnSpc>
                <a:spcPct val="100000"/>
              </a:lnSpc>
              <a:spcBef>
                <a:spcPts val="245"/>
              </a:spcBef>
              <a:buClr>
                <a:srgbClr val="1AACE3"/>
              </a:buClr>
              <a:buChar char="•"/>
              <a:tabLst>
                <a:tab pos="217804" algn="l"/>
                <a:tab pos="218440" algn="l"/>
              </a:tabLst>
            </a:pPr>
            <a:r>
              <a:rPr sz="1200" spc="-70" dirty="0">
                <a:solidFill>
                  <a:srgbClr val="153B6C"/>
                </a:solidFill>
                <a:latin typeface="WenQuanYi Micro Hei"/>
                <a:cs typeface="WenQuanYi Micro Hei"/>
              </a:rPr>
              <a:t>Ear </a:t>
            </a:r>
            <a:r>
              <a:rPr sz="1200" spc="-60" dirty="0">
                <a:solidFill>
                  <a:srgbClr val="153B6C"/>
                </a:solidFill>
                <a:latin typeface="WenQuanYi Micro Hei"/>
                <a:cs typeface="WenQuanYi Micro Hei"/>
              </a:rPr>
              <a:t>loop </a:t>
            </a:r>
            <a:r>
              <a:rPr sz="1200" spc="-65" dirty="0">
                <a:solidFill>
                  <a:srgbClr val="153B6C"/>
                </a:solidFill>
                <a:latin typeface="WenQuanYi Micro Hei"/>
                <a:cs typeface="WenQuanYi Micro Hei"/>
              </a:rPr>
              <a:t>head </a:t>
            </a:r>
            <a:r>
              <a:rPr sz="1200" spc="-70" dirty="0">
                <a:solidFill>
                  <a:srgbClr val="153B6C"/>
                </a:solidFill>
                <a:latin typeface="WenQuanYi Micro Hei"/>
                <a:cs typeface="WenQuanYi Micro Hei"/>
              </a:rPr>
              <a:t>strap</a:t>
            </a:r>
            <a:r>
              <a:rPr sz="1200" spc="-50" dirty="0">
                <a:solidFill>
                  <a:srgbClr val="153B6C"/>
                </a:solidFill>
                <a:latin typeface="WenQuanYi Micro Hei"/>
                <a:cs typeface="WenQuanYi Micro Hei"/>
              </a:rPr>
              <a:t> </a:t>
            </a:r>
            <a:r>
              <a:rPr sz="1200" spc="-80" dirty="0">
                <a:solidFill>
                  <a:srgbClr val="153B6C"/>
                </a:solidFill>
                <a:latin typeface="WenQuanYi Micro Hei"/>
                <a:cs typeface="WenQuanYi Micro Hei"/>
              </a:rPr>
              <a:t>18</a:t>
            </a:r>
            <a:r>
              <a:rPr sz="1200" spc="-80" dirty="0">
                <a:solidFill>
                  <a:srgbClr val="153B6C"/>
                </a:solidFill>
                <a:latin typeface="Arimo"/>
                <a:cs typeface="Arimo"/>
              </a:rPr>
              <a:t>c</a:t>
            </a:r>
            <a:r>
              <a:rPr sz="1200" spc="-80" dirty="0">
                <a:solidFill>
                  <a:srgbClr val="153B6C"/>
                </a:solidFill>
                <a:latin typeface="WenQuanYi Micro Hei"/>
                <a:cs typeface="WenQuanYi Micro Hei"/>
              </a:rPr>
              <a:t>m</a:t>
            </a:r>
            <a:endParaRPr sz="1200" dirty="0">
              <a:latin typeface="WenQuanYi Micro Hei"/>
              <a:cs typeface="WenQuanYi Micro Hei"/>
            </a:endParaRPr>
          </a:p>
          <a:p>
            <a:pPr marL="218440" indent="-206375">
              <a:lnSpc>
                <a:spcPct val="100000"/>
              </a:lnSpc>
              <a:spcBef>
                <a:spcPts val="240"/>
              </a:spcBef>
              <a:buClr>
                <a:srgbClr val="1AACE3"/>
              </a:buClr>
              <a:buChar char="•"/>
              <a:tabLst>
                <a:tab pos="217804" algn="l"/>
                <a:tab pos="219075" algn="l"/>
              </a:tabLst>
            </a:pPr>
            <a:r>
              <a:rPr sz="1200" spc="-70" dirty="0">
                <a:solidFill>
                  <a:srgbClr val="153B6C"/>
                </a:solidFill>
                <a:latin typeface="WenQuanYi Micro Hei"/>
                <a:cs typeface="WenQuanYi Micro Hei"/>
              </a:rPr>
              <a:t>Universal</a:t>
            </a:r>
            <a:r>
              <a:rPr sz="1200" spc="-25" dirty="0">
                <a:solidFill>
                  <a:srgbClr val="153B6C"/>
                </a:solidFill>
                <a:latin typeface="WenQuanYi Micro Hei"/>
                <a:cs typeface="WenQuanYi Micro Hei"/>
              </a:rPr>
              <a:t> </a:t>
            </a:r>
            <a:r>
              <a:rPr sz="1200" spc="-65" dirty="0">
                <a:solidFill>
                  <a:srgbClr val="153B6C"/>
                </a:solidFill>
                <a:latin typeface="WenQuanYi Micro Hei"/>
                <a:cs typeface="WenQuanYi Micro Hei"/>
              </a:rPr>
              <a:t>Size</a:t>
            </a:r>
            <a:endParaRPr sz="1200" dirty="0">
              <a:latin typeface="WenQuanYi Micro Hei"/>
              <a:cs typeface="WenQuanYi Micro Hei"/>
            </a:endParaRPr>
          </a:p>
          <a:p>
            <a:pPr marL="218440" marR="494665" indent="-205740">
              <a:lnSpc>
                <a:spcPts val="1380"/>
              </a:lnSpc>
              <a:spcBef>
                <a:spcPts val="275"/>
              </a:spcBef>
              <a:buClr>
                <a:srgbClr val="1AACE3"/>
              </a:buClr>
              <a:buChar char="•"/>
              <a:tabLst>
                <a:tab pos="218440" algn="l"/>
                <a:tab pos="219075" algn="l"/>
              </a:tabLst>
            </a:pPr>
            <a:r>
              <a:rPr sz="1200" spc="-55" dirty="0">
                <a:solidFill>
                  <a:srgbClr val="153B6C"/>
                </a:solidFill>
                <a:latin typeface="WenQuanYi Micro Hei"/>
                <a:cs typeface="WenQuanYi Micro Hei"/>
              </a:rPr>
              <a:t>Pliable </a:t>
            </a:r>
            <a:r>
              <a:rPr sz="1200" spc="-70" dirty="0">
                <a:solidFill>
                  <a:srgbClr val="153B6C"/>
                </a:solidFill>
                <a:latin typeface="WenQuanYi Micro Hei"/>
                <a:cs typeface="WenQuanYi Micro Hei"/>
              </a:rPr>
              <a:t>nose </a:t>
            </a:r>
            <a:r>
              <a:rPr sz="1200" spc="-55" dirty="0">
                <a:solidFill>
                  <a:srgbClr val="153B6C"/>
                </a:solidFill>
                <a:latin typeface="Arimo"/>
                <a:cs typeface="Arimo"/>
              </a:rPr>
              <a:t>piece </a:t>
            </a:r>
            <a:r>
              <a:rPr sz="1200" spc="-70" dirty="0">
                <a:solidFill>
                  <a:srgbClr val="153B6C"/>
                </a:solidFill>
                <a:latin typeface="WenQuanYi Micro Hei"/>
                <a:cs typeface="WenQuanYi Micro Hei"/>
              </a:rPr>
              <a:t>provides  </a:t>
            </a:r>
            <a:r>
              <a:rPr sz="1200" spc="-60" dirty="0">
                <a:solidFill>
                  <a:srgbClr val="153B6C"/>
                </a:solidFill>
                <a:latin typeface="WenQuanYi Micro Hei"/>
                <a:cs typeface="WenQuanYi Micro Hei"/>
              </a:rPr>
              <a:t>adjustment</a:t>
            </a:r>
            <a:endParaRPr sz="1200" dirty="0">
              <a:latin typeface="WenQuanYi Micro Hei"/>
              <a:cs typeface="WenQuanYi Micro Hei"/>
            </a:endParaRPr>
          </a:p>
          <a:p>
            <a:pPr marL="217804" indent="-205740">
              <a:lnSpc>
                <a:spcPct val="100000"/>
              </a:lnSpc>
              <a:spcBef>
                <a:spcPts val="204"/>
              </a:spcBef>
              <a:buClr>
                <a:srgbClr val="1AACE3"/>
              </a:buClr>
              <a:buChar char="•"/>
              <a:tabLst>
                <a:tab pos="217804" algn="l"/>
                <a:tab pos="218440" algn="l"/>
              </a:tabLst>
            </a:pPr>
            <a:r>
              <a:rPr sz="1200" spc="-75" dirty="0">
                <a:solidFill>
                  <a:srgbClr val="153B6C"/>
                </a:solidFill>
                <a:latin typeface="WenQuanYi Micro Hei"/>
                <a:cs typeface="WenQuanYi Micro Hei"/>
              </a:rPr>
              <a:t>Pa</a:t>
            </a:r>
            <a:r>
              <a:rPr sz="1200" spc="-75" dirty="0">
                <a:solidFill>
                  <a:srgbClr val="153B6C"/>
                </a:solidFill>
                <a:latin typeface="Arimo"/>
                <a:cs typeface="Arimo"/>
              </a:rPr>
              <a:t>c</a:t>
            </a:r>
            <a:r>
              <a:rPr sz="1200" spc="-75" dirty="0">
                <a:solidFill>
                  <a:srgbClr val="153B6C"/>
                </a:solidFill>
                <a:latin typeface="WenQuanYi Micro Hei"/>
                <a:cs typeface="WenQuanYi Micro Hei"/>
              </a:rPr>
              <a:t>kaging </a:t>
            </a:r>
            <a:r>
              <a:rPr sz="1200" spc="-70" dirty="0">
                <a:solidFill>
                  <a:srgbClr val="153B6C"/>
                </a:solidFill>
                <a:latin typeface="WenQuanYi Micro Hei"/>
                <a:cs typeface="WenQuanYi Micro Hei"/>
              </a:rPr>
              <a:t>(Box</a:t>
            </a:r>
            <a:r>
              <a:rPr sz="1200" spc="-60" dirty="0">
                <a:solidFill>
                  <a:srgbClr val="153B6C"/>
                </a:solidFill>
                <a:latin typeface="WenQuanYi Micro Hei"/>
                <a:cs typeface="WenQuanYi Micro Hei"/>
              </a:rPr>
              <a:t> </a:t>
            </a:r>
            <a:r>
              <a:rPr sz="1200" spc="-35" dirty="0">
                <a:solidFill>
                  <a:srgbClr val="153B6C"/>
                </a:solidFill>
                <a:latin typeface="WenQuanYi Micro Hei"/>
                <a:cs typeface="WenQuanYi Micro Hei"/>
              </a:rPr>
              <a:t>50)</a:t>
            </a:r>
            <a:endParaRPr sz="1200" dirty="0">
              <a:latin typeface="WenQuanYi Micro Hei"/>
              <a:cs typeface="WenQuanYi Micro He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66986" y="5158028"/>
            <a:ext cx="512445" cy="661035"/>
            <a:chOff x="866986" y="5158028"/>
            <a:chExt cx="512445" cy="661035"/>
          </a:xfrm>
        </p:grpSpPr>
        <p:sp>
          <p:nvSpPr>
            <p:cNvPr id="26" name="object 26"/>
            <p:cNvSpPr/>
            <p:nvPr/>
          </p:nvSpPr>
          <p:spPr>
            <a:xfrm>
              <a:off x="866986" y="5158028"/>
              <a:ext cx="511829" cy="660895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19170" y="5358422"/>
              <a:ext cx="207688" cy="369750"/>
            </a:xfrm>
            <a:prstGeom prst="rect">
              <a:avLst/>
            </a:prstGeom>
            <a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78108" y="5232476"/>
              <a:ext cx="89420" cy="111467"/>
            </a:xfrm>
            <a:prstGeom prst="rect">
              <a:avLst/>
            </a:prstGeom>
            <a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42251" y="5458193"/>
              <a:ext cx="33655" cy="144145"/>
            </a:xfrm>
            <a:custGeom>
              <a:avLst/>
              <a:gdLst/>
              <a:ahLst/>
              <a:cxnLst/>
              <a:rect l="l" t="t" r="r" b="b"/>
              <a:pathLst>
                <a:path w="33655" h="144145">
                  <a:moveTo>
                    <a:pt x="22174" y="132588"/>
                  </a:moveTo>
                  <a:lnTo>
                    <a:pt x="19405" y="124701"/>
                  </a:lnTo>
                  <a:lnTo>
                    <a:pt x="11087" y="121107"/>
                  </a:lnTo>
                  <a:lnTo>
                    <a:pt x="2781" y="124701"/>
                  </a:lnTo>
                  <a:lnTo>
                    <a:pt x="0" y="132588"/>
                  </a:lnTo>
                  <a:lnTo>
                    <a:pt x="2768" y="140487"/>
                  </a:lnTo>
                  <a:lnTo>
                    <a:pt x="11087" y="144068"/>
                  </a:lnTo>
                  <a:lnTo>
                    <a:pt x="19405" y="140487"/>
                  </a:lnTo>
                  <a:lnTo>
                    <a:pt x="22174" y="132588"/>
                  </a:lnTo>
                  <a:close/>
                </a:path>
                <a:path w="33655" h="144145">
                  <a:moveTo>
                    <a:pt x="33197" y="11480"/>
                  </a:moveTo>
                  <a:lnTo>
                    <a:pt x="30429" y="3594"/>
                  </a:lnTo>
                  <a:lnTo>
                    <a:pt x="22110" y="0"/>
                  </a:lnTo>
                  <a:lnTo>
                    <a:pt x="13792" y="3594"/>
                  </a:lnTo>
                  <a:lnTo>
                    <a:pt x="11023" y="11480"/>
                  </a:lnTo>
                  <a:lnTo>
                    <a:pt x="13792" y="19380"/>
                  </a:lnTo>
                  <a:lnTo>
                    <a:pt x="22110" y="22961"/>
                  </a:lnTo>
                  <a:lnTo>
                    <a:pt x="30416" y="19380"/>
                  </a:lnTo>
                  <a:lnTo>
                    <a:pt x="33197" y="11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577653" y="197662"/>
            <a:ext cx="336550" cy="419734"/>
          </a:xfrm>
          <a:custGeom>
            <a:avLst/>
            <a:gdLst/>
            <a:ahLst/>
            <a:cxnLst/>
            <a:rect l="l" t="t" r="r" b="b"/>
            <a:pathLst>
              <a:path w="336550" h="419734">
                <a:moveTo>
                  <a:pt x="67398" y="362775"/>
                </a:moveTo>
                <a:lnTo>
                  <a:pt x="63614" y="362775"/>
                </a:lnTo>
                <a:lnTo>
                  <a:pt x="63614" y="419557"/>
                </a:lnTo>
                <a:lnTo>
                  <a:pt x="74968" y="419557"/>
                </a:lnTo>
                <a:lnTo>
                  <a:pt x="74968" y="386626"/>
                </a:lnTo>
                <a:lnTo>
                  <a:pt x="88341" y="386626"/>
                </a:lnTo>
                <a:lnTo>
                  <a:pt x="67398" y="362775"/>
                </a:lnTo>
                <a:close/>
              </a:path>
              <a:path w="336550" h="419734">
                <a:moveTo>
                  <a:pt x="120434" y="386626"/>
                </a:moveTo>
                <a:lnTo>
                  <a:pt x="109029" y="386626"/>
                </a:lnTo>
                <a:lnTo>
                  <a:pt x="109067" y="419557"/>
                </a:lnTo>
                <a:lnTo>
                  <a:pt x="120434" y="419557"/>
                </a:lnTo>
                <a:lnTo>
                  <a:pt x="120434" y="386626"/>
                </a:lnTo>
                <a:close/>
              </a:path>
              <a:path w="336550" h="419734">
                <a:moveTo>
                  <a:pt x="88341" y="386626"/>
                </a:moveTo>
                <a:lnTo>
                  <a:pt x="74968" y="386626"/>
                </a:lnTo>
                <a:lnTo>
                  <a:pt x="91998" y="405549"/>
                </a:lnTo>
                <a:lnTo>
                  <a:pt x="105280" y="390791"/>
                </a:lnTo>
                <a:lnTo>
                  <a:pt x="91998" y="390791"/>
                </a:lnTo>
                <a:lnTo>
                  <a:pt x="88341" y="386626"/>
                </a:lnTo>
                <a:close/>
              </a:path>
              <a:path w="336550" h="419734">
                <a:moveTo>
                  <a:pt x="120434" y="362775"/>
                </a:moveTo>
                <a:lnTo>
                  <a:pt x="116636" y="362775"/>
                </a:lnTo>
                <a:lnTo>
                  <a:pt x="91998" y="390791"/>
                </a:lnTo>
                <a:lnTo>
                  <a:pt x="105280" y="390791"/>
                </a:lnTo>
                <a:lnTo>
                  <a:pt x="109029" y="386626"/>
                </a:lnTo>
                <a:lnTo>
                  <a:pt x="120434" y="386626"/>
                </a:lnTo>
                <a:lnTo>
                  <a:pt x="120434" y="362775"/>
                </a:lnTo>
                <a:close/>
              </a:path>
              <a:path w="336550" h="419734">
                <a:moveTo>
                  <a:pt x="174510" y="191300"/>
                </a:moveTo>
                <a:lnTo>
                  <a:pt x="52031" y="313778"/>
                </a:lnTo>
                <a:lnTo>
                  <a:pt x="75869" y="337616"/>
                </a:lnTo>
                <a:lnTo>
                  <a:pt x="198361" y="215150"/>
                </a:lnTo>
                <a:lnTo>
                  <a:pt x="174510" y="191300"/>
                </a:lnTo>
                <a:close/>
              </a:path>
              <a:path w="336550" h="419734">
                <a:moveTo>
                  <a:pt x="220027" y="236816"/>
                </a:moveTo>
                <a:lnTo>
                  <a:pt x="146329" y="310527"/>
                </a:lnTo>
                <a:lnTo>
                  <a:pt x="170167" y="334378"/>
                </a:lnTo>
                <a:lnTo>
                  <a:pt x="243865" y="260667"/>
                </a:lnTo>
                <a:lnTo>
                  <a:pt x="220027" y="236816"/>
                </a:lnTo>
                <a:close/>
              </a:path>
              <a:path w="336550" h="419734">
                <a:moveTo>
                  <a:pt x="265557" y="282346"/>
                </a:moveTo>
                <a:lnTo>
                  <a:pt x="239534" y="308355"/>
                </a:lnTo>
                <a:lnTo>
                  <a:pt x="263385" y="332206"/>
                </a:lnTo>
                <a:lnTo>
                  <a:pt x="289394" y="306184"/>
                </a:lnTo>
                <a:lnTo>
                  <a:pt x="265557" y="282346"/>
                </a:lnTo>
                <a:close/>
              </a:path>
              <a:path w="336550" h="419734">
                <a:moveTo>
                  <a:pt x="29273" y="242239"/>
                </a:moveTo>
                <a:lnTo>
                  <a:pt x="5422" y="266090"/>
                </a:lnTo>
                <a:lnTo>
                  <a:pt x="31432" y="292099"/>
                </a:lnTo>
                <a:lnTo>
                  <a:pt x="55283" y="268262"/>
                </a:lnTo>
                <a:lnTo>
                  <a:pt x="29273" y="242239"/>
                </a:lnTo>
                <a:close/>
              </a:path>
              <a:path w="336550" h="419734">
                <a:moveTo>
                  <a:pt x="214071" y="136563"/>
                </a:moveTo>
                <a:lnTo>
                  <a:pt x="190220" y="160413"/>
                </a:lnTo>
                <a:lnTo>
                  <a:pt x="312699" y="282879"/>
                </a:lnTo>
                <a:lnTo>
                  <a:pt x="336537" y="259041"/>
                </a:lnTo>
                <a:lnTo>
                  <a:pt x="214071" y="136563"/>
                </a:lnTo>
                <a:close/>
              </a:path>
              <a:path w="336550" h="419734">
                <a:moveTo>
                  <a:pt x="27101" y="149034"/>
                </a:moveTo>
                <a:lnTo>
                  <a:pt x="3263" y="172872"/>
                </a:lnTo>
                <a:lnTo>
                  <a:pt x="76962" y="246583"/>
                </a:lnTo>
                <a:lnTo>
                  <a:pt x="100799" y="222732"/>
                </a:lnTo>
                <a:lnTo>
                  <a:pt x="27101" y="149034"/>
                </a:lnTo>
                <a:close/>
              </a:path>
              <a:path w="336550" h="419734">
                <a:moveTo>
                  <a:pt x="23850" y="54736"/>
                </a:moveTo>
                <a:lnTo>
                  <a:pt x="0" y="78587"/>
                </a:lnTo>
                <a:lnTo>
                  <a:pt x="122478" y="201053"/>
                </a:lnTo>
                <a:lnTo>
                  <a:pt x="146329" y="177215"/>
                </a:lnTo>
                <a:lnTo>
                  <a:pt x="23850" y="54736"/>
                </a:lnTo>
                <a:close/>
              </a:path>
              <a:path w="336550" h="419734">
                <a:moveTo>
                  <a:pt x="259587" y="91046"/>
                </a:moveTo>
                <a:lnTo>
                  <a:pt x="235750" y="114884"/>
                </a:lnTo>
                <a:lnTo>
                  <a:pt x="309448" y="188594"/>
                </a:lnTo>
                <a:lnTo>
                  <a:pt x="333298" y="164744"/>
                </a:lnTo>
                <a:lnTo>
                  <a:pt x="259587" y="91046"/>
                </a:lnTo>
                <a:close/>
              </a:path>
              <a:path w="336550" h="419734">
                <a:moveTo>
                  <a:pt x="260680" y="0"/>
                </a:moveTo>
                <a:lnTo>
                  <a:pt x="138201" y="122478"/>
                </a:lnTo>
                <a:lnTo>
                  <a:pt x="162039" y="146316"/>
                </a:lnTo>
                <a:lnTo>
                  <a:pt x="284518" y="23837"/>
                </a:lnTo>
                <a:lnTo>
                  <a:pt x="260680" y="0"/>
                </a:lnTo>
                <a:close/>
              </a:path>
              <a:path w="336550" h="419734">
                <a:moveTo>
                  <a:pt x="166382" y="3251"/>
                </a:moveTo>
                <a:lnTo>
                  <a:pt x="92671" y="76961"/>
                </a:lnTo>
                <a:lnTo>
                  <a:pt x="116522" y="100799"/>
                </a:lnTo>
                <a:lnTo>
                  <a:pt x="190220" y="27101"/>
                </a:lnTo>
                <a:lnTo>
                  <a:pt x="166382" y="3251"/>
                </a:lnTo>
                <a:close/>
              </a:path>
              <a:path w="336550" h="419734">
                <a:moveTo>
                  <a:pt x="305117" y="45516"/>
                </a:moveTo>
                <a:lnTo>
                  <a:pt x="281266" y="69367"/>
                </a:lnTo>
                <a:lnTo>
                  <a:pt x="307276" y="95376"/>
                </a:lnTo>
                <a:lnTo>
                  <a:pt x="331127" y="71539"/>
                </a:lnTo>
                <a:lnTo>
                  <a:pt x="305117" y="45516"/>
                </a:lnTo>
                <a:close/>
              </a:path>
              <a:path w="336550" h="419734">
                <a:moveTo>
                  <a:pt x="73164" y="5422"/>
                </a:moveTo>
                <a:lnTo>
                  <a:pt x="47155" y="31432"/>
                </a:lnTo>
                <a:lnTo>
                  <a:pt x="71005" y="55283"/>
                </a:lnTo>
                <a:lnTo>
                  <a:pt x="97015" y="29260"/>
                </a:lnTo>
                <a:lnTo>
                  <a:pt x="73164" y="5422"/>
                </a:lnTo>
                <a:close/>
              </a:path>
              <a:path w="336550" h="419734">
                <a:moveTo>
                  <a:pt x="178320" y="362775"/>
                </a:moveTo>
                <a:lnTo>
                  <a:pt x="166966" y="362775"/>
                </a:lnTo>
                <a:lnTo>
                  <a:pt x="144259" y="419557"/>
                </a:lnTo>
                <a:lnTo>
                  <a:pt x="156362" y="419557"/>
                </a:lnTo>
                <a:lnTo>
                  <a:pt x="159778" y="410857"/>
                </a:lnTo>
                <a:lnTo>
                  <a:pt x="197529" y="410857"/>
                </a:lnTo>
                <a:lnTo>
                  <a:pt x="192993" y="399503"/>
                </a:lnTo>
                <a:lnTo>
                  <a:pt x="164312" y="399503"/>
                </a:lnTo>
                <a:lnTo>
                  <a:pt x="172948" y="377926"/>
                </a:lnTo>
                <a:lnTo>
                  <a:pt x="184373" y="377926"/>
                </a:lnTo>
                <a:lnTo>
                  <a:pt x="178320" y="362775"/>
                </a:lnTo>
                <a:close/>
              </a:path>
              <a:path w="336550" h="419734">
                <a:moveTo>
                  <a:pt x="197529" y="410857"/>
                </a:moveTo>
                <a:lnTo>
                  <a:pt x="185508" y="410857"/>
                </a:lnTo>
                <a:lnTo>
                  <a:pt x="188925" y="419557"/>
                </a:lnTo>
                <a:lnTo>
                  <a:pt x="200990" y="419519"/>
                </a:lnTo>
                <a:lnTo>
                  <a:pt x="197529" y="410857"/>
                </a:lnTo>
                <a:close/>
              </a:path>
              <a:path w="336550" h="419734">
                <a:moveTo>
                  <a:pt x="184373" y="377926"/>
                </a:moveTo>
                <a:lnTo>
                  <a:pt x="172948" y="377926"/>
                </a:lnTo>
                <a:lnTo>
                  <a:pt x="181356" y="399503"/>
                </a:lnTo>
                <a:lnTo>
                  <a:pt x="192993" y="399503"/>
                </a:lnTo>
                <a:lnTo>
                  <a:pt x="184373" y="377926"/>
                </a:lnTo>
                <a:close/>
              </a:path>
              <a:path w="336550" h="419734">
                <a:moveTo>
                  <a:pt x="272935" y="362775"/>
                </a:moveTo>
                <a:lnTo>
                  <a:pt x="224942" y="362775"/>
                </a:lnTo>
                <a:lnTo>
                  <a:pt x="224942" y="419557"/>
                </a:lnTo>
                <a:lnTo>
                  <a:pt x="236296" y="419557"/>
                </a:lnTo>
                <a:lnTo>
                  <a:pt x="236296" y="396049"/>
                </a:lnTo>
                <a:lnTo>
                  <a:pt x="261404" y="396049"/>
                </a:lnTo>
                <a:lnTo>
                  <a:pt x="261404" y="385495"/>
                </a:lnTo>
                <a:lnTo>
                  <a:pt x="236296" y="385495"/>
                </a:lnTo>
                <a:lnTo>
                  <a:pt x="236296" y="373379"/>
                </a:lnTo>
                <a:lnTo>
                  <a:pt x="272935" y="373379"/>
                </a:lnTo>
                <a:lnTo>
                  <a:pt x="272935" y="362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71983" y="661802"/>
            <a:ext cx="948055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b="1" spc="15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75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b="1" spc="-10" dirty="0">
                <a:solidFill>
                  <a:srgbClr val="FFFFFF"/>
                </a:solidFill>
                <a:latin typeface="Arial"/>
                <a:cs typeface="Arial"/>
              </a:rPr>
              <a:t>TEXTILES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6946" cy="205638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088999"/>
            <a:ext cx="76673" cy="60209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2686" y="10281676"/>
            <a:ext cx="347806" cy="95796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791044" y="10262996"/>
            <a:ext cx="259079" cy="129539"/>
            <a:chOff x="791044" y="10262996"/>
            <a:chExt cx="259079" cy="129539"/>
          </a:xfrm>
        </p:grpSpPr>
        <p:sp>
          <p:nvSpPr>
            <p:cNvPr id="6" name="object 6"/>
            <p:cNvSpPr/>
            <p:nvPr/>
          </p:nvSpPr>
          <p:spPr>
            <a:xfrm>
              <a:off x="867667" y="10283182"/>
              <a:ext cx="182006" cy="94294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1044" y="10262996"/>
              <a:ext cx="118338" cy="128917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214905" y="10215341"/>
            <a:ext cx="175501" cy="218795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639890" y="10177370"/>
            <a:ext cx="675005" cy="260350"/>
            <a:chOff x="6639890" y="10177370"/>
            <a:chExt cx="675005" cy="260350"/>
          </a:xfrm>
        </p:grpSpPr>
        <p:sp>
          <p:nvSpPr>
            <p:cNvPr id="10" name="object 10"/>
            <p:cNvSpPr/>
            <p:nvPr/>
          </p:nvSpPr>
          <p:spPr>
            <a:xfrm>
              <a:off x="6710095" y="10177374"/>
              <a:ext cx="417830" cy="135255"/>
            </a:xfrm>
            <a:custGeom>
              <a:avLst/>
              <a:gdLst/>
              <a:ahLst/>
              <a:cxnLst/>
              <a:rect l="l" t="t" r="r" b="b"/>
              <a:pathLst>
                <a:path w="417829" h="135254">
                  <a:moveTo>
                    <a:pt x="84683" y="74396"/>
                  </a:moveTo>
                  <a:lnTo>
                    <a:pt x="57492" y="46075"/>
                  </a:lnTo>
                  <a:lnTo>
                    <a:pt x="26352" y="40017"/>
                  </a:lnTo>
                  <a:lnTo>
                    <a:pt x="21983" y="37058"/>
                  </a:lnTo>
                  <a:lnTo>
                    <a:pt x="21983" y="21844"/>
                  </a:lnTo>
                  <a:lnTo>
                    <a:pt x="28740" y="16903"/>
                  </a:lnTo>
                  <a:lnTo>
                    <a:pt x="39738" y="16903"/>
                  </a:lnTo>
                  <a:lnTo>
                    <a:pt x="48653" y="17957"/>
                  </a:lnTo>
                  <a:lnTo>
                    <a:pt x="55270" y="21031"/>
                  </a:lnTo>
                  <a:lnTo>
                    <a:pt x="59499" y="26073"/>
                  </a:lnTo>
                  <a:lnTo>
                    <a:pt x="61290" y="32969"/>
                  </a:lnTo>
                  <a:lnTo>
                    <a:pt x="81026" y="32969"/>
                  </a:lnTo>
                  <a:lnTo>
                    <a:pt x="78308" y="18846"/>
                  </a:lnTo>
                  <a:lnTo>
                    <a:pt x="70535" y="8509"/>
                  </a:lnTo>
                  <a:lnTo>
                    <a:pt x="57937" y="2159"/>
                  </a:lnTo>
                  <a:lnTo>
                    <a:pt x="40728" y="0"/>
                  </a:lnTo>
                  <a:lnTo>
                    <a:pt x="24244" y="2120"/>
                  </a:lnTo>
                  <a:lnTo>
                    <a:pt x="12026" y="8280"/>
                  </a:lnTo>
                  <a:lnTo>
                    <a:pt x="4445" y="18199"/>
                  </a:lnTo>
                  <a:lnTo>
                    <a:pt x="1841" y="31572"/>
                  </a:lnTo>
                  <a:lnTo>
                    <a:pt x="3416" y="42049"/>
                  </a:lnTo>
                  <a:lnTo>
                    <a:pt x="8458" y="49860"/>
                  </a:lnTo>
                  <a:lnTo>
                    <a:pt x="17399" y="55435"/>
                  </a:lnTo>
                  <a:lnTo>
                    <a:pt x="30721" y="59169"/>
                  </a:lnTo>
                  <a:lnTo>
                    <a:pt x="59182" y="64668"/>
                  </a:lnTo>
                  <a:lnTo>
                    <a:pt x="64389" y="68618"/>
                  </a:lnTo>
                  <a:lnTo>
                    <a:pt x="64389" y="85521"/>
                  </a:lnTo>
                  <a:lnTo>
                    <a:pt x="56502" y="90741"/>
                  </a:lnTo>
                  <a:lnTo>
                    <a:pt x="43675" y="90741"/>
                  </a:lnTo>
                  <a:lnTo>
                    <a:pt x="34099" y="89623"/>
                  </a:lnTo>
                  <a:lnTo>
                    <a:pt x="27000" y="86334"/>
                  </a:lnTo>
                  <a:lnTo>
                    <a:pt x="22453" y="80987"/>
                  </a:lnTo>
                  <a:lnTo>
                    <a:pt x="20574" y="73685"/>
                  </a:lnTo>
                  <a:lnTo>
                    <a:pt x="0" y="73685"/>
                  </a:lnTo>
                  <a:lnTo>
                    <a:pt x="3492" y="88265"/>
                  </a:lnTo>
                  <a:lnTo>
                    <a:pt x="11925" y="98907"/>
                  </a:lnTo>
                  <a:lnTo>
                    <a:pt x="25019" y="105435"/>
                  </a:lnTo>
                  <a:lnTo>
                    <a:pt x="42557" y="107645"/>
                  </a:lnTo>
                  <a:lnTo>
                    <a:pt x="60299" y="105410"/>
                  </a:lnTo>
                  <a:lnTo>
                    <a:pt x="73545" y="98894"/>
                  </a:lnTo>
                  <a:lnTo>
                    <a:pt x="81813" y="88455"/>
                  </a:lnTo>
                  <a:lnTo>
                    <a:pt x="84683" y="74396"/>
                  </a:lnTo>
                  <a:close/>
                </a:path>
                <a:path w="417829" h="135254">
                  <a:moveTo>
                    <a:pt x="164096" y="102019"/>
                  </a:moveTo>
                  <a:lnTo>
                    <a:pt x="160718" y="98780"/>
                  </a:lnTo>
                  <a:lnTo>
                    <a:pt x="159715" y="96799"/>
                  </a:lnTo>
                  <a:lnTo>
                    <a:pt x="159588" y="96532"/>
                  </a:lnTo>
                  <a:lnTo>
                    <a:pt x="159588" y="91732"/>
                  </a:lnTo>
                  <a:lnTo>
                    <a:pt x="159588" y="68491"/>
                  </a:lnTo>
                  <a:lnTo>
                    <a:pt x="159588" y="50457"/>
                  </a:lnTo>
                  <a:lnTo>
                    <a:pt x="158140" y="42989"/>
                  </a:lnTo>
                  <a:lnTo>
                    <a:pt x="157607" y="40259"/>
                  </a:lnTo>
                  <a:lnTo>
                    <a:pt x="151726" y="32943"/>
                  </a:lnTo>
                  <a:lnTo>
                    <a:pt x="141986" y="28536"/>
                  </a:lnTo>
                  <a:lnTo>
                    <a:pt x="128460" y="27063"/>
                  </a:lnTo>
                  <a:lnTo>
                    <a:pt x="114871" y="28702"/>
                  </a:lnTo>
                  <a:lnTo>
                    <a:pt x="104940" y="33629"/>
                  </a:lnTo>
                  <a:lnTo>
                    <a:pt x="98628" y="41859"/>
                  </a:lnTo>
                  <a:lnTo>
                    <a:pt x="95910" y="53416"/>
                  </a:lnTo>
                  <a:lnTo>
                    <a:pt x="114922" y="53416"/>
                  </a:lnTo>
                  <a:lnTo>
                    <a:pt x="115925" y="45516"/>
                  </a:lnTo>
                  <a:lnTo>
                    <a:pt x="119151" y="42989"/>
                  </a:lnTo>
                  <a:lnTo>
                    <a:pt x="136486" y="42989"/>
                  </a:lnTo>
                  <a:lnTo>
                    <a:pt x="140284" y="45516"/>
                  </a:lnTo>
                  <a:lnTo>
                    <a:pt x="140284" y="53136"/>
                  </a:lnTo>
                  <a:lnTo>
                    <a:pt x="140284" y="68491"/>
                  </a:lnTo>
                  <a:lnTo>
                    <a:pt x="140284" y="85255"/>
                  </a:lnTo>
                  <a:lnTo>
                    <a:pt x="134658" y="91732"/>
                  </a:lnTo>
                  <a:lnTo>
                    <a:pt x="118033" y="91732"/>
                  </a:lnTo>
                  <a:lnTo>
                    <a:pt x="113944" y="88214"/>
                  </a:lnTo>
                  <a:lnTo>
                    <a:pt x="113944" y="76657"/>
                  </a:lnTo>
                  <a:lnTo>
                    <a:pt x="117043" y="73837"/>
                  </a:lnTo>
                  <a:lnTo>
                    <a:pt x="125209" y="72148"/>
                  </a:lnTo>
                  <a:lnTo>
                    <a:pt x="137185" y="69888"/>
                  </a:lnTo>
                  <a:lnTo>
                    <a:pt x="138036" y="69608"/>
                  </a:lnTo>
                  <a:lnTo>
                    <a:pt x="140284" y="68491"/>
                  </a:lnTo>
                  <a:lnTo>
                    <a:pt x="140284" y="53136"/>
                  </a:lnTo>
                  <a:lnTo>
                    <a:pt x="139026" y="55245"/>
                  </a:lnTo>
                  <a:lnTo>
                    <a:pt x="136906" y="56515"/>
                  </a:lnTo>
                  <a:lnTo>
                    <a:pt x="134226" y="57924"/>
                  </a:lnTo>
                  <a:lnTo>
                    <a:pt x="124510" y="59474"/>
                  </a:lnTo>
                  <a:lnTo>
                    <a:pt x="116624" y="60871"/>
                  </a:lnTo>
                  <a:lnTo>
                    <a:pt x="106756" y="63766"/>
                  </a:lnTo>
                  <a:lnTo>
                    <a:pt x="99758" y="68681"/>
                  </a:lnTo>
                  <a:lnTo>
                    <a:pt x="95592" y="75679"/>
                  </a:lnTo>
                  <a:lnTo>
                    <a:pt x="94221" y="84836"/>
                  </a:lnTo>
                  <a:lnTo>
                    <a:pt x="95859" y="94157"/>
                  </a:lnTo>
                  <a:lnTo>
                    <a:pt x="100533" y="101371"/>
                  </a:lnTo>
                  <a:lnTo>
                    <a:pt x="107823" y="106006"/>
                  </a:lnTo>
                  <a:lnTo>
                    <a:pt x="117322" y="107657"/>
                  </a:lnTo>
                  <a:lnTo>
                    <a:pt x="123494" y="106984"/>
                  </a:lnTo>
                  <a:lnTo>
                    <a:pt x="129400" y="104978"/>
                  </a:lnTo>
                  <a:lnTo>
                    <a:pt x="135039" y="101587"/>
                  </a:lnTo>
                  <a:lnTo>
                    <a:pt x="140436" y="96799"/>
                  </a:lnTo>
                  <a:lnTo>
                    <a:pt x="140436" y="100749"/>
                  </a:lnTo>
                  <a:lnTo>
                    <a:pt x="140855" y="102158"/>
                  </a:lnTo>
                  <a:lnTo>
                    <a:pt x="142684" y="104419"/>
                  </a:lnTo>
                  <a:lnTo>
                    <a:pt x="164096" y="104419"/>
                  </a:lnTo>
                  <a:lnTo>
                    <a:pt x="164096" y="102019"/>
                  </a:lnTo>
                  <a:close/>
                </a:path>
                <a:path w="417829" h="135254">
                  <a:moveTo>
                    <a:pt x="212686" y="29870"/>
                  </a:moveTo>
                  <a:lnTo>
                    <a:pt x="200990" y="29870"/>
                  </a:lnTo>
                  <a:lnTo>
                    <a:pt x="200990" y="18453"/>
                  </a:lnTo>
                  <a:lnTo>
                    <a:pt x="202679" y="16484"/>
                  </a:lnTo>
                  <a:lnTo>
                    <a:pt x="208178" y="16484"/>
                  </a:lnTo>
                  <a:lnTo>
                    <a:pt x="211975" y="16903"/>
                  </a:lnTo>
                  <a:lnTo>
                    <a:pt x="211975" y="2120"/>
                  </a:lnTo>
                  <a:lnTo>
                    <a:pt x="181267" y="20713"/>
                  </a:lnTo>
                  <a:lnTo>
                    <a:pt x="181267" y="29870"/>
                  </a:lnTo>
                  <a:lnTo>
                    <a:pt x="170561" y="29870"/>
                  </a:lnTo>
                  <a:lnTo>
                    <a:pt x="170561" y="42976"/>
                  </a:lnTo>
                  <a:lnTo>
                    <a:pt x="181267" y="42976"/>
                  </a:lnTo>
                  <a:lnTo>
                    <a:pt x="181267" y="104406"/>
                  </a:lnTo>
                  <a:lnTo>
                    <a:pt x="200990" y="104406"/>
                  </a:lnTo>
                  <a:lnTo>
                    <a:pt x="200990" y="42976"/>
                  </a:lnTo>
                  <a:lnTo>
                    <a:pt x="212686" y="42976"/>
                  </a:lnTo>
                  <a:lnTo>
                    <a:pt x="212686" y="29870"/>
                  </a:lnTo>
                  <a:close/>
                </a:path>
                <a:path w="417829" h="135254">
                  <a:moveTo>
                    <a:pt x="289026" y="61582"/>
                  </a:moveTo>
                  <a:lnTo>
                    <a:pt x="288683" y="59474"/>
                  </a:lnTo>
                  <a:lnTo>
                    <a:pt x="287896" y="54533"/>
                  </a:lnTo>
                  <a:lnTo>
                    <a:pt x="286067" y="49187"/>
                  </a:lnTo>
                  <a:lnTo>
                    <a:pt x="282194" y="42138"/>
                  </a:lnTo>
                  <a:lnTo>
                    <a:pt x="280974" y="39903"/>
                  </a:lnTo>
                  <a:lnTo>
                    <a:pt x="273570" y="32943"/>
                  </a:lnTo>
                  <a:lnTo>
                    <a:pt x="268452" y="30556"/>
                  </a:lnTo>
                  <a:lnTo>
                    <a:pt x="268452" y="59474"/>
                  </a:lnTo>
                  <a:lnTo>
                    <a:pt x="238163" y="59474"/>
                  </a:lnTo>
                  <a:lnTo>
                    <a:pt x="239433" y="47777"/>
                  </a:lnTo>
                  <a:lnTo>
                    <a:pt x="244360" y="42138"/>
                  </a:lnTo>
                  <a:lnTo>
                    <a:pt x="262115" y="42138"/>
                  </a:lnTo>
                  <a:lnTo>
                    <a:pt x="267462" y="48196"/>
                  </a:lnTo>
                  <a:lnTo>
                    <a:pt x="268452" y="59474"/>
                  </a:lnTo>
                  <a:lnTo>
                    <a:pt x="268452" y="30556"/>
                  </a:lnTo>
                  <a:lnTo>
                    <a:pt x="264236" y="28575"/>
                  </a:lnTo>
                  <a:lnTo>
                    <a:pt x="253377" y="27063"/>
                  </a:lnTo>
                  <a:lnTo>
                    <a:pt x="238658" y="29921"/>
                  </a:lnTo>
                  <a:lnTo>
                    <a:pt x="227571" y="38138"/>
                  </a:lnTo>
                  <a:lnTo>
                    <a:pt x="220586" y="51130"/>
                  </a:lnTo>
                  <a:lnTo>
                    <a:pt x="218160" y="68351"/>
                  </a:lnTo>
                  <a:lnTo>
                    <a:pt x="220560" y="84772"/>
                  </a:lnTo>
                  <a:lnTo>
                    <a:pt x="227469" y="97142"/>
                  </a:lnTo>
                  <a:lnTo>
                    <a:pt x="238417" y="104940"/>
                  </a:lnTo>
                  <a:lnTo>
                    <a:pt x="252945" y="107657"/>
                  </a:lnTo>
                  <a:lnTo>
                    <a:pt x="265023" y="105918"/>
                  </a:lnTo>
                  <a:lnTo>
                    <a:pt x="275310" y="100977"/>
                  </a:lnTo>
                  <a:lnTo>
                    <a:pt x="283222" y="93205"/>
                  </a:lnTo>
                  <a:lnTo>
                    <a:pt x="283527" y="92570"/>
                  </a:lnTo>
                  <a:lnTo>
                    <a:pt x="288175" y="83007"/>
                  </a:lnTo>
                  <a:lnTo>
                    <a:pt x="268732" y="83007"/>
                  </a:lnTo>
                  <a:lnTo>
                    <a:pt x="266331" y="89052"/>
                  </a:lnTo>
                  <a:lnTo>
                    <a:pt x="260845" y="92570"/>
                  </a:lnTo>
                  <a:lnTo>
                    <a:pt x="248031" y="92570"/>
                  </a:lnTo>
                  <a:lnTo>
                    <a:pt x="243509" y="90182"/>
                  </a:lnTo>
                  <a:lnTo>
                    <a:pt x="240703" y="85953"/>
                  </a:lnTo>
                  <a:lnTo>
                    <a:pt x="238861" y="83134"/>
                  </a:lnTo>
                  <a:lnTo>
                    <a:pt x="238163" y="79756"/>
                  </a:lnTo>
                  <a:lnTo>
                    <a:pt x="237883" y="72567"/>
                  </a:lnTo>
                  <a:lnTo>
                    <a:pt x="288886" y="72567"/>
                  </a:lnTo>
                  <a:lnTo>
                    <a:pt x="289026" y="70878"/>
                  </a:lnTo>
                  <a:lnTo>
                    <a:pt x="289026" y="61582"/>
                  </a:lnTo>
                  <a:close/>
                </a:path>
                <a:path w="417829" h="135254">
                  <a:moveTo>
                    <a:pt x="335203" y="29870"/>
                  </a:moveTo>
                  <a:lnTo>
                    <a:pt x="324218" y="29870"/>
                  </a:lnTo>
                  <a:lnTo>
                    <a:pt x="324218" y="9436"/>
                  </a:lnTo>
                  <a:lnTo>
                    <a:pt x="304495" y="9436"/>
                  </a:lnTo>
                  <a:lnTo>
                    <a:pt x="304495" y="29870"/>
                  </a:lnTo>
                  <a:lnTo>
                    <a:pt x="294767" y="29870"/>
                  </a:lnTo>
                  <a:lnTo>
                    <a:pt x="294767" y="42976"/>
                  </a:lnTo>
                  <a:lnTo>
                    <a:pt x="304495" y="42976"/>
                  </a:lnTo>
                  <a:lnTo>
                    <a:pt x="304495" y="89750"/>
                  </a:lnTo>
                  <a:lnTo>
                    <a:pt x="305676" y="97599"/>
                  </a:lnTo>
                  <a:lnTo>
                    <a:pt x="309283" y="103187"/>
                  </a:lnTo>
                  <a:lnTo>
                    <a:pt x="315302" y="106540"/>
                  </a:lnTo>
                  <a:lnTo>
                    <a:pt x="323799" y="107645"/>
                  </a:lnTo>
                  <a:lnTo>
                    <a:pt x="328295" y="107645"/>
                  </a:lnTo>
                  <a:lnTo>
                    <a:pt x="331533" y="107226"/>
                  </a:lnTo>
                  <a:lnTo>
                    <a:pt x="335203" y="106095"/>
                  </a:lnTo>
                  <a:lnTo>
                    <a:pt x="335203" y="92290"/>
                  </a:lnTo>
                  <a:lnTo>
                    <a:pt x="332244" y="92722"/>
                  </a:lnTo>
                  <a:lnTo>
                    <a:pt x="325488" y="92722"/>
                  </a:lnTo>
                  <a:lnTo>
                    <a:pt x="324218" y="91160"/>
                  </a:lnTo>
                  <a:lnTo>
                    <a:pt x="324218" y="42976"/>
                  </a:lnTo>
                  <a:lnTo>
                    <a:pt x="335203" y="42976"/>
                  </a:lnTo>
                  <a:lnTo>
                    <a:pt x="335203" y="29870"/>
                  </a:lnTo>
                  <a:close/>
                </a:path>
                <a:path w="417829" h="135254">
                  <a:moveTo>
                    <a:pt x="417461" y="28321"/>
                  </a:moveTo>
                  <a:lnTo>
                    <a:pt x="397167" y="28321"/>
                  </a:lnTo>
                  <a:lnTo>
                    <a:pt x="381393" y="83693"/>
                  </a:lnTo>
                  <a:lnTo>
                    <a:pt x="364617" y="28321"/>
                  </a:lnTo>
                  <a:lnTo>
                    <a:pt x="342925" y="28321"/>
                  </a:lnTo>
                  <a:lnTo>
                    <a:pt x="371246" y="107505"/>
                  </a:lnTo>
                  <a:lnTo>
                    <a:pt x="371246" y="115392"/>
                  </a:lnTo>
                  <a:lnTo>
                    <a:pt x="366318" y="120738"/>
                  </a:lnTo>
                  <a:lnTo>
                    <a:pt x="357441" y="120738"/>
                  </a:lnTo>
                  <a:lnTo>
                    <a:pt x="353771" y="119900"/>
                  </a:lnTo>
                  <a:lnTo>
                    <a:pt x="353771" y="134696"/>
                  </a:lnTo>
                  <a:lnTo>
                    <a:pt x="356730" y="135128"/>
                  </a:lnTo>
                  <a:lnTo>
                    <a:pt x="365887" y="135255"/>
                  </a:lnTo>
                  <a:lnTo>
                    <a:pt x="371525" y="134277"/>
                  </a:lnTo>
                  <a:lnTo>
                    <a:pt x="380542" y="130606"/>
                  </a:lnTo>
                  <a:lnTo>
                    <a:pt x="382943" y="127508"/>
                  </a:lnTo>
                  <a:lnTo>
                    <a:pt x="417461" y="28321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48308" y="10187191"/>
              <a:ext cx="95973" cy="95999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39890" y="10331272"/>
              <a:ext cx="675005" cy="106045"/>
            </a:xfrm>
            <a:custGeom>
              <a:avLst/>
              <a:gdLst/>
              <a:ahLst/>
              <a:cxnLst/>
              <a:rect l="l" t="t" r="r" b="b"/>
              <a:pathLst>
                <a:path w="675004" h="106045">
                  <a:moveTo>
                    <a:pt x="78486" y="31851"/>
                  </a:moveTo>
                  <a:lnTo>
                    <a:pt x="57340" y="1778"/>
                  </a:lnTo>
                  <a:lnTo>
                    <a:pt x="57340" y="22542"/>
                  </a:lnTo>
                  <a:lnTo>
                    <a:pt x="57340" y="43548"/>
                  </a:lnTo>
                  <a:lnTo>
                    <a:pt x="52133" y="48475"/>
                  </a:lnTo>
                  <a:lnTo>
                    <a:pt x="21132" y="48475"/>
                  </a:lnTo>
                  <a:lnTo>
                    <a:pt x="21132" y="17627"/>
                  </a:lnTo>
                  <a:lnTo>
                    <a:pt x="52133" y="17627"/>
                  </a:lnTo>
                  <a:lnTo>
                    <a:pt x="57340" y="22542"/>
                  </a:lnTo>
                  <a:lnTo>
                    <a:pt x="57340" y="1778"/>
                  </a:lnTo>
                  <a:lnTo>
                    <a:pt x="45364" y="12"/>
                  </a:lnTo>
                  <a:lnTo>
                    <a:pt x="0" y="12"/>
                  </a:lnTo>
                  <a:lnTo>
                    <a:pt x="0" y="102717"/>
                  </a:lnTo>
                  <a:lnTo>
                    <a:pt x="21132" y="102717"/>
                  </a:lnTo>
                  <a:lnTo>
                    <a:pt x="21132" y="66090"/>
                  </a:lnTo>
                  <a:lnTo>
                    <a:pt x="47485" y="66090"/>
                  </a:lnTo>
                  <a:lnTo>
                    <a:pt x="60286" y="63677"/>
                  </a:lnTo>
                  <a:lnTo>
                    <a:pt x="70053" y="56794"/>
                  </a:lnTo>
                  <a:lnTo>
                    <a:pt x="74853" y="48475"/>
                  </a:lnTo>
                  <a:lnTo>
                    <a:pt x="76288" y="45999"/>
                  </a:lnTo>
                  <a:lnTo>
                    <a:pt x="78486" y="31851"/>
                  </a:lnTo>
                  <a:close/>
                </a:path>
                <a:path w="675004" h="106045">
                  <a:moveTo>
                    <a:pt x="135356" y="25514"/>
                  </a:moveTo>
                  <a:lnTo>
                    <a:pt x="111823" y="41579"/>
                  </a:lnTo>
                  <a:lnTo>
                    <a:pt x="111823" y="26644"/>
                  </a:lnTo>
                  <a:lnTo>
                    <a:pt x="92100" y="26644"/>
                  </a:lnTo>
                  <a:lnTo>
                    <a:pt x="92100" y="102730"/>
                  </a:lnTo>
                  <a:lnTo>
                    <a:pt x="111823" y="102730"/>
                  </a:lnTo>
                  <a:lnTo>
                    <a:pt x="111823" y="50736"/>
                  </a:lnTo>
                  <a:lnTo>
                    <a:pt x="117602" y="44958"/>
                  </a:lnTo>
                  <a:lnTo>
                    <a:pt x="131267" y="44958"/>
                  </a:lnTo>
                  <a:lnTo>
                    <a:pt x="135356" y="45529"/>
                  </a:lnTo>
                  <a:lnTo>
                    <a:pt x="135356" y="25514"/>
                  </a:lnTo>
                  <a:close/>
                </a:path>
                <a:path w="675004" h="106045">
                  <a:moveTo>
                    <a:pt x="218059" y="66230"/>
                  </a:moveTo>
                  <a:lnTo>
                    <a:pt x="215493" y="48971"/>
                  </a:lnTo>
                  <a:lnTo>
                    <a:pt x="211074" y="41300"/>
                  </a:lnTo>
                  <a:lnTo>
                    <a:pt x="208089" y="36131"/>
                  </a:lnTo>
                  <a:lnTo>
                    <a:pt x="198285" y="29527"/>
                  </a:lnTo>
                  <a:lnTo>
                    <a:pt x="198285" y="65671"/>
                  </a:lnTo>
                  <a:lnTo>
                    <a:pt x="198285" y="66230"/>
                  </a:lnTo>
                  <a:lnTo>
                    <a:pt x="197002" y="75717"/>
                  </a:lnTo>
                  <a:lnTo>
                    <a:pt x="193319" y="83350"/>
                  </a:lnTo>
                  <a:lnTo>
                    <a:pt x="187680" y="88277"/>
                  </a:lnTo>
                  <a:lnTo>
                    <a:pt x="180428" y="90043"/>
                  </a:lnTo>
                  <a:lnTo>
                    <a:pt x="173088" y="88277"/>
                  </a:lnTo>
                  <a:lnTo>
                    <a:pt x="167449" y="83337"/>
                  </a:lnTo>
                  <a:lnTo>
                    <a:pt x="163817" y="75653"/>
                  </a:lnTo>
                  <a:lnTo>
                    <a:pt x="162534" y="65671"/>
                  </a:lnTo>
                  <a:lnTo>
                    <a:pt x="163817" y="55676"/>
                  </a:lnTo>
                  <a:lnTo>
                    <a:pt x="167462" y="47993"/>
                  </a:lnTo>
                  <a:lnTo>
                    <a:pt x="173113" y="43053"/>
                  </a:lnTo>
                  <a:lnTo>
                    <a:pt x="180428" y="41300"/>
                  </a:lnTo>
                  <a:lnTo>
                    <a:pt x="187794" y="43053"/>
                  </a:lnTo>
                  <a:lnTo>
                    <a:pt x="193433" y="48031"/>
                  </a:lnTo>
                  <a:lnTo>
                    <a:pt x="197040" y="55803"/>
                  </a:lnTo>
                  <a:lnTo>
                    <a:pt x="198285" y="65671"/>
                  </a:lnTo>
                  <a:lnTo>
                    <a:pt x="198285" y="29527"/>
                  </a:lnTo>
                  <a:lnTo>
                    <a:pt x="196227" y="28130"/>
                  </a:lnTo>
                  <a:lnTo>
                    <a:pt x="180289" y="25374"/>
                  </a:lnTo>
                  <a:lnTo>
                    <a:pt x="164617" y="28168"/>
                  </a:lnTo>
                  <a:lnTo>
                    <a:pt x="152819" y="36169"/>
                  </a:lnTo>
                  <a:lnTo>
                    <a:pt x="145376" y="48856"/>
                  </a:lnTo>
                  <a:lnTo>
                    <a:pt x="142798" y="65671"/>
                  </a:lnTo>
                  <a:lnTo>
                    <a:pt x="145376" y="82550"/>
                  </a:lnTo>
                  <a:lnTo>
                    <a:pt x="152831" y="95224"/>
                  </a:lnTo>
                  <a:lnTo>
                    <a:pt x="164668" y="103200"/>
                  </a:lnTo>
                  <a:lnTo>
                    <a:pt x="180428" y="105968"/>
                  </a:lnTo>
                  <a:lnTo>
                    <a:pt x="196126" y="103200"/>
                  </a:lnTo>
                  <a:lnTo>
                    <a:pt x="207949" y="95300"/>
                  </a:lnTo>
                  <a:lnTo>
                    <a:pt x="211099" y="90043"/>
                  </a:lnTo>
                  <a:lnTo>
                    <a:pt x="215442" y="82791"/>
                  </a:lnTo>
                  <a:lnTo>
                    <a:pt x="218059" y="66230"/>
                  </a:lnTo>
                  <a:close/>
                </a:path>
                <a:path w="675004" h="106045">
                  <a:moveTo>
                    <a:pt x="265201" y="28194"/>
                  </a:moveTo>
                  <a:lnTo>
                    <a:pt x="254215" y="28194"/>
                  </a:lnTo>
                  <a:lnTo>
                    <a:pt x="254215" y="7759"/>
                  </a:lnTo>
                  <a:lnTo>
                    <a:pt x="234480" y="7759"/>
                  </a:lnTo>
                  <a:lnTo>
                    <a:pt x="234480" y="28194"/>
                  </a:lnTo>
                  <a:lnTo>
                    <a:pt x="224764" y="28194"/>
                  </a:lnTo>
                  <a:lnTo>
                    <a:pt x="224764" y="41300"/>
                  </a:lnTo>
                  <a:lnTo>
                    <a:pt x="234480" y="41300"/>
                  </a:lnTo>
                  <a:lnTo>
                    <a:pt x="234480" y="88074"/>
                  </a:lnTo>
                  <a:lnTo>
                    <a:pt x="235673" y="95923"/>
                  </a:lnTo>
                  <a:lnTo>
                    <a:pt x="239268" y="101511"/>
                  </a:lnTo>
                  <a:lnTo>
                    <a:pt x="245300" y="104863"/>
                  </a:lnTo>
                  <a:lnTo>
                    <a:pt x="253784" y="105968"/>
                  </a:lnTo>
                  <a:lnTo>
                    <a:pt x="258292" y="105968"/>
                  </a:lnTo>
                  <a:lnTo>
                    <a:pt x="261531" y="105549"/>
                  </a:lnTo>
                  <a:lnTo>
                    <a:pt x="265201" y="104419"/>
                  </a:lnTo>
                  <a:lnTo>
                    <a:pt x="265201" y="90601"/>
                  </a:lnTo>
                  <a:lnTo>
                    <a:pt x="262242" y="91033"/>
                  </a:lnTo>
                  <a:lnTo>
                    <a:pt x="255473" y="91033"/>
                  </a:lnTo>
                  <a:lnTo>
                    <a:pt x="254215" y="89484"/>
                  </a:lnTo>
                  <a:lnTo>
                    <a:pt x="254215" y="41300"/>
                  </a:lnTo>
                  <a:lnTo>
                    <a:pt x="265201" y="41300"/>
                  </a:lnTo>
                  <a:lnTo>
                    <a:pt x="265201" y="28194"/>
                  </a:lnTo>
                  <a:close/>
                </a:path>
                <a:path w="675004" h="106045">
                  <a:moveTo>
                    <a:pt x="343077" y="59893"/>
                  </a:moveTo>
                  <a:lnTo>
                    <a:pt x="342734" y="57785"/>
                  </a:lnTo>
                  <a:lnTo>
                    <a:pt x="341960" y="52844"/>
                  </a:lnTo>
                  <a:lnTo>
                    <a:pt x="340131" y="47498"/>
                  </a:lnTo>
                  <a:lnTo>
                    <a:pt x="336257" y="40449"/>
                  </a:lnTo>
                  <a:lnTo>
                    <a:pt x="335038" y="38214"/>
                  </a:lnTo>
                  <a:lnTo>
                    <a:pt x="327634" y="31254"/>
                  </a:lnTo>
                  <a:lnTo>
                    <a:pt x="322516" y="28867"/>
                  </a:lnTo>
                  <a:lnTo>
                    <a:pt x="322516" y="57785"/>
                  </a:lnTo>
                  <a:lnTo>
                    <a:pt x="292227" y="57785"/>
                  </a:lnTo>
                  <a:lnTo>
                    <a:pt x="293484" y="46088"/>
                  </a:lnTo>
                  <a:lnTo>
                    <a:pt x="298424" y="40449"/>
                  </a:lnTo>
                  <a:lnTo>
                    <a:pt x="316166" y="40449"/>
                  </a:lnTo>
                  <a:lnTo>
                    <a:pt x="321525" y="46507"/>
                  </a:lnTo>
                  <a:lnTo>
                    <a:pt x="322516" y="57785"/>
                  </a:lnTo>
                  <a:lnTo>
                    <a:pt x="322516" y="28867"/>
                  </a:lnTo>
                  <a:lnTo>
                    <a:pt x="318300" y="26885"/>
                  </a:lnTo>
                  <a:lnTo>
                    <a:pt x="307441" y="25374"/>
                  </a:lnTo>
                  <a:lnTo>
                    <a:pt x="292709" y="28232"/>
                  </a:lnTo>
                  <a:lnTo>
                    <a:pt x="281635" y="36449"/>
                  </a:lnTo>
                  <a:lnTo>
                    <a:pt x="274637" y="49441"/>
                  </a:lnTo>
                  <a:lnTo>
                    <a:pt x="272211" y="66662"/>
                  </a:lnTo>
                  <a:lnTo>
                    <a:pt x="274612" y="83083"/>
                  </a:lnTo>
                  <a:lnTo>
                    <a:pt x="281520" y="95453"/>
                  </a:lnTo>
                  <a:lnTo>
                    <a:pt x="292468" y="103251"/>
                  </a:lnTo>
                  <a:lnTo>
                    <a:pt x="307009" y="105968"/>
                  </a:lnTo>
                  <a:lnTo>
                    <a:pt x="319087" y="104241"/>
                  </a:lnTo>
                  <a:lnTo>
                    <a:pt x="329374" y="99301"/>
                  </a:lnTo>
                  <a:lnTo>
                    <a:pt x="337286" y="91528"/>
                  </a:lnTo>
                  <a:lnTo>
                    <a:pt x="337604" y="90881"/>
                  </a:lnTo>
                  <a:lnTo>
                    <a:pt x="342239" y="81318"/>
                  </a:lnTo>
                  <a:lnTo>
                    <a:pt x="322795" y="81318"/>
                  </a:lnTo>
                  <a:lnTo>
                    <a:pt x="320395" y="87363"/>
                  </a:lnTo>
                  <a:lnTo>
                    <a:pt x="314896" y="90881"/>
                  </a:lnTo>
                  <a:lnTo>
                    <a:pt x="302082" y="90881"/>
                  </a:lnTo>
                  <a:lnTo>
                    <a:pt x="297573" y="88493"/>
                  </a:lnTo>
                  <a:lnTo>
                    <a:pt x="294754" y="84264"/>
                  </a:lnTo>
                  <a:lnTo>
                    <a:pt x="292925" y="81445"/>
                  </a:lnTo>
                  <a:lnTo>
                    <a:pt x="292227" y="78066"/>
                  </a:lnTo>
                  <a:lnTo>
                    <a:pt x="291947" y="70878"/>
                  </a:lnTo>
                  <a:lnTo>
                    <a:pt x="342950" y="70878"/>
                  </a:lnTo>
                  <a:lnTo>
                    <a:pt x="343077" y="69189"/>
                  </a:lnTo>
                  <a:lnTo>
                    <a:pt x="343077" y="59893"/>
                  </a:lnTo>
                  <a:close/>
                </a:path>
                <a:path w="675004" h="106045">
                  <a:moveTo>
                    <a:pt x="420966" y="55105"/>
                  </a:moveTo>
                  <a:lnTo>
                    <a:pt x="417931" y="42608"/>
                  </a:lnTo>
                  <a:lnTo>
                    <a:pt x="411200" y="33261"/>
                  </a:lnTo>
                  <a:lnTo>
                    <a:pt x="401142" y="27406"/>
                  </a:lnTo>
                  <a:lnTo>
                    <a:pt x="388137" y="25374"/>
                  </a:lnTo>
                  <a:lnTo>
                    <a:pt x="372897" y="28105"/>
                  </a:lnTo>
                  <a:lnTo>
                    <a:pt x="361619" y="36080"/>
                  </a:lnTo>
                  <a:lnTo>
                    <a:pt x="354622" y="48907"/>
                  </a:lnTo>
                  <a:lnTo>
                    <a:pt x="352221" y="66230"/>
                  </a:lnTo>
                  <a:lnTo>
                    <a:pt x="354609" y="83019"/>
                  </a:lnTo>
                  <a:lnTo>
                    <a:pt x="361581" y="95504"/>
                  </a:lnTo>
                  <a:lnTo>
                    <a:pt x="372770" y="103289"/>
                  </a:lnTo>
                  <a:lnTo>
                    <a:pt x="387858" y="105968"/>
                  </a:lnTo>
                  <a:lnTo>
                    <a:pt x="400558" y="103898"/>
                  </a:lnTo>
                  <a:lnTo>
                    <a:pt x="410641" y="97993"/>
                  </a:lnTo>
                  <a:lnTo>
                    <a:pt x="417614" y="88671"/>
                  </a:lnTo>
                  <a:lnTo>
                    <a:pt x="420966" y="76377"/>
                  </a:lnTo>
                  <a:lnTo>
                    <a:pt x="402094" y="76377"/>
                  </a:lnTo>
                  <a:lnTo>
                    <a:pt x="399707" y="86245"/>
                  </a:lnTo>
                  <a:lnTo>
                    <a:pt x="395757" y="90043"/>
                  </a:lnTo>
                  <a:lnTo>
                    <a:pt x="387858" y="90043"/>
                  </a:lnTo>
                  <a:lnTo>
                    <a:pt x="381139" y="88417"/>
                  </a:lnTo>
                  <a:lnTo>
                    <a:pt x="376135" y="83731"/>
                  </a:lnTo>
                  <a:lnTo>
                    <a:pt x="373011" y="76250"/>
                  </a:lnTo>
                  <a:lnTo>
                    <a:pt x="371932" y="66230"/>
                  </a:lnTo>
                  <a:lnTo>
                    <a:pt x="371932" y="58915"/>
                  </a:lnTo>
                  <a:lnTo>
                    <a:pt x="373354" y="52298"/>
                  </a:lnTo>
                  <a:lnTo>
                    <a:pt x="378002" y="43561"/>
                  </a:lnTo>
                  <a:lnTo>
                    <a:pt x="382371" y="41313"/>
                  </a:lnTo>
                  <a:lnTo>
                    <a:pt x="396036" y="41313"/>
                  </a:lnTo>
                  <a:lnTo>
                    <a:pt x="399834" y="45110"/>
                  </a:lnTo>
                  <a:lnTo>
                    <a:pt x="402094" y="55105"/>
                  </a:lnTo>
                  <a:lnTo>
                    <a:pt x="420966" y="55105"/>
                  </a:lnTo>
                  <a:close/>
                </a:path>
                <a:path w="675004" h="106045">
                  <a:moveTo>
                    <a:pt x="468261" y="28194"/>
                  </a:moveTo>
                  <a:lnTo>
                    <a:pt x="457276" y="28194"/>
                  </a:lnTo>
                  <a:lnTo>
                    <a:pt x="457276" y="7759"/>
                  </a:lnTo>
                  <a:lnTo>
                    <a:pt x="437553" y="7759"/>
                  </a:lnTo>
                  <a:lnTo>
                    <a:pt x="437553" y="28194"/>
                  </a:lnTo>
                  <a:lnTo>
                    <a:pt x="427824" y="28194"/>
                  </a:lnTo>
                  <a:lnTo>
                    <a:pt x="427824" y="41300"/>
                  </a:lnTo>
                  <a:lnTo>
                    <a:pt x="437553" y="41300"/>
                  </a:lnTo>
                  <a:lnTo>
                    <a:pt x="437553" y="88074"/>
                  </a:lnTo>
                  <a:lnTo>
                    <a:pt x="438734" y="95923"/>
                  </a:lnTo>
                  <a:lnTo>
                    <a:pt x="442341" y="101511"/>
                  </a:lnTo>
                  <a:lnTo>
                    <a:pt x="448360" y="104863"/>
                  </a:lnTo>
                  <a:lnTo>
                    <a:pt x="456857" y="105968"/>
                  </a:lnTo>
                  <a:lnTo>
                    <a:pt x="461352" y="105968"/>
                  </a:lnTo>
                  <a:lnTo>
                    <a:pt x="464591" y="105549"/>
                  </a:lnTo>
                  <a:lnTo>
                    <a:pt x="468261" y="104419"/>
                  </a:lnTo>
                  <a:lnTo>
                    <a:pt x="468261" y="90601"/>
                  </a:lnTo>
                  <a:lnTo>
                    <a:pt x="465302" y="91033"/>
                  </a:lnTo>
                  <a:lnTo>
                    <a:pt x="458546" y="91033"/>
                  </a:lnTo>
                  <a:lnTo>
                    <a:pt x="457276" y="89484"/>
                  </a:lnTo>
                  <a:lnTo>
                    <a:pt x="457276" y="41300"/>
                  </a:lnTo>
                  <a:lnTo>
                    <a:pt x="468261" y="41300"/>
                  </a:lnTo>
                  <a:lnTo>
                    <a:pt x="468261" y="28194"/>
                  </a:lnTo>
                  <a:close/>
                </a:path>
                <a:path w="675004" h="106045">
                  <a:moveTo>
                    <a:pt x="501637" y="26631"/>
                  </a:moveTo>
                  <a:lnTo>
                    <a:pt x="481914" y="26631"/>
                  </a:lnTo>
                  <a:lnTo>
                    <a:pt x="481914" y="102717"/>
                  </a:lnTo>
                  <a:lnTo>
                    <a:pt x="501637" y="102717"/>
                  </a:lnTo>
                  <a:lnTo>
                    <a:pt x="501637" y="26631"/>
                  </a:lnTo>
                  <a:close/>
                </a:path>
                <a:path w="675004" h="106045">
                  <a:moveTo>
                    <a:pt x="501637" y="0"/>
                  </a:moveTo>
                  <a:lnTo>
                    <a:pt x="481914" y="0"/>
                  </a:lnTo>
                  <a:lnTo>
                    <a:pt x="481914" y="17614"/>
                  </a:lnTo>
                  <a:lnTo>
                    <a:pt x="501637" y="17614"/>
                  </a:lnTo>
                  <a:lnTo>
                    <a:pt x="501637" y="0"/>
                  </a:lnTo>
                  <a:close/>
                </a:path>
                <a:path w="675004" h="106045">
                  <a:moveTo>
                    <a:pt x="591794" y="66230"/>
                  </a:moveTo>
                  <a:lnTo>
                    <a:pt x="589229" y="48971"/>
                  </a:lnTo>
                  <a:lnTo>
                    <a:pt x="584809" y="41300"/>
                  </a:lnTo>
                  <a:lnTo>
                    <a:pt x="581837" y="36131"/>
                  </a:lnTo>
                  <a:lnTo>
                    <a:pt x="572020" y="29527"/>
                  </a:lnTo>
                  <a:lnTo>
                    <a:pt x="572020" y="65671"/>
                  </a:lnTo>
                  <a:lnTo>
                    <a:pt x="572020" y="66230"/>
                  </a:lnTo>
                  <a:lnTo>
                    <a:pt x="570738" y="75717"/>
                  </a:lnTo>
                  <a:lnTo>
                    <a:pt x="567055" y="83350"/>
                  </a:lnTo>
                  <a:lnTo>
                    <a:pt x="561416" y="88277"/>
                  </a:lnTo>
                  <a:lnTo>
                    <a:pt x="554164" y="90043"/>
                  </a:lnTo>
                  <a:lnTo>
                    <a:pt x="546823" y="88277"/>
                  </a:lnTo>
                  <a:lnTo>
                    <a:pt x="541185" y="83337"/>
                  </a:lnTo>
                  <a:lnTo>
                    <a:pt x="537552" y="75653"/>
                  </a:lnTo>
                  <a:lnTo>
                    <a:pt x="536270" y="65671"/>
                  </a:lnTo>
                  <a:lnTo>
                    <a:pt x="537552" y="55676"/>
                  </a:lnTo>
                  <a:lnTo>
                    <a:pt x="541197" y="47993"/>
                  </a:lnTo>
                  <a:lnTo>
                    <a:pt x="546849" y="43053"/>
                  </a:lnTo>
                  <a:lnTo>
                    <a:pt x="554164" y="41300"/>
                  </a:lnTo>
                  <a:lnTo>
                    <a:pt x="561530" y="43053"/>
                  </a:lnTo>
                  <a:lnTo>
                    <a:pt x="567182" y="48031"/>
                  </a:lnTo>
                  <a:lnTo>
                    <a:pt x="570788" y="55803"/>
                  </a:lnTo>
                  <a:lnTo>
                    <a:pt x="572020" y="65671"/>
                  </a:lnTo>
                  <a:lnTo>
                    <a:pt x="572020" y="29527"/>
                  </a:lnTo>
                  <a:lnTo>
                    <a:pt x="569963" y="28130"/>
                  </a:lnTo>
                  <a:lnTo>
                    <a:pt x="554024" y="25374"/>
                  </a:lnTo>
                  <a:lnTo>
                    <a:pt x="538353" y="28168"/>
                  </a:lnTo>
                  <a:lnTo>
                    <a:pt x="526554" y="36169"/>
                  </a:lnTo>
                  <a:lnTo>
                    <a:pt x="519125" y="48856"/>
                  </a:lnTo>
                  <a:lnTo>
                    <a:pt x="516547" y="65671"/>
                  </a:lnTo>
                  <a:lnTo>
                    <a:pt x="519125" y="82550"/>
                  </a:lnTo>
                  <a:lnTo>
                    <a:pt x="526580" y="95224"/>
                  </a:lnTo>
                  <a:lnTo>
                    <a:pt x="538416" y="103200"/>
                  </a:lnTo>
                  <a:lnTo>
                    <a:pt x="554164" y="105968"/>
                  </a:lnTo>
                  <a:lnTo>
                    <a:pt x="569861" y="103200"/>
                  </a:lnTo>
                  <a:lnTo>
                    <a:pt x="581698" y="95300"/>
                  </a:lnTo>
                  <a:lnTo>
                    <a:pt x="584835" y="90043"/>
                  </a:lnTo>
                  <a:lnTo>
                    <a:pt x="589178" y="82791"/>
                  </a:lnTo>
                  <a:lnTo>
                    <a:pt x="591794" y="66230"/>
                  </a:lnTo>
                  <a:close/>
                </a:path>
                <a:path w="675004" h="106045">
                  <a:moveTo>
                    <a:pt x="674598" y="51727"/>
                  </a:moveTo>
                  <a:lnTo>
                    <a:pt x="672909" y="40474"/>
                  </a:lnTo>
                  <a:lnTo>
                    <a:pt x="667969" y="32207"/>
                  </a:lnTo>
                  <a:lnTo>
                    <a:pt x="659968" y="27114"/>
                  </a:lnTo>
                  <a:lnTo>
                    <a:pt x="649097" y="25374"/>
                  </a:lnTo>
                  <a:lnTo>
                    <a:pt x="641972" y="26073"/>
                  </a:lnTo>
                  <a:lnTo>
                    <a:pt x="635939" y="28270"/>
                  </a:lnTo>
                  <a:lnTo>
                    <a:pt x="630770" y="32080"/>
                  </a:lnTo>
                  <a:lnTo>
                    <a:pt x="626275" y="37630"/>
                  </a:lnTo>
                  <a:lnTo>
                    <a:pt x="626275" y="26644"/>
                  </a:lnTo>
                  <a:lnTo>
                    <a:pt x="606539" y="26644"/>
                  </a:lnTo>
                  <a:lnTo>
                    <a:pt x="606539" y="102730"/>
                  </a:lnTo>
                  <a:lnTo>
                    <a:pt x="626275" y="102730"/>
                  </a:lnTo>
                  <a:lnTo>
                    <a:pt x="626275" y="48056"/>
                  </a:lnTo>
                  <a:lnTo>
                    <a:pt x="632472" y="42151"/>
                  </a:lnTo>
                  <a:lnTo>
                    <a:pt x="650646" y="42151"/>
                  </a:lnTo>
                  <a:lnTo>
                    <a:pt x="654875" y="46799"/>
                  </a:lnTo>
                  <a:lnTo>
                    <a:pt x="654875" y="102730"/>
                  </a:lnTo>
                  <a:lnTo>
                    <a:pt x="674598" y="102730"/>
                  </a:lnTo>
                  <a:lnTo>
                    <a:pt x="674598" y="51727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2796" y="1359065"/>
            <a:ext cx="522605" cy="149225"/>
            <a:chOff x="822796" y="1359065"/>
            <a:chExt cx="522605" cy="149225"/>
          </a:xfrm>
        </p:grpSpPr>
        <p:sp>
          <p:nvSpPr>
            <p:cNvPr id="14" name="object 14"/>
            <p:cNvSpPr/>
            <p:nvPr/>
          </p:nvSpPr>
          <p:spPr>
            <a:xfrm>
              <a:off x="822794" y="1364144"/>
              <a:ext cx="386080" cy="136525"/>
            </a:xfrm>
            <a:custGeom>
              <a:avLst/>
              <a:gdLst/>
              <a:ahLst/>
              <a:cxnLst/>
              <a:rect l="l" t="t" r="r" b="b"/>
              <a:pathLst>
                <a:path w="386080" h="136525">
                  <a:moveTo>
                    <a:pt x="132905" y="0"/>
                  </a:moveTo>
                  <a:lnTo>
                    <a:pt x="90601" y="0"/>
                  </a:lnTo>
                  <a:lnTo>
                    <a:pt x="66636" y="108585"/>
                  </a:lnTo>
                  <a:lnTo>
                    <a:pt x="41922" y="0"/>
                  </a:lnTo>
                  <a:lnTo>
                    <a:pt x="0" y="0"/>
                  </a:lnTo>
                  <a:lnTo>
                    <a:pt x="0" y="136486"/>
                  </a:lnTo>
                  <a:lnTo>
                    <a:pt x="28067" y="136486"/>
                  </a:lnTo>
                  <a:lnTo>
                    <a:pt x="28067" y="30137"/>
                  </a:lnTo>
                  <a:lnTo>
                    <a:pt x="52603" y="136486"/>
                  </a:lnTo>
                  <a:lnTo>
                    <a:pt x="80683" y="136486"/>
                  </a:lnTo>
                  <a:lnTo>
                    <a:pt x="104825" y="30137"/>
                  </a:lnTo>
                  <a:lnTo>
                    <a:pt x="104825" y="136486"/>
                  </a:lnTo>
                  <a:lnTo>
                    <a:pt x="132905" y="136486"/>
                  </a:lnTo>
                  <a:lnTo>
                    <a:pt x="132905" y="0"/>
                  </a:lnTo>
                  <a:close/>
                </a:path>
                <a:path w="386080" h="136525">
                  <a:moveTo>
                    <a:pt x="273431" y="136486"/>
                  </a:moveTo>
                  <a:lnTo>
                    <a:pt x="263918" y="108953"/>
                  </a:lnTo>
                  <a:lnTo>
                    <a:pt x="255828" y="85559"/>
                  </a:lnTo>
                  <a:lnTo>
                    <a:pt x="237388" y="32207"/>
                  </a:lnTo>
                  <a:lnTo>
                    <a:pt x="227939" y="4889"/>
                  </a:lnTo>
                  <a:lnTo>
                    <a:pt x="227939" y="85559"/>
                  </a:lnTo>
                  <a:lnTo>
                    <a:pt x="192379" y="85559"/>
                  </a:lnTo>
                  <a:lnTo>
                    <a:pt x="210146" y="32207"/>
                  </a:lnTo>
                  <a:lnTo>
                    <a:pt x="227939" y="85559"/>
                  </a:lnTo>
                  <a:lnTo>
                    <a:pt x="227939" y="4889"/>
                  </a:lnTo>
                  <a:lnTo>
                    <a:pt x="226250" y="0"/>
                  </a:lnTo>
                  <a:lnTo>
                    <a:pt x="195173" y="0"/>
                  </a:lnTo>
                  <a:lnTo>
                    <a:pt x="146685" y="136486"/>
                  </a:lnTo>
                  <a:lnTo>
                    <a:pt x="175336" y="136486"/>
                  </a:lnTo>
                  <a:lnTo>
                    <a:pt x="184505" y="108953"/>
                  </a:lnTo>
                  <a:lnTo>
                    <a:pt x="235623" y="108953"/>
                  </a:lnTo>
                  <a:lnTo>
                    <a:pt x="244589" y="136486"/>
                  </a:lnTo>
                  <a:lnTo>
                    <a:pt x="273431" y="136486"/>
                  </a:lnTo>
                  <a:close/>
                </a:path>
                <a:path w="386080" h="136525">
                  <a:moveTo>
                    <a:pt x="385686" y="596"/>
                  </a:moveTo>
                  <a:lnTo>
                    <a:pt x="289839" y="596"/>
                  </a:lnTo>
                  <a:lnTo>
                    <a:pt x="289839" y="23456"/>
                  </a:lnTo>
                  <a:lnTo>
                    <a:pt x="289839" y="53936"/>
                  </a:lnTo>
                  <a:lnTo>
                    <a:pt x="289839" y="78066"/>
                  </a:lnTo>
                  <a:lnTo>
                    <a:pt x="289839" y="136486"/>
                  </a:lnTo>
                  <a:lnTo>
                    <a:pt x="317906" y="136486"/>
                  </a:lnTo>
                  <a:lnTo>
                    <a:pt x="317906" y="78066"/>
                  </a:lnTo>
                  <a:lnTo>
                    <a:pt x="377634" y="78066"/>
                  </a:lnTo>
                  <a:lnTo>
                    <a:pt x="377634" y="53936"/>
                  </a:lnTo>
                  <a:lnTo>
                    <a:pt x="317906" y="53936"/>
                  </a:lnTo>
                  <a:lnTo>
                    <a:pt x="317906" y="23456"/>
                  </a:lnTo>
                  <a:lnTo>
                    <a:pt x="385686" y="23456"/>
                  </a:lnTo>
                  <a:lnTo>
                    <a:pt x="385686" y="596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16863" y="1361910"/>
              <a:ext cx="125730" cy="143510"/>
            </a:xfrm>
            <a:custGeom>
              <a:avLst/>
              <a:gdLst/>
              <a:ahLst/>
              <a:cxnLst/>
              <a:rect l="l" t="t" r="r" b="b"/>
              <a:pathLst>
                <a:path w="125730" h="143509">
                  <a:moveTo>
                    <a:pt x="125247" y="139103"/>
                  </a:moveTo>
                  <a:lnTo>
                    <a:pt x="108394" y="139103"/>
                  </a:lnTo>
                  <a:lnTo>
                    <a:pt x="105028" y="121119"/>
                  </a:lnTo>
                  <a:lnTo>
                    <a:pt x="96752" y="131022"/>
                  </a:lnTo>
                  <a:lnTo>
                    <a:pt x="87383" y="137837"/>
                  </a:lnTo>
                  <a:lnTo>
                    <a:pt x="76541" y="141774"/>
                  </a:lnTo>
                  <a:lnTo>
                    <a:pt x="63842" y="143040"/>
                  </a:lnTo>
                  <a:lnTo>
                    <a:pt x="38308" y="137682"/>
                  </a:lnTo>
                  <a:lnTo>
                    <a:pt x="18091" y="122793"/>
                  </a:lnTo>
                  <a:lnTo>
                    <a:pt x="4789" y="100145"/>
                  </a:lnTo>
                  <a:lnTo>
                    <a:pt x="0" y="71513"/>
                  </a:lnTo>
                  <a:lnTo>
                    <a:pt x="4799" y="42412"/>
                  </a:lnTo>
                  <a:lnTo>
                    <a:pt x="18303" y="19821"/>
                  </a:lnTo>
                  <a:lnTo>
                    <a:pt x="39176" y="5198"/>
                  </a:lnTo>
                  <a:lnTo>
                    <a:pt x="66078" y="0"/>
                  </a:lnTo>
                  <a:lnTo>
                    <a:pt x="88753" y="3191"/>
                  </a:lnTo>
                  <a:lnTo>
                    <a:pt x="106759" y="12333"/>
                  </a:lnTo>
                  <a:lnTo>
                    <a:pt x="119216" y="26772"/>
                  </a:lnTo>
                  <a:lnTo>
                    <a:pt x="125247" y="45859"/>
                  </a:lnTo>
                  <a:lnTo>
                    <a:pt x="98844" y="45859"/>
                  </a:lnTo>
                  <a:lnTo>
                    <a:pt x="96405" y="38747"/>
                  </a:lnTo>
                  <a:lnTo>
                    <a:pt x="94360" y="35572"/>
                  </a:lnTo>
                  <a:lnTo>
                    <a:pt x="66268" y="23964"/>
                  </a:lnTo>
                  <a:lnTo>
                    <a:pt x="50198" y="27202"/>
                  </a:lnTo>
                  <a:lnTo>
                    <a:pt x="38198" y="36529"/>
                  </a:lnTo>
                  <a:lnTo>
                    <a:pt x="30689" y="51370"/>
                  </a:lnTo>
                  <a:lnTo>
                    <a:pt x="28092" y="71145"/>
                  </a:lnTo>
                  <a:lnTo>
                    <a:pt x="30963" y="90478"/>
                  </a:lnTo>
                  <a:lnTo>
                    <a:pt x="38993" y="105633"/>
                  </a:lnTo>
                  <a:lnTo>
                    <a:pt x="51307" y="115524"/>
                  </a:lnTo>
                  <a:lnTo>
                    <a:pt x="67030" y="119062"/>
                  </a:lnTo>
                  <a:lnTo>
                    <a:pt x="74942" y="118173"/>
                  </a:lnTo>
                  <a:lnTo>
                    <a:pt x="101663" y="88747"/>
                  </a:lnTo>
                  <a:lnTo>
                    <a:pt x="70586" y="88747"/>
                  </a:lnTo>
                  <a:lnTo>
                    <a:pt x="70586" y="65328"/>
                  </a:lnTo>
                  <a:lnTo>
                    <a:pt x="125247" y="65328"/>
                  </a:lnTo>
                  <a:lnTo>
                    <a:pt x="125247" y="139103"/>
                  </a:lnTo>
                  <a:close/>
                </a:path>
              </a:pathLst>
            </a:custGeom>
            <a:ln w="5689">
              <a:solidFill>
                <a:srgbClr val="153B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357883" y="1334999"/>
            <a:ext cx="389255" cy="185420"/>
            <a:chOff x="1357883" y="1334999"/>
            <a:chExt cx="389255" cy="185420"/>
          </a:xfrm>
        </p:grpSpPr>
        <p:sp>
          <p:nvSpPr>
            <p:cNvPr id="17" name="object 17"/>
            <p:cNvSpPr/>
            <p:nvPr/>
          </p:nvSpPr>
          <p:spPr>
            <a:xfrm>
              <a:off x="1469440" y="1361300"/>
              <a:ext cx="277431" cy="146481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57883" y="1334999"/>
              <a:ext cx="176669" cy="184912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814450" y="2563520"/>
            <a:ext cx="2358415" cy="25946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01984" y="909999"/>
            <a:ext cx="2433955" cy="25082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35"/>
              </a:spcBef>
            </a:pPr>
            <a:r>
              <a:rPr sz="2150" b="0" spc="-70" dirty="0">
                <a:solidFill>
                  <a:srgbClr val="153B6C"/>
                </a:solidFill>
                <a:latin typeface="Roboto"/>
                <a:cs typeface="Roboto"/>
              </a:rPr>
              <a:t>Protective</a:t>
            </a:r>
            <a:r>
              <a:rPr sz="2150" b="0" spc="-30" dirty="0">
                <a:solidFill>
                  <a:srgbClr val="153B6C"/>
                </a:solidFill>
                <a:latin typeface="Roboto"/>
                <a:cs typeface="Roboto"/>
              </a:rPr>
              <a:t> </a:t>
            </a:r>
            <a:r>
              <a:rPr sz="2150" b="0" spc="-40" dirty="0">
                <a:solidFill>
                  <a:srgbClr val="153B6C"/>
                </a:solidFill>
                <a:latin typeface="Roboto"/>
                <a:cs typeface="Roboto"/>
              </a:rPr>
              <a:t>Masks</a:t>
            </a:r>
            <a:endParaRPr sz="215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 dirty="0">
              <a:latin typeface="Roboto"/>
              <a:cs typeface="Roboto"/>
            </a:endParaRPr>
          </a:p>
          <a:p>
            <a:pPr marL="20320">
              <a:lnSpc>
                <a:spcPct val="100000"/>
              </a:lnSpc>
            </a:pPr>
            <a:r>
              <a:rPr sz="2150" b="0" spc="-70" dirty="0">
                <a:solidFill>
                  <a:srgbClr val="153B6C"/>
                </a:solidFill>
                <a:latin typeface="Roboto"/>
                <a:cs typeface="Roboto"/>
              </a:rPr>
              <a:t>Protective</a:t>
            </a:r>
            <a:r>
              <a:rPr sz="2150" b="0" spc="-55" dirty="0">
                <a:solidFill>
                  <a:srgbClr val="153B6C"/>
                </a:solidFill>
                <a:latin typeface="Roboto"/>
                <a:cs typeface="Roboto"/>
              </a:rPr>
              <a:t> </a:t>
            </a:r>
            <a:r>
              <a:rPr sz="2150" b="0" spc="-70" dirty="0">
                <a:solidFill>
                  <a:srgbClr val="153B6C"/>
                </a:solidFill>
                <a:latin typeface="Roboto"/>
                <a:cs typeface="Roboto"/>
              </a:rPr>
              <a:t>respirator</a:t>
            </a:r>
            <a:endParaRPr sz="2150" dirty="0">
              <a:latin typeface="Roboto"/>
              <a:cs typeface="Roboto"/>
            </a:endParaRPr>
          </a:p>
          <a:p>
            <a:pPr marL="20320">
              <a:lnSpc>
                <a:spcPct val="100000"/>
              </a:lnSpc>
              <a:spcBef>
                <a:spcPts val="75"/>
              </a:spcBef>
            </a:pPr>
            <a:r>
              <a:rPr sz="1400" b="0" spc="-95" dirty="0">
                <a:solidFill>
                  <a:srgbClr val="153B6C"/>
                </a:solidFill>
                <a:latin typeface="Roboto"/>
                <a:cs typeface="Roboto"/>
              </a:rPr>
              <a:t>[ </a:t>
            </a:r>
            <a:r>
              <a:rPr sz="1400" b="0" spc="-30" dirty="0">
                <a:solidFill>
                  <a:srgbClr val="153B6C"/>
                </a:solidFill>
                <a:latin typeface="Roboto"/>
                <a:cs typeface="Roboto"/>
              </a:rPr>
              <a:t>without </a:t>
            </a:r>
            <a:r>
              <a:rPr lang="en-IN" sz="1400" b="0" spc="-30" dirty="0">
                <a:solidFill>
                  <a:srgbClr val="153B6C"/>
                </a:solidFill>
                <a:latin typeface="Roboto"/>
                <a:cs typeface="Roboto"/>
              </a:rPr>
              <a:t>respirator</a:t>
            </a:r>
            <a:r>
              <a:rPr sz="1400" b="0" spc="70" dirty="0">
                <a:solidFill>
                  <a:srgbClr val="153B6C"/>
                </a:solidFill>
                <a:latin typeface="Roboto"/>
                <a:cs typeface="Roboto"/>
              </a:rPr>
              <a:t> </a:t>
            </a:r>
            <a:r>
              <a:rPr sz="1400" b="0" spc="-95" dirty="0">
                <a:solidFill>
                  <a:srgbClr val="153B6C"/>
                </a:solidFill>
                <a:latin typeface="Roboto"/>
                <a:cs typeface="Roboto"/>
              </a:rPr>
              <a:t>]</a:t>
            </a:r>
            <a:endParaRPr sz="1400" dirty="0">
              <a:latin typeface="Roboto"/>
              <a:cs typeface="Roboto"/>
            </a:endParaRPr>
          </a:p>
          <a:p>
            <a:pPr marL="20320">
              <a:lnSpc>
                <a:spcPct val="100000"/>
              </a:lnSpc>
              <a:spcBef>
                <a:spcPts val="880"/>
              </a:spcBef>
            </a:pPr>
            <a:r>
              <a:rPr sz="950" b="1" spc="-165" dirty="0">
                <a:solidFill>
                  <a:srgbClr val="37A5DD"/>
                </a:solidFill>
                <a:latin typeface="DejaVu Sans"/>
                <a:cs typeface="DejaVu Sans"/>
              </a:rPr>
              <a:t>N95 </a:t>
            </a:r>
            <a:r>
              <a:rPr sz="950" b="1" spc="-180" dirty="0">
                <a:solidFill>
                  <a:srgbClr val="37A5DD"/>
                </a:solidFill>
                <a:latin typeface="DejaVu Sans"/>
                <a:cs typeface="DejaVu Sans"/>
              </a:rPr>
              <a:t>mask </a:t>
            </a:r>
            <a:r>
              <a:rPr sz="950" b="1" spc="-145" dirty="0">
                <a:solidFill>
                  <a:srgbClr val="37A5DD"/>
                </a:solidFill>
                <a:latin typeface="DejaVu Sans"/>
                <a:cs typeface="DejaVu Sans"/>
              </a:rPr>
              <a:t>type </a:t>
            </a:r>
            <a:r>
              <a:rPr sz="950" b="1" spc="-135" dirty="0">
                <a:solidFill>
                  <a:srgbClr val="37A5DD"/>
                </a:solidFill>
                <a:latin typeface="DejaVu Sans"/>
                <a:cs typeface="DejaVu Sans"/>
              </a:rPr>
              <a:t>without </a:t>
            </a:r>
            <a:r>
              <a:rPr sz="950" b="1" spc="-140" dirty="0">
                <a:solidFill>
                  <a:srgbClr val="37A5DD"/>
                </a:solidFill>
                <a:latin typeface="DejaVu Sans"/>
                <a:cs typeface="DejaVu Sans"/>
              </a:rPr>
              <a:t>the </a:t>
            </a:r>
            <a:r>
              <a:rPr sz="950" b="1" spc="-160" dirty="0">
                <a:solidFill>
                  <a:srgbClr val="37A5DD"/>
                </a:solidFill>
                <a:latin typeface="DejaVu Sans"/>
                <a:cs typeface="DejaVu Sans"/>
              </a:rPr>
              <a:t>added</a:t>
            </a:r>
            <a:r>
              <a:rPr sz="950" b="1" spc="-155" dirty="0">
                <a:solidFill>
                  <a:srgbClr val="37A5DD"/>
                </a:solidFill>
                <a:latin typeface="DejaVu Sans"/>
                <a:cs typeface="DejaVu Sans"/>
              </a:rPr>
              <a:t> </a:t>
            </a:r>
            <a:r>
              <a:rPr sz="950" b="1" spc="-150" dirty="0">
                <a:solidFill>
                  <a:srgbClr val="37A5DD"/>
                </a:solidFill>
                <a:latin typeface="DejaVu Sans"/>
                <a:cs typeface="DejaVu Sans"/>
              </a:rPr>
              <a:t>valve</a:t>
            </a:r>
            <a:endParaRPr sz="950" dirty="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</a:pPr>
            <a:endParaRPr sz="1000" dirty="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 dirty="0">
              <a:latin typeface="DejaVu Sans"/>
              <a:cs typeface="DejaVu Sans"/>
            </a:endParaRPr>
          </a:p>
          <a:p>
            <a:pPr marL="186690" indent="-174625">
              <a:lnSpc>
                <a:spcPct val="100000"/>
              </a:lnSpc>
              <a:buClr>
                <a:srgbClr val="1AACE3"/>
              </a:buClr>
              <a:buChar char="•"/>
              <a:tabLst>
                <a:tab pos="187325" algn="l"/>
              </a:tabLst>
            </a:pPr>
            <a:r>
              <a:rPr sz="1200" spc="-70" dirty="0">
                <a:solidFill>
                  <a:srgbClr val="153B6C"/>
                </a:solidFill>
                <a:latin typeface="WenQuanYi Micro Hei"/>
                <a:cs typeface="WenQuanYi Micro Hei"/>
              </a:rPr>
              <a:t>Colour:</a:t>
            </a:r>
            <a:r>
              <a:rPr sz="1200" spc="-160" dirty="0">
                <a:solidFill>
                  <a:srgbClr val="153B6C"/>
                </a:solidFill>
                <a:latin typeface="WenQuanYi Micro Hei"/>
                <a:cs typeface="WenQuanYi Micro Hei"/>
              </a:rPr>
              <a:t> </a:t>
            </a:r>
            <a:r>
              <a:rPr sz="1200" spc="-50" dirty="0">
                <a:solidFill>
                  <a:srgbClr val="153B6C"/>
                </a:solidFill>
                <a:latin typeface="WenQuanYi Micro Hei"/>
                <a:cs typeface="WenQuanYi Micro Hei"/>
              </a:rPr>
              <a:t>White</a:t>
            </a:r>
            <a:endParaRPr sz="1200" dirty="0">
              <a:latin typeface="WenQuanYi Micro Hei"/>
              <a:cs typeface="WenQuanYi Micro Hei"/>
            </a:endParaRPr>
          </a:p>
          <a:p>
            <a:pPr marL="186690" indent="-174625">
              <a:lnSpc>
                <a:spcPct val="100000"/>
              </a:lnSpc>
              <a:spcBef>
                <a:spcPts val="470"/>
              </a:spcBef>
              <a:buClr>
                <a:srgbClr val="1AACE3"/>
              </a:buClr>
              <a:buChar char="•"/>
              <a:tabLst>
                <a:tab pos="187325" algn="l"/>
              </a:tabLst>
            </a:pPr>
            <a:r>
              <a:rPr sz="1800" spc="-104" baseline="2314" dirty="0">
                <a:solidFill>
                  <a:srgbClr val="153B6C"/>
                </a:solidFill>
                <a:latin typeface="WenQuanYi Micro Hei"/>
                <a:cs typeface="WenQuanYi Micro Hei"/>
              </a:rPr>
              <a:t>Features  </a:t>
            </a:r>
            <a:r>
              <a:rPr sz="1800" spc="-112" baseline="2314" dirty="0">
                <a:solidFill>
                  <a:srgbClr val="153B6C"/>
                </a:solidFill>
                <a:latin typeface="WenQuanYi Micro Hei"/>
                <a:cs typeface="WenQuanYi Micro Hei"/>
              </a:rPr>
              <a:t>BFE </a:t>
            </a:r>
            <a:r>
              <a:rPr sz="1800" spc="-97" baseline="2314" dirty="0">
                <a:solidFill>
                  <a:srgbClr val="153B6C"/>
                </a:solidFill>
                <a:latin typeface="WenQuanYi Micro Hei"/>
                <a:cs typeface="WenQuanYi Micro Hei"/>
              </a:rPr>
              <a:t>&gt; </a:t>
            </a:r>
            <a:r>
              <a:rPr sz="1800" spc="-142" baseline="2314" dirty="0">
                <a:solidFill>
                  <a:srgbClr val="153B6C"/>
                </a:solidFill>
                <a:latin typeface="WenQuanYi Micro Hei"/>
                <a:cs typeface="WenQuanYi Micro Hei"/>
              </a:rPr>
              <a:t>98% </a:t>
            </a:r>
            <a:r>
              <a:rPr sz="1800" spc="-37" baseline="2314" dirty="0">
                <a:solidFill>
                  <a:srgbClr val="153B6C"/>
                </a:solidFill>
                <a:latin typeface="WenQuanYi Micro Hei"/>
                <a:cs typeface="WenQuanYi Micro Hei"/>
              </a:rPr>
              <a:t>&amp; </a:t>
            </a:r>
            <a:r>
              <a:rPr sz="1800" spc="-97" baseline="2314" dirty="0">
                <a:solidFill>
                  <a:srgbClr val="153B6C"/>
                </a:solidFill>
                <a:latin typeface="WenQuanYi Micro Hei"/>
                <a:cs typeface="WenQuanYi Micro Hei"/>
              </a:rPr>
              <a:t>PFE &gt;</a:t>
            </a:r>
            <a:r>
              <a:rPr sz="1800" spc="-359" baseline="2314" dirty="0">
                <a:solidFill>
                  <a:srgbClr val="153B6C"/>
                </a:solidFill>
                <a:latin typeface="WenQuanYi Micro Hei"/>
                <a:cs typeface="WenQuanYi Micro Hei"/>
              </a:rPr>
              <a:t> </a:t>
            </a:r>
            <a:r>
              <a:rPr sz="1800" spc="-150" baseline="2314" dirty="0">
                <a:solidFill>
                  <a:srgbClr val="153B6C"/>
                </a:solidFill>
                <a:latin typeface="WenQuanYi Micro Hei"/>
                <a:cs typeface="WenQuanYi Micro Hei"/>
              </a:rPr>
              <a:t>95%</a:t>
            </a:r>
            <a:endParaRPr sz="1800" baseline="2314" dirty="0">
              <a:latin typeface="WenQuanYi Micro Hei"/>
              <a:cs typeface="WenQuanYi Micro Hei"/>
            </a:endParaRPr>
          </a:p>
          <a:p>
            <a:pPr marL="173990" indent="-161925">
              <a:lnSpc>
                <a:spcPct val="100000"/>
              </a:lnSpc>
              <a:spcBef>
                <a:spcPts val="570"/>
              </a:spcBef>
              <a:buClr>
                <a:srgbClr val="1AACE3"/>
              </a:buClr>
              <a:buChar char="•"/>
              <a:tabLst>
                <a:tab pos="174625" algn="l"/>
              </a:tabLst>
            </a:pPr>
            <a:r>
              <a:rPr sz="1200" spc="-55" dirty="0">
                <a:solidFill>
                  <a:srgbClr val="153B6C"/>
                </a:solidFill>
                <a:latin typeface="WenQuanYi Micro Hei"/>
                <a:cs typeface="WenQuanYi Micro Hei"/>
              </a:rPr>
              <a:t>Five  </a:t>
            </a:r>
            <a:r>
              <a:rPr sz="1200" spc="-80" dirty="0">
                <a:solidFill>
                  <a:srgbClr val="153B6C"/>
                </a:solidFill>
                <a:latin typeface="WenQuanYi Micro Hei"/>
                <a:cs typeface="WenQuanYi Micro Hei"/>
              </a:rPr>
              <a:t>Layers   </a:t>
            </a:r>
            <a:r>
              <a:rPr sz="1200" spc="-55" dirty="0">
                <a:solidFill>
                  <a:srgbClr val="153B6C"/>
                </a:solidFill>
                <a:latin typeface="WenQuanYi Micro Hei"/>
                <a:cs typeface="WenQuanYi Micro Hei"/>
              </a:rPr>
              <a:t>of   </a:t>
            </a:r>
            <a:r>
              <a:rPr sz="1200" spc="-60" dirty="0">
                <a:solidFill>
                  <a:srgbClr val="153B6C"/>
                </a:solidFill>
                <a:latin typeface="WenQuanYi Micro Hei"/>
                <a:cs typeface="WenQuanYi Micro Hei"/>
              </a:rPr>
              <a:t>Material</a:t>
            </a:r>
            <a:r>
              <a:rPr sz="1200" spc="5" dirty="0">
                <a:solidFill>
                  <a:srgbClr val="153B6C"/>
                </a:solidFill>
                <a:latin typeface="WenQuanYi Micro Hei"/>
                <a:cs typeface="WenQuanYi Micro Hei"/>
              </a:rPr>
              <a:t> </a:t>
            </a:r>
            <a:r>
              <a:rPr sz="1200" spc="-65" dirty="0">
                <a:solidFill>
                  <a:srgbClr val="153B6C"/>
                </a:solidFill>
                <a:latin typeface="Arimo"/>
                <a:cs typeface="Arimo"/>
              </a:rPr>
              <a:t>Include</a:t>
            </a:r>
            <a:endParaRPr sz="1200" dirty="0">
              <a:latin typeface="Arimo"/>
              <a:cs typeface="Arim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889273" y="3806075"/>
            <a:ext cx="3277463" cy="2354503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943628" y="3543382"/>
          <a:ext cx="2223135" cy="12792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5836">
                <a:tc>
                  <a:txBody>
                    <a:bodyPr/>
                    <a:lstStyle/>
                    <a:p>
                      <a:pPr marL="31750">
                        <a:lnSpc>
                          <a:spcPts val="1140"/>
                        </a:lnSpc>
                      </a:pPr>
                      <a:r>
                        <a:rPr sz="1200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•</a:t>
                      </a:r>
                      <a:endParaRPr sz="1200">
                        <a:latin typeface="WenQuanYi Micro Hei"/>
                        <a:cs typeface="WenQuanYi Micro He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140"/>
                        </a:lnSpc>
                      </a:pPr>
                      <a:r>
                        <a:rPr sz="1200" spc="-75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40</a:t>
                      </a:r>
                      <a:endParaRPr sz="1200">
                        <a:latin typeface="WenQuanYi Micro Hei"/>
                        <a:cs typeface="WenQuanYi Micro He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ts val="1140"/>
                        </a:lnSpc>
                      </a:pPr>
                      <a:r>
                        <a:rPr sz="1200" spc="-75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GSM</a:t>
                      </a:r>
                      <a:endParaRPr sz="1200">
                        <a:latin typeface="WenQuanYi Micro Hei"/>
                        <a:cs typeface="WenQuanYi Micro He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140"/>
                        </a:lnSpc>
                      </a:pPr>
                      <a:r>
                        <a:rPr sz="1200" spc="-95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Non</a:t>
                      </a:r>
                      <a:r>
                        <a:rPr sz="1200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 </a:t>
                      </a:r>
                      <a:r>
                        <a:rPr sz="1200" spc="-475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W-</a:t>
                      </a:r>
                      <a:r>
                        <a:rPr sz="1200" spc="229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 </a:t>
                      </a:r>
                      <a:r>
                        <a:rPr sz="1200" spc="-75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oven</a:t>
                      </a:r>
                      <a:endParaRPr sz="1200">
                        <a:latin typeface="WenQuanYi Micro Hei"/>
                        <a:cs typeface="WenQuanYi Micro He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686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•</a:t>
                      </a:r>
                      <a:endParaRPr sz="1200">
                        <a:latin typeface="WenQuanYi Micro Hei"/>
                        <a:cs typeface="WenQuanYi Micro Hei"/>
                      </a:endParaRPr>
                    </a:p>
                  </a:txBody>
                  <a:tcPr marL="0" marR="0" marT="2476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75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25</a:t>
                      </a:r>
                      <a:endParaRPr sz="1200">
                        <a:latin typeface="WenQuanYi Micro Hei"/>
                        <a:cs typeface="WenQuanYi Micro Hei"/>
                      </a:endParaRPr>
                    </a:p>
                  </a:txBody>
                  <a:tcPr marL="0" marR="0" marT="24765" marB="0"/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75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GSM</a:t>
                      </a:r>
                      <a:endParaRPr sz="1200">
                        <a:latin typeface="WenQuanYi Micro Hei"/>
                        <a:cs typeface="WenQuanYi Micro Hei"/>
                      </a:endParaRPr>
                    </a:p>
                  </a:txBody>
                  <a:tcPr marL="0" marR="0" marT="24765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40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Melt </a:t>
                      </a:r>
                      <a:r>
                        <a:rPr sz="1200" spc="-20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- </a:t>
                      </a:r>
                      <a:r>
                        <a:rPr sz="1200" spc="-75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Blown</a:t>
                      </a:r>
                      <a:r>
                        <a:rPr sz="1200" spc="-100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 </a:t>
                      </a:r>
                      <a:r>
                        <a:rPr sz="1200" spc="-60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Woven</a:t>
                      </a:r>
                      <a:endParaRPr sz="1200">
                        <a:latin typeface="WenQuanYi Micro Hei"/>
                        <a:cs typeface="WenQuanYi Micro Hei"/>
                      </a:endParaRPr>
                    </a:p>
                  </a:txBody>
                  <a:tcPr marL="0" marR="0" marT="2476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686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200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•</a:t>
                      </a:r>
                      <a:endParaRPr sz="1200">
                        <a:latin typeface="WenQuanYi Micro Hei"/>
                        <a:cs typeface="WenQuanYi Micro Hei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200" spc="-75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50</a:t>
                      </a:r>
                      <a:endParaRPr sz="1200">
                        <a:latin typeface="WenQuanYi Micro Hei"/>
                        <a:cs typeface="WenQuanYi Micro Hei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200" spc="-75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GSM</a:t>
                      </a:r>
                      <a:endParaRPr sz="1200">
                        <a:latin typeface="WenQuanYi Micro Hei"/>
                        <a:cs typeface="WenQuanYi Micro Hei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200" spc="-75" dirty="0">
                          <a:solidFill>
                            <a:srgbClr val="153B6C"/>
                          </a:solidFill>
                          <a:latin typeface="Arimo"/>
                          <a:cs typeface="Arimo"/>
                        </a:rPr>
                        <a:t>Needle </a:t>
                      </a:r>
                      <a:r>
                        <a:rPr sz="1200" spc="-65" dirty="0">
                          <a:solidFill>
                            <a:srgbClr val="153B6C"/>
                          </a:solidFill>
                          <a:latin typeface="Arimo"/>
                          <a:cs typeface="Arimo"/>
                        </a:rPr>
                        <a:t>punch</a:t>
                      </a:r>
                      <a:r>
                        <a:rPr sz="1200" spc="-140" dirty="0">
                          <a:solidFill>
                            <a:srgbClr val="153B6C"/>
                          </a:solidFill>
                          <a:latin typeface="Arimo"/>
                          <a:cs typeface="Arimo"/>
                        </a:rPr>
                        <a:t> </a:t>
                      </a:r>
                      <a:r>
                        <a:rPr sz="1200" spc="-10" dirty="0">
                          <a:solidFill>
                            <a:srgbClr val="153B6C"/>
                          </a:solidFill>
                          <a:latin typeface="Arimo"/>
                          <a:cs typeface="Arimo"/>
                        </a:rPr>
                        <a:t>felt</a:t>
                      </a:r>
                      <a:endParaRPr sz="1200">
                        <a:latin typeface="Arimo"/>
                        <a:cs typeface="Arimo"/>
                      </a:endParaRPr>
                    </a:p>
                  </a:txBody>
                  <a:tcPr marL="0" marR="0" marT="2603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58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•</a:t>
                      </a:r>
                      <a:endParaRPr sz="1200">
                        <a:latin typeface="WenQuanYi Micro Hei"/>
                        <a:cs typeface="WenQuanYi Micro Hei"/>
                      </a:endParaRPr>
                    </a:p>
                  </a:txBody>
                  <a:tcPr marL="0" marR="0" marT="2476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75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25</a:t>
                      </a:r>
                      <a:endParaRPr sz="1200">
                        <a:latin typeface="WenQuanYi Micro Hei"/>
                        <a:cs typeface="WenQuanYi Micro Hei"/>
                      </a:endParaRPr>
                    </a:p>
                  </a:txBody>
                  <a:tcPr marL="0" marR="0" marT="24765" marB="0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75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GSM</a:t>
                      </a:r>
                      <a:endParaRPr sz="1200">
                        <a:latin typeface="WenQuanYi Micro Hei"/>
                        <a:cs typeface="WenQuanYi Micro Hei"/>
                      </a:endParaRPr>
                    </a:p>
                  </a:txBody>
                  <a:tcPr marL="0" marR="0" marT="24765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40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Melt </a:t>
                      </a:r>
                      <a:r>
                        <a:rPr sz="1200" spc="-20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- </a:t>
                      </a:r>
                      <a:r>
                        <a:rPr sz="1200" spc="-75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Blown</a:t>
                      </a:r>
                      <a:r>
                        <a:rPr sz="1200" spc="-50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 </a:t>
                      </a:r>
                      <a:r>
                        <a:rPr sz="1200" spc="-60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Woven</a:t>
                      </a:r>
                      <a:endParaRPr sz="1200">
                        <a:latin typeface="WenQuanYi Micro Hei"/>
                        <a:cs typeface="WenQuanYi Micro Hei"/>
                      </a:endParaRPr>
                    </a:p>
                  </a:txBody>
                  <a:tcPr marL="0" marR="0" marT="2476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495">
                <a:tc>
                  <a:txBody>
                    <a:bodyPr/>
                    <a:lstStyle/>
                    <a:p>
                      <a:pPr marL="31750">
                        <a:lnSpc>
                          <a:spcPts val="1400"/>
                        </a:lnSpc>
                        <a:spcBef>
                          <a:spcPts val="235"/>
                        </a:spcBef>
                      </a:pPr>
                      <a:r>
                        <a:rPr sz="1200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•</a:t>
                      </a:r>
                      <a:endParaRPr sz="1200">
                        <a:latin typeface="WenQuanYi Micro Hei"/>
                        <a:cs typeface="WenQuanYi Micro Hei"/>
                      </a:endParaRPr>
                    </a:p>
                  </a:txBody>
                  <a:tcPr marL="0" marR="0" marT="2984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0"/>
                        </a:lnSpc>
                        <a:spcBef>
                          <a:spcPts val="235"/>
                        </a:spcBef>
                      </a:pPr>
                      <a:r>
                        <a:rPr sz="1200" spc="-75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25</a:t>
                      </a:r>
                      <a:endParaRPr sz="1200">
                        <a:latin typeface="WenQuanYi Micro Hei"/>
                        <a:cs typeface="WenQuanYi Micro Hei"/>
                      </a:endParaRPr>
                    </a:p>
                  </a:txBody>
                  <a:tcPr marL="0" marR="0" marT="29845" marB="0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ts val="1400"/>
                        </a:lnSpc>
                        <a:spcBef>
                          <a:spcPts val="235"/>
                        </a:spcBef>
                      </a:pPr>
                      <a:r>
                        <a:rPr sz="1200" spc="-75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GSM</a:t>
                      </a:r>
                      <a:endParaRPr sz="1200">
                        <a:latin typeface="WenQuanYi Micro Hei"/>
                        <a:cs typeface="WenQuanYi Micro Hei"/>
                      </a:endParaRPr>
                    </a:p>
                  </a:txBody>
                  <a:tcPr marL="0" marR="0" marT="29845" marB="0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1400"/>
                        </a:lnSpc>
                        <a:spcBef>
                          <a:spcPts val="235"/>
                        </a:spcBef>
                      </a:pPr>
                      <a:r>
                        <a:rPr sz="1200" spc="-95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Non</a:t>
                      </a:r>
                      <a:r>
                        <a:rPr sz="1200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 </a:t>
                      </a:r>
                      <a:r>
                        <a:rPr sz="1200" spc="-475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W-</a:t>
                      </a:r>
                      <a:r>
                        <a:rPr sz="1200" spc="229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 </a:t>
                      </a:r>
                      <a:r>
                        <a:rPr sz="1200" spc="-75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oven</a:t>
                      </a:r>
                      <a:endParaRPr sz="1200" dirty="0">
                        <a:latin typeface="WenQuanYi Micro Hei"/>
                        <a:cs typeface="WenQuanYi Micro Hei"/>
                      </a:endParaRPr>
                    </a:p>
                  </a:txBody>
                  <a:tcPr marL="0" marR="0" marT="2984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801220" y="4784764"/>
            <a:ext cx="2331085" cy="51054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73990" indent="-161925">
              <a:lnSpc>
                <a:spcPct val="100000"/>
              </a:lnSpc>
              <a:spcBef>
                <a:spcPts val="565"/>
              </a:spcBef>
              <a:buClr>
                <a:srgbClr val="1AACE3"/>
              </a:buClr>
              <a:buFont typeface="WenQuanYi Micro Hei"/>
              <a:buChar char="•"/>
              <a:tabLst>
                <a:tab pos="174625" algn="l"/>
              </a:tabLst>
            </a:pPr>
            <a:r>
              <a:rPr sz="1200" spc="-85" dirty="0">
                <a:solidFill>
                  <a:srgbClr val="153B6C"/>
                </a:solidFill>
                <a:latin typeface="Arimo"/>
                <a:cs typeface="Arimo"/>
              </a:rPr>
              <a:t>Latex </a:t>
            </a:r>
            <a:r>
              <a:rPr sz="1200" spc="-40" dirty="0">
                <a:solidFill>
                  <a:srgbClr val="153B6C"/>
                </a:solidFill>
                <a:latin typeface="Arimo"/>
                <a:cs typeface="Arimo"/>
              </a:rPr>
              <a:t>free </a:t>
            </a:r>
            <a:r>
              <a:rPr sz="1200" spc="-145" dirty="0" err="1">
                <a:solidFill>
                  <a:srgbClr val="153B6C"/>
                </a:solidFill>
                <a:latin typeface="Arimo"/>
                <a:cs typeface="Arimo"/>
              </a:rPr>
              <a:t>Elas</a:t>
            </a:r>
            <a:r>
              <a:rPr lang="en-IN" sz="1200" spc="-145" dirty="0">
                <a:solidFill>
                  <a:srgbClr val="153B6C"/>
                </a:solidFill>
                <a:latin typeface="Arimo"/>
                <a:cs typeface="Arimo"/>
              </a:rPr>
              <a:t>ti</a:t>
            </a:r>
            <a:r>
              <a:rPr sz="1200" spc="-145" dirty="0">
                <a:solidFill>
                  <a:srgbClr val="153B6C"/>
                </a:solidFill>
                <a:latin typeface="Arimo"/>
                <a:cs typeface="Arimo"/>
              </a:rPr>
              <a:t>c, </a:t>
            </a:r>
            <a:r>
              <a:rPr sz="1200" spc="-65" dirty="0">
                <a:solidFill>
                  <a:srgbClr val="153B6C"/>
                </a:solidFill>
                <a:latin typeface="Arimo"/>
                <a:cs typeface="Arimo"/>
              </a:rPr>
              <a:t>ear </a:t>
            </a:r>
            <a:r>
              <a:rPr sz="1200" spc="-10" dirty="0">
                <a:solidFill>
                  <a:srgbClr val="153B6C"/>
                </a:solidFill>
                <a:latin typeface="Arimo"/>
                <a:cs typeface="Arimo"/>
              </a:rPr>
              <a:t>loop/</a:t>
            </a:r>
            <a:r>
              <a:rPr sz="1200" spc="-220" dirty="0">
                <a:solidFill>
                  <a:srgbClr val="153B6C"/>
                </a:solidFill>
                <a:latin typeface="Arimo"/>
                <a:cs typeface="Arimo"/>
              </a:rPr>
              <a:t> </a:t>
            </a:r>
            <a:r>
              <a:rPr sz="1200" spc="-75" dirty="0">
                <a:solidFill>
                  <a:srgbClr val="153B6C"/>
                </a:solidFill>
                <a:latin typeface="Arimo"/>
                <a:cs typeface="Arimo"/>
              </a:rPr>
              <a:t>head </a:t>
            </a:r>
            <a:r>
              <a:rPr sz="1200" spc="-55" dirty="0">
                <a:solidFill>
                  <a:srgbClr val="153B6C"/>
                </a:solidFill>
                <a:latin typeface="Arimo"/>
                <a:cs typeface="Arimo"/>
              </a:rPr>
              <a:t>on</a:t>
            </a:r>
            <a:endParaRPr sz="1200" dirty="0">
              <a:latin typeface="Arimo"/>
              <a:cs typeface="Arimo"/>
            </a:endParaRPr>
          </a:p>
          <a:p>
            <a:pPr marL="173990" indent="-161925">
              <a:lnSpc>
                <a:spcPct val="100000"/>
              </a:lnSpc>
              <a:spcBef>
                <a:spcPts val="470"/>
              </a:spcBef>
              <a:buClr>
                <a:srgbClr val="1AACE3"/>
              </a:buClr>
              <a:buChar char="•"/>
              <a:tabLst>
                <a:tab pos="174625" algn="l"/>
              </a:tabLst>
            </a:pPr>
            <a:r>
              <a:rPr sz="1200" spc="-70" dirty="0">
                <a:solidFill>
                  <a:srgbClr val="153B6C"/>
                </a:solidFill>
                <a:latin typeface="WenQuanYi Micro Hei"/>
                <a:cs typeface="WenQuanYi Micro Hei"/>
              </a:rPr>
              <a:t>Size </a:t>
            </a:r>
            <a:r>
              <a:rPr sz="1200" spc="-60" dirty="0">
                <a:solidFill>
                  <a:srgbClr val="153B6C"/>
                </a:solidFill>
                <a:latin typeface="WenQuanYi Micro Hei"/>
                <a:cs typeface="WenQuanYi Micro Hei"/>
              </a:rPr>
              <a:t>4.13 </a:t>
            </a:r>
            <a:r>
              <a:rPr sz="1200" spc="-700" dirty="0">
                <a:solidFill>
                  <a:srgbClr val="153B6C"/>
                </a:solidFill>
                <a:latin typeface="WenQuanYi Micro Hei"/>
                <a:cs typeface="WenQuanYi Micro Hei"/>
              </a:rPr>
              <a:t>”</a:t>
            </a:r>
            <a:r>
              <a:rPr sz="1200" spc="-150" dirty="0">
                <a:solidFill>
                  <a:srgbClr val="153B6C"/>
                </a:solidFill>
                <a:latin typeface="WenQuanYi Micro Hei"/>
                <a:cs typeface="WenQuanYi Micro Hei"/>
              </a:rPr>
              <a:t> </a:t>
            </a:r>
            <a:r>
              <a:rPr sz="1200" spc="5" dirty="0">
                <a:solidFill>
                  <a:srgbClr val="153B6C"/>
                </a:solidFill>
                <a:latin typeface="WenQuanYi Micro Hei"/>
                <a:cs typeface="WenQuanYi Micro Hei"/>
              </a:rPr>
              <a:t>W </a:t>
            </a:r>
            <a:r>
              <a:rPr sz="1200" spc="-80" dirty="0">
                <a:solidFill>
                  <a:srgbClr val="153B6C"/>
                </a:solidFill>
                <a:latin typeface="WenQuanYi Micro Hei"/>
                <a:cs typeface="WenQuanYi Micro Hei"/>
              </a:rPr>
              <a:t>x </a:t>
            </a:r>
            <a:r>
              <a:rPr sz="1200" spc="-65" dirty="0">
                <a:solidFill>
                  <a:srgbClr val="153B6C"/>
                </a:solidFill>
                <a:latin typeface="WenQuanYi Micro Hei"/>
                <a:cs typeface="WenQuanYi Micro Hei"/>
              </a:rPr>
              <a:t>6.299</a:t>
            </a:r>
            <a:r>
              <a:rPr sz="1200" spc="-150" dirty="0">
                <a:solidFill>
                  <a:srgbClr val="153B6C"/>
                </a:solidFill>
                <a:latin typeface="WenQuanYi Micro Hei"/>
                <a:cs typeface="WenQuanYi Micro Hei"/>
              </a:rPr>
              <a:t> </a:t>
            </a:r>
            <a:r>
              <a:rPr sz="1200" spc="-700" dirty="0">
                <a:solidFill>
                  <a:srgbClr val="153B6C"/>
                </a:solidFill>
                <a:latin typeface="WenQuanYi Micro Hei"/>
                <a:cs typeface="WenQuanYi Micro Hei"/>
              </a:rPr>
              <a:t>”</a:t>
            </a:r>
            <a:r>
              <a:rPr sz="1200" spc="-145" dirty="0">
                <a:solidFill>
                  <a:srgbClr val="153B6C"/>
                </a:solidFill>
                <a:latin typeface="WenQuanYi Micro Hei"/>
                <a:cs typeface="WenQuanYi Micro Hei"/>
              </a:rPr>
              <a:t> </a:t>
            </a:r>
            <a:r>
              <a:rPr sz="1200" spc="-95" dirty="0">
                <a:solidFill>
                  <a:srgbClr val="153B6C"/>
                </a:solidFill>
                <a:latin typeface="WenQuanYi Micro Hei"/>
                <a:cs typeface="WenQuanYi Micro Hei"/>
              </a:rPr>
              <a:t>H</a:t>
            </a:r>
            <a:endParaRPr sz="1200" dirty="0">
              <a:latin typeface="WenQuanYi Micro Hei"/>
              <a:cs typeface="WenQuanYi Micro He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928998" y="3287966"/>
            <a:ext cx="807779" cy="57454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3909256" y="3392773"/>
            <a:ext cx="844550" cy="241300"/>
            <a:chOff x="3909256" y="3392773"/>
            <a:chExt cx="844550" cy="241300"/>
          </a:xfrm>
        </p:grpSpPr>
        <p:sp>
          <p:nvSpPr>
            <p:cNvPr id="30" name="object 30"/>
            <p:cNvSpPr/>
            <p:nvPr/>
          </p:nvSpPr>
          <p:spPr>
            <a:xfrm>
              <a:off x="3912730" y="3396246"/>
              <a:ext cx="419734" cy="234315"/>
            </a:xfrm>
            <a:custGeom>
              <a:avLst/>
              <a:gdLst/>
              <a:ahLst/>
              <a:cxnLst/>
              <a:rect l="l" t="t" r="r" b="b"/>
              <a:pathLst>
                <a:path w="419735" h="234314">
                  <a:moveTo>
                    <a:pt x="419176" y="0"/>
                  </a:moveTo>
                  <a:lnTo>
                    <a:pt x="56781" y="0"/>
                  </a:lnTo>
                  <a:lnTo>
                    <a:pt x="34681" y="4460"/>
                  </a:lnTo>
                  <a:lnTo>
                    <a:pt x="16632" y="16625"/>
                  </a:lnTo>
                  <a:lnTo>
                    <a:pt x="4462" y="34670"/>
                  </a:lnTo>
                  <a:lnTo>
                    <a:pt x="0" y="56769"/>
                  </a:lnTo>
                  <a:lnTo>
                    <a:pt x="0" y="177419"/>
                  </a:lnTo>
                  <a:lnTo>
                    <a:pt x="4462" y="199517"/>
                  </a:lnTo>
                  <a:lnTo>
                    <a:pt x="16632" y="217562"/>
                  </a:lnTo>
                  <a:lnTo>
                    <a:pt x="34681" y="229727"/>
                  </a:lnTo>
                  <a:lnTo>
                    <a:pt x="56781" y="234188"/>
                  </a:lnTo>
                  <a:lnTo>
                    <a:pt x="419176" y="234188"/>
                  </a:lnTo>
                  <a:lnTo>
                    <a:pt x="4191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912730" y="3396246"/>
              <a:ext cx="419734" cy="234315"/>
            </a:xfrm>
            <a:custGeom>
              <a:avLst/>
              <a:gdLst/>
              <a:ahLst/>
              <a:cxnLst/>
              <a:rect l="l" t="t" r="r" b="b"/>
              <a:pathLst>
                <a:path w="419735" h="234314">
                  <a:moveTo>
                    <a:pt x="56781" y="0"/>
                  </a:moveTo>
                  <a:lnTo>
                    <a:pt x="34681" y="4460"/>
                  </a:lnTo>
                  <a:lnTo>
                    <a:pt x="16632" y="16625"/>
                  </a:lnTo>
                  <a:lnTo>
                    <a:pt x="4462" y="34670"/>
                  </a:lnTo>
                  <a:lnTo>
                    <a:pt x="0" y="56769"/>
                  </a:lnTo>
                  <a:lnTo>
                    <a:pt x="0" y="177419"/>
                  </a:lnTo>
                  <a:lnTo>
                    <a:pt x="4462" y="199517"/>
                  </a:lnTo>
                  <a:lnTo>
                    <a:pt x="16632" y="217562"/>
                  </a:lnTo>
                  <a:lnTo>
                    <a:pt x="34681" y="229727"/>
                  </a:lnTo>
                  <a:lnTo>
                    <a:pt x="56781" y="234188"/>
                  </a:lnTo>
                  <a:lnTo>
                    <a:pt x="419176" y="234188"/>
                  </a:lnTo>
                  <a:lnTo>
                    <a:pt x="419176" y="0"/>
                  </a:lnTo>
                  <a:lnTo>
                    <a:pt x="56781" y="0"/>
                  </a:lnTo>
                  <a:close/>
                </a:path>
              </a:pathLst>
            </a:custGeom>
            <a:ln w="6946">
              <a:solidFill>
                <a:srgbClr val="153B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31893" y="3396246"/>
              <a:ext cx="418465" cy="234315"/>
            </a:xfrm>
            <a:custGeom>
              <a:avLst/>
              <a:gdLst/>
              <a:ahLst/>
              <a:cxnLst/>
              <a:rect l="l" t="t" r="r" b="b"/>
              <a:pathLst>
                <a:path w="418464" h="234314">
                  <a:moveTo>
                    <a:pt x="361467" y="0"/>
                  </a:moveTo>
                  <a:lnTo>
                    <a:pt x="0" y="0"/>
                  </a:lnTo>
                  <a:lnTo>
                    <a:pt x="0" y="234200"/>
                  </a:lnTo>
                  <a:lnTo>
                    <a:pt x="361467" y="234200"/>
                  </a:lnTo>
                  <a:lnTo>
                    <a:pt x="383573" y="229738"/>
                  </a:lnTo>
                  <a:lnTo>
                    <a:pt x="401621" y="217568"/>
                  </a:lnTo>
                  <a:lnTo>
                    <a:pt x="413788" y="199519"/>
                  </a:lnTo>
                  <a:lnTo>
                    <a:pt x="418249" y="177419"/>
                  </a:lnTo>
                  <a:lnTo>
                    <a:pt x="418249" y="56769"/>
                  </a:lnTo>
                  <a:lnTo>
                    <a:pt x="413788" y="34675"/>
                  </a:lnTo>
                  <a:lnTo>
                    <a:pt x="401621" y="16630"/>
                  </a:lnTo>
                  <a:lnTo>
                    <a:pt x="383573" y="4462"/>
                  </a:lnTo>
                  <a:lnTo>
                    <a:pt x="361467" y="0"/>
                  </a:lnTo>
                  <a:close/>
                </a:path>
              </a:pathLst>
            </a:custGeom>
            <a:solidFill>
              <a:srgbClr val="37A5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31893" y="3396246"/>
              <a:ext cx="418465" cy="234315"/>
            </a:xfrm>
            <a:custGeom>
              <a:avLst/>
              <a:gdLst/>
              <a:ahLst/>
              <a:cxnLst/>
              <a:rect l="l" t="t" r="r" b="b"/>
              <a:pathLst>
                <a:path w="418464" h="234314">
                  <a:moveTo>
                    <a:pt x="418249" y="177419"/>
                  </a:moveTo>
                  <a:lnTo>
                    <a:pt x="418249" y="56769"/>
                  </a:lnTo>
                  <a:lnTo>
                    <a:pt x="413788" y="34675"/>
                  </a:lnTo>
                  <a:lnTo>
                    <a:pt x="401621" y="16630"/>
                  </a:lnTo>
                  <a:lnTo>
                    <a:pt x="383573" y="4462"/>
                  </a:lnTo>
                  <a:lnTo>
                    <a:pt x="361467" y="0"/>
                  </a:lnTo>
                  <a:lnTo>
                    <a:pt x="0" y="0"/>
                  </a:lnTo>
                  <a:lnTo>
                    <a:pt x="0" y="234200"/>
                  </a:lnTo>
                  <a:lnTo>
                    <a:pt x="361467" y="234200"/>
                  </a:lnTo>
                  <a:lnTo>
                    <a:pt x="383573" y="229738"/>
                  </a:lnTo>
                  <a:lnTo>
                    <a:pt x="401621" y="217568"/>
                  </a:lnTo>
                  <a:lnTo>
                    <a:pt x="413788" y="199519"/>
                  </a:lnTo>
                  <a:lnTo>
                    <a:pt x="418249" y="177419"/>
                  </a:lnTo>
                  <a:close/>
                </a:path>
              </a:pathLst>
            </a:custGeom>
            <a:ln w="6946">
              <a:solidFill>
                <a:srgbClr val="153B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07484" y="3459975"/>
              <a:ext cx="71005" cy="110350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993057" y="3456952"/>
              <a:ext cx="85940" cy="109905"/>
            </a:xfrm>
            <a:prstGeom prst="rect">
              <a:avLst/>
            </a:prstGeom>
            <a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02175" y="3459962"/>
              <a:ext cx="72047" cy="110363"/>
            </a:xfrm>
            <a:prstGeom prst="rect">
              <a:avLst/>
            </a:prstGeom>
            <a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367694" y="3456952"/>
              <a:ext cx="348246" cy="109905"/>
            </a:xfrm>
            <a:prstGeom prst="rect">
              <a:avLst/>
            </a:prstGeom>
            <a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4987404" y="3303549"/>
            <a:ext cx="2129790" cy="314325"/>
            <a:chOff x="4987404" y="3303549"/>
            <a:chExt cx="2129790" cy="314325"/>
          </a:xfrm>
        </p:grpSpPr>
        <p:sp>
          <p:nvSpPr>
            <p:cNvPr id="39" name="object 39"/>
            <p:cNvSpPr/>
            <p:nvPr/>
          </p:nvSpPr>
          <p:spPr>
            <a:xfrm>
              <a:off x="6570294" y="3491877"/>
              <a:ext cx="282638" cy="115189"/>
            </a:xfrm>
            <a:prstGeom prst="rect">
              <a:avLst/>
            </a:prstGeom>
            <a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987404" y="3303549"/>
              <a:ext cx="1622653" cy="313855"/>
            </a:xfrm>
            <a:prstGeom prst="rect">
              <a:avLst/>
            </a:prstGeom>
            <a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621831" y="3305225"/>
              <a:ext cx="19685" cy="102235"/>
            </a:xfrm>
            <a:custGeom>
              <a:avLst/>
              <a:gdLst/>
              <a:ahLst/>
              <a:cxnLst/>
              <a:rect l="l" t="t" r="r" b="b"/>
              <a:pathLst>
                <a:path w="19684" h="102235">
                  <a:moveTo>
                    <a:pt x="19596" y="26454"/>
                  </a:moveTo>
                  <a:lnTo>
                    <a:pt x="0" y="26454"/>
                  </a:lnTo>
                  <a:lnTo>
                    <a:pt x="0" y="102044"/>
                  </a:lnTo>
                  <a:lnTo>
                    <a:pt x="19596" y="102044"/>
                  </a:lnTo>
                  <a:lnTo>
                    <a:pt x="19596" y="26454"/>
                  </a:lnTo>
                  <a:close/>
                </a:path>
                <a:path w="19684" h="102235">
                  <a:moveTo>
                    <a:pt x="19596" y="0"/>
                  </a:moveTo>
                  <a:lnTo>
                    <a:pt x="0" y="0"/>
                  </a:lnTo>
                  <a:lnTo>
                    <a:pt x="0" y="17500"/>
                  </a:lnTo>
                  <a:lnTo>
                    <a:pt x="19596" y="17500"/>
                  </a:lnTo>
                  <a:lnTo>
                    <a:pt x="19596" y="0"/>
                  </a:lnTo>
                  <a:close/>
                </a:path>
              </a:pathLst>
            </a:custGeom>
            <a:solidFill>
              <a:srgbClr val="37A5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660756" y="3305225"/>
              <a:ext cx="456018" cy="105270"/>
            </a:xfrm>
            <a:prstGeom prst="rect">
              <a:avLst/>
            </a:prstGeom>
            <a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987899" y="3505504"/>
              <a:ext cx="927328" cy="88036"/>
            </a:xfrm>
            <a:prstGeom prst="rect">
              <a:avLst/>
            </a:prstGeom>
            <a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6927160" y="3480714"/>
            <a:ext cx="192405" cy="137795"/>
            <a:chOff x="6927160" y="3480714"/>
            <a:chExt cx="192405" cy="137795"/>
          </a:xfrm>
        </p:grpSpPr>
        <p:sp>
          <p:nvSpPr>
            <p:cNvPr id="45" name="object 45"/>
            <p:cNvSpPr/>
            <p:nvPr/>
          </p:nvSpPr>
          <p:spPr>
            <a:xfrm>
              <a:off x="7043469" y="3480955"/>
              <a:ext cx="76087" cy="137033"/>
            </a:xfrm>
            <a:prstGeom prst="rect">
              <a:avLst/>
            </a:prstGeom>
            <a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927160" y="3480714"/>
              <a:ext cx="75619" cy="137236"/>
            </a:xfrm>
            <a:prstGeom prst="rect">
              <a:avLst/>
            </a:prstGeom>
            <a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841471" y="5439721"/>
            <a:ext cx="622300" cy="803275"/>
            <a:chOff x="841471" y="5439721"/>
            <a:chExt cx="622300" cy="803275"/>
          </a:xfrm>
        </p:grpSpPr>
        <p:sp>
          <p:nvSpPr>
            <p:cNvPr id="48" name="object 48"/>
            <p:cNvSpPr/>
            <p:nvPr/>
          </p:nvSpPr>
          <p:spPr>
            <a:xfrm>
              <a:off x="841471" y="5439721"/>
              <a:ext cx="621893" cy="802995"/>
            </a:xfrm>
            <a:prstGeom prst="rect">
              <a:avLst/>
            </a:prstGeom>
            <a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26386" y="5683199"/>
              <a:ext cx="252328" cy="449239"/>
            </a:xfrm>
            <a:prstGeom prst="rect">
              <a:avLst/>
            </a:prstGeom>
            <a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97996" y="5530164"/>
              <a:ext cx="108635" cy="135432"/>
            </a:xfrm>
            <a:prstGeom prst="rect">
              <a:avLst/>
            </a:prstGeom>
            <a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32929" y="5804433"/>
              <a:ext cx="40640" cy="175260"/>
            </a:xfrm>
            <a:custGeom>
              <a:avLst/>
              <a:gdLst/>
              <a:ahLst/>
              <a:cxnLst/>
              <a:rect l="l" t="t" r="r" b="b"/>
              <a:pathLst>
                <a:path w="40640" h="175260">
                  <a:moveTo>
                    <a:pt x="26949" y="161086"/>
                  </a:moveTo>
                  <a:lnTo>
                    <a:pt x="23583" y="151511"/>
                  </a:lnTo>
                  <a:lnTo>
                    <a:pt x="13474" y="147142"/>
                  </a:lnTo>
                  <a:lnTo>
                    <a:pt x="3378" y="151511"/>
                  </a:lnTo>
                  <a:lnTo>
                    <a:pt x="0" y="161086"/>
                  </a:lnTo>
                  <a:lnTo>
                    <a:pt x="3365" y="170675"/>
                  </a:lnTo>
                  <a:lnTo>
                    <a:pt x="13474" y="175031"/>
                  </a:lnTo>
                  <a:lnTo>
                    <a:pt x="23571" y="170675"/>
                  </a:lnTo>
                  <a:lnTo>
                    <a:pt x="26949" y="161086"/>
                  </a:lnTo>
                  <a:close/>
                </a:path>
                <a:path w="40640" h="175260">
                  <a:moveTo>
                    <a:pt x="40322" y="13944"/>
                  </a:moveTo>
                  <a:lnTo>
                    <a:pt x="36957" y="4368"/>
                  </a:lnTo>
                  <a:lnTo>
                    <a:pt x="26847" y="0"/>
                  </a:lnTo>
                  <a:lnTo>
                    <a:pt x="16751" y="4368"/>
                  </a:lnTo>
                  <a:lnTo>
                    <a:pt x="13373" y="13944"/>
                  </a:lnTo>
                  <a:lnTo>
                    <a:pt x="16738" y="23533"/>
                  </a:lnTo>
                  <a:lnTo>
                    <a:pt x="26847" y="27889"/>
                  </a:lnTo>
                  <a:lnTo>
                    <a:pt x="36944" y="23533"/>
                  </a:lnTo>
                  <a:lnTo>
                    <a:pt x="40322" y="139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/>
          <p:nvPr/>
        </p:nvSpPr>
        <p:spPr>
          <a:xfrm>
            <a:off x="577653" y="197662"/>
            <a:ext cx="336550" cy="419734"/>
          </a:xfrm>
          <a:custGeom>
            <a:avLst/>
            <a:gdLst/>
            <a:ahLst/>
            <a:cxnLst/>
            <a:rect l="l" t="t" r="r" b="b"/>
            <a:pathLst>
              <a:path w="336550" h="419734">
                <a:moveTo>
                  <a:pt x="67398" y="362775"/>
                </a:moveTo>
                <a:lnTo>
                  <a:pt x="63614" y="362775"/>
                </a:lnTo>
                <a:lnTo>
                  <a:pt x="63614" y="419557"/>
                </a:lnTo>
                <a:lnTo>
                  <a:pt x="74968" y="419557"/>
                </a:lnTo>
                <a:lnTo>
                  <a:pt x="74968" y="386626"/>
                </a:lnTo>
                <a:lnTo>
                  <a:pt x="88341" y="386626"/>
                </a:lnTo>
                <a:lnTo>
                  <a:pt x="67398" y="362775"/>
                </a:lnTo>
                <a:close/>
              </a:path>
              <a:path w="336550" h="419734">
                <a:moveTo>
                  <a:pt x="120421" y="386626"/>
                </a:moveTo>
                <a:lnTo>
                  <a:pt x="109029" y="386626"/>
                </a:lnTo>
                <a:lnTo>
                  <a:pt x="109067" y="419557"/>
                </a:lnTo>
                <a:lnTo>
                  <a:pt x="120421" y="419557"/>
                </a:lnTo>
                <a:lnTo>
                  <a:pt x="120421" y="386626"/>
                </a:lnTo>
                <a:close/>
              </a:path>
              <a:path w="336550" h="419734">
                <a:moveTo>
                  <a:pt x="88341" y="386626"/>
                </a:moveTo>
                <a:lnTo>
                  <a:pt x="74968" y="386626"/>
                </a:lnTo>
                <a:lnTo>
                  <a:pt x="91998" y="405549"/>
                </a:lnTo>
                <a:lnTo>
                  <a:pt x="105280" y="390791"/>
                </a:lnTo>
                <a:lnTo>
                  <a:pt x="91998" y="390791"/>
                </a:lnTo>
                <a:lnTo>
                  <a:pt x="88341" y="386626"/>
                </a:lnTo>
                <a:close/>
              </a:path>
              <a:path w="336550" h="419734">
                <a:moveTo>
                  <a:pt x="120421" y="362775"/>
                </a:moveTo>
                <a:lnTo>
                  <a:pt x="116636" y="362775"/>
                </a:lnTo>
                <a:lnTo>
                  <a:pt x="91998" y="390791"/>
                </a:lnTo>
                <a:lnTo>
                  <a:pt x="105280" y="390791"/>
                </a:lnTo>
                <a:lnTo>
                  <a:pt x="109029" y="386626"/>
                </a:lnTo>
                <a:lnTo>
                  <a:pt x="120421" y="386626"/>
                </a:lnTo>
                <a:lnTo>
                  <a:pt x="120421" y="362775"/>
                </a:lnTo>
                <a:close/>
              </a:path>
              <a:path w="336550" h="419734">
                <a:moveTo>
                  <a:pt x="174510" y="191300"/>
                </a:moveTo>
                <a:lnTo>
                  <a:pt x="52031" y="313778"/>
                </a:lnTo>
                <a:lnTo>
                  <a:pt x="75869" y="337616"/>
                </a:lnTo>
                <a:lnTo>
                  <a:pt x="198361" y="215150"/>
                </a:lnTo>
                <a:lnTo>
                  <a:pt x="174510" y="191300"/>
                </a:lnTo>
                <a:close/>
              </a:path>
              <a:path w="336550" h="419734">
                <a:moveTo>
                  <a:pt x="220027" y="236816"/>
                </a:moveTo>
                <a:lnTo>
                  <a:pt x="146329" y="310527"/>
                </a:lnTo>
                <a:lnTo>
                  <a:pt x="170167" y="334378"/>
                </a:lnTo>
                <a:lnTo>
                  <a:pt x="243878" y="260667"/>
                </a:lnTo>
                <a:lnTo>
                  <a:pt x="220027" y="236816"/>
                </a:lnTo>
                <a:close/>
              </a:path>
              <a:path w="336550" h="419734">
                <a:moveTo>
                  <a:pt x="265557" y="282346"/>
                </a:moveTo>
                <a:lnTo>
                  <a:pt x="239534" y="308355"/>
                </a:lnTo>
                <a:lnTo>
                  <a:pt x="263385" y="332206"/>
                </a:lnTo>
                <a:lnTo>
                  <a:pt x="289394" y="306184"/>
                </a:lnTo>
                <a:lnTo>
                  <a:pt x="265557" y="282346"/>
                </a:lnTo>
                <a:close/>
              </a:path>
              <a:path w="336550" h="419734">
                <a:moveTo>
                  <a:pt x="29273" y="242239"/>
                </a:moveTo>
                <a:lnTo>
                  <a:pt x="5422" y="266090"/>
                </a:lnTo>
                <a:lnTo>
                  <a:pt x="31432" y="292099"/>
                </a:lnTo>
                <a:lnTo>
                  <a:pt x="55283" y="268262"/>
                </a:lnTo>
                <a:lnTo>
                  <a:pt x="29273" y="242239"/>
                </a:lnTo>
                <a:close/>
              </a:path>
              <a:path w="336550" h="419734">
                <a:moveTo>
                  <a:pt x="214071" y="136563"/>
                </a:moveTo>
                <a:lnTo>
                  <a:pt x="190220" y="160413"/>
                </a:lnTo>
                <a:lnTo>
                  <a:pt x="312699" y="282879"/>
                </a:lnTo>
                <a:lnTo>
                  <a:pt x="336537" y="259041"/>
                </a:lnTo>
                <a:lnTo>
                  <a:pt x="214071" y="136563"/>
                </a:lnTo>
                <a:close/>
              </a:path>
              <a:path w="336550" h="419734">
                <a:moveTo>
                  <a:pt x="27101" y="149034"/>
                </a:moveTo>
                <a:lnTo>
                  <a:pt x="3263" y="172872"/>
                </a:lnTo>
                <a:lnTo>
                  <a:pt x="76962" y="246583"/>
                </a:lnTo>
                <a:lnTo>
                  <a:pt x="100799" y="222732"/>
                </a:lnTo>
                <a:lnTo>
                  <a:pt x="27101" y="149034"/>
                </a:lnTo>
                <a:close/>
              </a:path>
              <a:path w="336550" h="419734">
                <a:moveTo>
                  <a:pt x="23850" y="54736"/>
                </a:moveTo>
                <a:lnTo>
                  <a:pt x="0" y="78587"/>
                </a:lnTo>
                <a:lnTo>
                  <a:pt x="122478" y="201053"/>
                </a:lnTo>
                <a:lnTo>
                  <a:pt x="146329" y="177215"/>
                </a:lnTo>
                <a:lnTo>
                  <a:pt x="23850" y="54736"/>
                </a:lnTo>
                <a:close/>
              </a:path>
              <a:path w="336550" h="419734">
                <a:moveTo>
                  <a:pt x="259587" y="91046"/>
                </a:moveTo>
                <a:lnTo>
                  <a:pt x="235750" y="114884"/>
                </a:lnTo>
                <a:lnTo>
                  <a:pt x="309448" y="188594"/>
                </a:lnTo>
                <a:lnTo>
                  <a:pt x="333298" y="164744"/>
                </a:lnTo>
                <a:lnTo>
                  <a:pt x="259587" y="91046"/>
                </a:lnTo>
                <a:close/>
              </a:path>
              <a:path w="336550" h="419734">
                <a:moveTo>
                  <a:pt x="260680" y="0"/>
                </a:moveTo>
                <a:lnTo>
                  <a:pt x="138201" y="122478"/>
                </a:lnTo>
                <a:lnTo>
                  <a:pt x="162039" y="146316"/>
                </a:lnTo>
                <a:lnTo>
                  <a:pt x="284518" y="23837"/>
                </a:lnTo>
                <a:lnTo>
                  <a:pt x="260680" y="0"/>
                </a:lnTo>
                <a:close/>
              </a:path>
              <a:path w="336550" h="419734">
                <a:moveTo>
                  <a:pt x="166370" y="3251"/>
                </a:moveTo>
                <a:lnTo>
                  <a:pt x="92671" y="76961"/>
                </a:lnTo>
                <a:lnTo>
                  <a:pt x="116522" y="100799"/>
                </a:lnTo>
                <a:lnTo>
                  <a:pt x="190220" y="27101"/>
                </a:lnTo>
                <a:lnTo>
                  <a:pt x="166370" y="3251"/>
                </a:lnTo>
                <a:close/>
              </a:path>
              <a:path w="336550" h="419734">
                <a:moveTo>
                  <a:pt x="305117" y="45516"/>
                </a:moveTo>
                <a:lnTo>
                  <a:pt x="281266" y="69367"/>
                </a:lnTo>
                <a:lnTo>
                  <a:pt x="307276" y="95376"/>
                </a:lnTo>
                <a:lnTo>
                  <a:pt x="331127" y="71539"/>
                </a:lnTo>
                <a:lnTo>
                  <a:pt x="305117" y="45516"/>
                </a:lnTo>
                <a:close/>
              </a:path>
              <a:path w="336550" h="419734">
                <a:moveTo>
                  <a:pt x="73164" y="5422"/>
                </a:moveTo>
                <a:lnTo>
                  <a:pt x="47155" y="31432"/>
                </a:lnTo>
                <a:lnTo>
                  <a:pt x="71005" y="55283"/>
                </a:lnTo>
                <a:lnTo>
                  <a:pt x="97015" y="29260"/>
                </a:lnTo>
                <a:lnTo>
                  <a:pt x="73164" y="5422"/>
                </a:lnTo>
                <a:close/>
              </a:path>
              <a:path w="336550" h="419734">
                <a:moveTo>
                  <a:pt x="178320" y="362775"/>
                </a:moveTo>
                <a:lnTo>
                  <a:pt x="166966" y="362775"/>
                </a:lnTo>
                <a:lnTo>
                  <a:pt x="144259" y="419557"/>
                </a:lnTo>
                <a:lnTo>
                  <a:pt x="156362" y="419557"/>
                </a:lnTo>
                <a:lnTo>
                  <a:pt x="159778" y="410857"/>
                </a:lnTo>
                <a:lnTo>
                  <a:pt x="197529" y="410857"/>
                </a:lnTo>
                <a:lnTo>
                  <a:pt x="192993" y="399503"/>
                </a:lnTo>
                <a:lnTo>
                  <a:pt x="164312" y="399503"/>
                </a:lnTo>
                <a:lnTo>
                  <a:pt x="172948" y="377926"/>
                </a:lnTo>
                <a:lnTo>
                  <a:pt x="184373" y="377926"/>
                </a:lnTo>
                <a:lnTo>
                  <a:pt x="178320" y="362775"/>
                </a:lnTo>
                <a:close/>
              </a:path>
              <a:path w="336550" h="419734">
                <a:moveTo>
                  <a:pt x="197529" y="410857"/>
                </a:moveTo>
                <a:lnTo>
                  <a:pt x="185508" y="410857"/>
                </a:lnTo>
                <a:lnTo>
                  <a:pt x="188925" y="419557"/>
                </a:lnTo>
                <a:lnTo>
                  <a:pt x="200990" y="419519"/>
                </a:lnTo>
                <a:lnTo>
                  <a:pt x="197529" y="410857"/>
                </a:lnTo>
                <a:close/>
              </a:path>
              <a:path w="336550" h="419734">
                <a:moveTo>
                  <a:pt x="184373" y="377926"/>
                </a:moveTo>
                <a:lnTo>
                  <a:pt x="172948" y="377926"/>
                </a:lnTo>
                <a:lnTo>
                  <a:pt x="181356" y="399503"/>
                </a:lnTo>
                <a:lnTo>
                  <a:pt x="192993" y="399503"/>
                </a:lnTo>
                <a:lnTo>
                  <a:pt x="184373" y="377926"/>
                </a:lnTo>
                <a:close/>
              </a:path>
              <a:path w="336550" h="419734">
                <a:moveTo>
                  <a:pt x="272935" y="362775"/>
                </a:moveTo>
                <a:lnTo>
                  <a:pt x="224942" y="362775"/>
                </a:lnTo>
                <a:lnTo>
                  <a:pt x="224942" y="419557"/>
                </a:lnTo>
                <a:lnTo>
                  <a:pt x="236296" y="419557"/>
                </a:lnTo>
                <a:lnTo>
                  <a:pt x="236296" y="396049"/>
                </a:lnTo>
                <a:lnTo>
                  <a:pt x="261404" y="396049"/>
                </a:lnTo>
                <a:lnTo>
                  <a:pt x="261404" y="385495"/>
                </a:lnTo>
                <a:lnTo>
                  <a:pt x="236296" y="385495"/>
                </a:lnTo>
                <a:lnTo>
                  <a:pt x="236296" y="373379"/>
                </a:lnTo>
                <a:lnTo>
                  <a:pt x="272935" y="373379"/>
                </a:lnTo>
                <a:lnTo>
                  <a:pt x="272935" y="362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271983" y="661802"/>
            <a:ext cx="948055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b="1" spc="15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75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b="1" spc="-10" dirty="0">
                <a:solidFill>
                  <a:srgbClr val="FFFFFF"/>
                </a:solidFill>
                <a:latin typeface="Arial"/>
                <a:cs typeface="Arial"/>
              </a:rPr>
              <a:t>TEXTILES</a:t>
            </a:r>
            <a:endParaRPr sz="750">
              <a:latin typeface="Arial"/>
              <a:cs typeface="Arial"/>
            </a:endParaRPr>
          </a:p>
        </p:txBody>
      </p:sp>
      <p:pic>
        <p:nvPicPr>
          <p:cNvPr id="88" name="Picture 87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0583B3C-6514-4674-A7FA-70BFFB6EDB09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1827">
            <a:off x="2645964" y="4324556"/>
            <a:ext cx="4925323" cy="6567097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EE364048-4E7C-4B8F-BD25-8993EB20310B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76632">
            <a:off x="118969" y="3524563"/>
            <a:ext cx="5004353" cy="6672471"/>
          </a:xfrm>
          <a:prstGeom prst="rect">
            <a:avLst/>
          </a:prstGeom>
        </p:spPr>
      </p:pic>
      <p:sp>
        <p:nvSpPr>
          <p:cNvPr id="98" name="object 2">
            <a:extLst>
              <a:ext uri="{FF2B5EF4-FFF2-40B4-BE49-F238E27FC236}">
                <a16:creationId xmlns:a16="http://schemas.microsoft.com/office/drawing/2014/main" id="{E3137030-2159-4D32-A1B2-52F57A5D359A}"/>
              </a:ext>
            </a:extLst>
          </p:cNvPr>
          <p:cNvSpPr/>
          <p:nvPr/>
        </p:nvSpPr>
        <p:spPr>
          <a:xfrm>
            <a:off x="5080433" y="382374"/>
            <a:ext cx="2185675" cy="2056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40E8A41-7896-4CCB-BA49-40327E6C67B7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687" y="380772"/>
            <a:ext cx="3273635" cy="26409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6946" cy="205638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2686" y="10281676"/>
            <a:ext cx="347806" cy="9579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791044" y="10262996"/>
            <a:ext cx="259079" cy="129539"/>
            <a:chOff x="791044" y="10262996"/>
            <a:chExt cx="259079" cy="129539"/>
          </a:xfrm>
        </p:grpSpPr>
        <p:sp>
          <p:nvSpPr>
            <p:cNvPr id="6" name="object 6"/>
            <p:cNvSpPr/>
            <p:nvPr/>
          </p:nvSpPr>
          <p:spPr>
            <a:xfrm>
              <a:off x="867667" y="10283182"/>
              <a:ext cx="182006" cy="94294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1044" y="10262996"/>
              <a:ext cx="118338" cy="128917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214905" y="10215341"/>
            <a:ext cx="175501" cy="218795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639890" y="10177370"/>
            <a:ext cx="675005" cy="260350"/>
            <a:chOff x="6639890" y="10177370"/>
            <a:chExt cx="675005" cy="260350"/>
          </a:xfrm>
        </p:grpSpPr>
        <p:sp>
          <p:nvSpPr>
            <p:cNvPr id="10" name="object 10"/>
            <p:cNvSpPr/>
            <p:nvPr/>
          </p:nvSpPr>
          <p:spPr>
            <a:xfrm>
              <a:off x="6710108" y="10177374"/>
              <a:ext cx="417830" cy="135255"/>
            </a:xfrm>
            <a:custGeom>
              <a:avLst/>
              <a:gdLst/>
              <a:ahLst/>
              <a:cxnLst/>
              <a:rect l="l" t="t" r="r" b="b"/>
              <a:pathLst>
                <a:path w="417829" h="135254">
                  <a:moveTo>
                    <a:pt x="84683" y="74396"/>
                  </a:moveTo>
                  <a:lnTo>
                    <a:pt x="57480" y="46075"/>
                  </a:lnTo>
                  <a:lnTo>
                    <a:pt x="26339" y="40017"/>
                  </a:lnTo>
                  <a:lnTo>
                    <a:pt x="21971" y="37058"/>
                  </a:lnTo>
                  <a:lnTo>
                    <a:pt x="21971" y="21844"/>
                  </a:lnTo>
                  <a:lnTo>
                    <a:pt x="28740" y="16903"/>
                  </a:lnTo>
                  <a:lnTo>
                    <a:pt x="39738" y="16903"/>
                  </a:lnTo>
                  <a:lnTo>
                    <a:pt x="48641" y="17957"/>
                  </a:lnTo>
                  <a:lnTo>
                    <a:pt x="55257" y="21031"/>
                  </a:lnTo>
                  <a:lnTo>
                    <a:pt x="59499" y="26073"/>
                  </a:lnTo>
                  <a:lnTo>
                    <a:pt x="61290" y="32969"/>
                  </a:lnTo>
                  <a:lnTo>
                    <a:pt x="81013" y="32969"/>
                  </a:lnTo>
                  <a:lnTo>
                    <a:pt x="78295" y="18846"/>
                  </a:lnTo>
                  <a:lnTo>
                    <a:pt x="70535" y="8509"/>
                  </a:lnTo>
                  <a:lnTo>
                    <a:pt x="57937" y="2159"/>
                  </a:lnTo>
                  <a:lnTo>
                    <a:pt x="40728" y="0"/>
                  </a:lnTo>
                  <a:lnTo>
                    <a:pt x="24244" y="2120"/>
                  </a:lnTo>
                  <a:lnTo>
                    <a:pt x="12026" y="8280"/>
                  </a:lnTo>
                  <a:lnTo>
                    <a:pt x="4432" y="18199"/>
                  </a:lnTo>
                  <a:lnTo>
                    <a:pt x="1828" y="31572"/>
                  </a:lnTo>
                  <a:lnTo>
                    <a:pt x="3403" y="42049"/>
                  </a:lnTo>
                  <a:lnTo>
                    <a:pt x="8445" y="49860"/>
                  </a:lnTo>
                  <a:lnTo>
                    <a:pt x="17399" y="55435"/>
                  </a:lnTo>
                  <a:lnTo>
                    <a:pt x="30721" y="59169"/>
                  </a:lnTo>
                  <a:lnTo>
                    <a:pt x="59182" y="64668"/>
                  </a:lnTo>
                  <a:lnTo>
                    <a:pt x="64389" y="68618"/>
                  </a:lnTo>
                  <a:lnTo>
                    <a:pt x="64389" y="85521"/>
                  </a:lnTo>
                  <a:lnTo>
                    <a:pt x="56489" y="90741"/>
                  </a:lnTo>
                  <a:lnTo>
                    <a:pt x="43675" y="90741"/>
                  </a:lnTo>
                  <a:lnTo>
                    <a:pt x="34086" y="89623"/>
                  </a:lnTo>
                  <a:lnTo>
                    <a:pt x="26987" y="86334"/>
                  </a:lnTo>
                  <a:lnTo>
                    <a:pt x="22453" y="80987"/>
                  </a:lnTo>
                  <a:lnTo>
                    <a:pt x="20574" y="73685"/>
                  </a:lnTo>
                  <a:lnTo>
                    <a:pt x="0" y="73685"/>
                  </a:lnTo>
                  <a:lnTo>
                    <a:pt x="3492" y="88265"/>
                  </a:lnTo>
                  <a:lnTo>
                    <a:pt x="11912" y="98907"/>
                  </a:lnTo>
                  <a:lnTo>
                    <a:pt x="25019" y="105435"/>
                  </a:lnTo>
                  <a:lnTo>
                    <a:pt x="42545" y="107645"/>
                  </a:lnTo>
                  <a:lnTo>
                    <a:pt x="60299" y="105410"/>
                  </a:lnTo>
                  <a:lnTo>
                    <a:pt x="73533" y="98894"/>
                  </a:lnTo>
                  <a:lnTo>
                    <a:pt x="81813" y="88455"/>
                  </a:lnTo>
                  <a:lnTo>
                    <a:pt x="84683" y="74396"/>
                  </a:lnTo>
                  <a:close/>
                </a:path>
                <a:path w="417829" h="135254">
                  <a:moveTo>
                    <a:pt x="164084" y="102019"/>
                  </a:moveTo>
                  <a:lnTo>
                    <a:pt x="160693" y="98780"/>
                  </a:lnTo>
                  <a:lnTo>
                    <a:pt x="159702" y="96799"/>
                  </a:lnTo>
                  <a:lnTo>
                    <a:pt x="159575" y="96532"/>
                  </a:lnTo>
                  <a:lnTo>
                    <a:pt x="159575" y="91732"/>
                  </a:lnTo>
                  <a:lnTo>
                    <a:pt x="159575" y="68491"/>
                  </a:lnTo>
                  <a:lnTo>
                    <a:pt x="159575" y="50457"/>
                  </a:lnTo>
                  <a:lnTo>
                    <a:pt x="158127" y="42989"/>
                  </a:lnTo>
                  <a:lnTo>
                    <a:pt x="157594" y="40259"/>
                  </a:lnTo>
                  <a:lnTo>
                    <a:pt x="151714" y="32943"/>
                  </a:lnTo>
                  <a:lnTo>
                    <a:pt x="141973" y="28536"/>
                  </a:lnTo>
                  <a:lnTo>
                    <a:pt x="128435" y="27063"/>
                  </a:lnTo>
                  <a:lnTo>
                    <a:pt x="114846" y="28702"/>
                  </a:lnTo>
                  <a:lnTo>
                    <a:pt x="104914" y="33629"/>
                  </a:lnTo>
                  <a:lnTo>
                    <a:pt x="98602" y="41859"/>
                  </a:lnTo>
                  <a:lnTo>
                    <a:pt x="95897" y="53416"/>
                  </a:lnTo>
                  <a:lnTo>
                    <a:pt x="114909" y="53416"/>
                  </a:lnTo>
                  <a:lnTo>
                    <a:pt x="115900" y="45516"/>
                  </a:lnTo>
                  <a:lnTo>
                    <a:pt x="119138" y="42989"/>
                  </a:lnTo>
                  <a:lnTo>
                    <a:pt x="136461" y="42989"/>
                  </a:lnTo>
                  <a:lnTo>
                    <a:pt x="140271" y="45516"/>
                  </a:lnTo>
                  <a:lnTo>
                    <a:pt x="140271" y="53136"/>
                  </a:lnTo>
                  <a:lnTo>
                    <a:pt x="140271" y="68491"/>
                  </a:lnTo>
                  <a:lnTo>
                    <a:pt x="140271" y="85255"/>
                  </a:lnTo>
                  <a:lnTo>
                    <a:pt x="134645" y="91732"/>
                  </a:lnTo>
                  <a:lnTo>
                    <a:pt x="118008" y="91732"/>
                  </a:lnTo>
                  <a:lnTo>
                    <a:pt x="113931" y="88214"/>
                  </a:lnTo>
                  <a:lnTo>
                    <a:pt x="113931" y="76657"/>
                  </a:lnTo>
                  <a:lnTo>
                    <a:pt x="117030" y="73837"/>
                  </a:lnTo>
                  <a:lnTo>
                    <a:pt x="125196" y="72148"/>
                  </a:lnTo>
                  <a:lnTo>
                    <a:pt x="137172" y="69888"/>
                  </a:lnTo>
                  <a:lnTo>
                    <a:pt x="138010" y="69608"/>
                  </a:lnTo>
                  <a:lnTo>
                    <a:pt x="140271" y="68491"/>
                  </a:lnTo>
                  <a:lnTo>
                    <a:pt x="140271" y="53136"/>
                  </a:lnTo>
                  <a:lnTo>
                    <a:pt x="139001" y="55245"/>
                  </a:lnTo>
                  <a:lnTo>
                    <a:pt x="136880" y="56515"/>
                  </a:lnTo>
                  <a:lnTo>
                    <a:pt x="134213" y="57924"/>
                  </a:lnTo>
                  <a:lnTo>
                    <a:pt x="124498" y="59474"/>
                  </a:lnTo>
                  <a:lnTo>
                    <a:pt x="116611" y="60871"/>
                  </a:lnTo>
                  <a:lnTo>
                    <a:pt x="106743" y="63766"/>
                  </a:lnTo>
                  <a:lnTo>
                    <a:pt x="99745" y="68681"/>
                  </a:lnTo>
                  <a:lnTo>
                    <a:pt x="95567" y="75679"/>
                  </a:lnTo>
                  <a:lnTo>
                    <a:pt x="94195" y="84836"/>
                  </a:lnTo>
                  <a:lnTo>
                    <a:pt x="95834" y="94157"/>
                  </a:lnTo>
                  <a:lnTo>
                    <a:pt x="100520" y="101371"/>
                  </a:lnTo>
                  <a:lnTo>
                    <a:pt x="107797" y="106006"/>
                  </a:lnTo>
                  <a:lnTo>
                    <a:pt x="117297" y="107657"/>
                  </a:lnTo>
                  <a:lnTo>
                    <a:pt x="123482" y="106984"/>
                  </a:lnTo>
                  <a:lnTo>
                    <a:pt x="129374" y="104978"/>
                  </a:lnTo>
                  <a:lnTo>
                    <a:pt x="135013" y="101587"/>
                  </a:lnTo>
                  <a:lnTo>
                    <a:pt x="140411" y="96799"/>
                  </a:lnTo>
                  <a:lnTo>
                    <a:pt x="140411" y="100749"/>
                  </a:lnTo>
                  <a:lnTo>
                    <a:pt x="140830" y="102158"/>
                  </a:lnTo>
                  <a:lnTo>
                    <a:pt x="142659" y="104419"/>
                  </a:lnTo>
                  <a:lnTo>
                    <a:pt x="164084" y="104419"/>
                  </a:lnTo>
                  <a:lnTo>
                    <a:pt x="164084" y="102019"/>
                  </a:lnTo>
                  <a:close/>
                </a:path>
                <a:path w="417829" h="135254">
                  <a:moveTo>
                    <a:pt x="212674" y="29870"/>
                  </a:moveTo>
                  <a:lnTo>
                    <a:pt x="200977" y="29870"/>
                  </a:lnTo>
                  <a:lnTo>
                    <a:pt x="200977" y="18453"/>
                  </a:lnTo>
                  <a:lnTo>
                    <a:pt x="202666" y="16484"/>
                  </a:lnTo>
                  <a:lnTo>
                    <a:pt x="208165" y="16484"/>
                  </a:lnTo>
                  <a:lnTo>
                    <a:pt x="211963" y="16903"/>
                  </a:lnTo>
                  <a:lnTo>
                    <a:pt x="211963" y="2120"/>
                  </a:lnTo>
                  <a:lnTo>
                    <a:pt x="181254" y="20713"/>
                  </a:lnTo>
                  <a:lnTo>
                    <a:pt x="181254" y="29870"/>
                  </a:lnTo>
                  <a:lnTo>
                    <a:pt x="170548" y="29870"/>
                  </a:lnTo>
                  <a:lnTo>
                    <a:pt x="170548" y="42976"/>
                  </a:lnTo>
                  <a:lnTo>
                    <a:pt x="181254" y="42976"/>
                  </a:lnTo>
                  <a:lnTo>
                    <a:pt x="181254" y="104406"/>
                  </a:lnTo>
                  <a:lnTo>
                    <a:pt x="200977" y="104406"/>
                  </a:lnTo>
                  <a:lnTo>
                    <a:pt x="200977" y="42976"/>
                  </a:lnTo>
                  <a:lnTo>
                    <a:pt x="212674" y="42976"/>
                  </a:lnTo>
                  <a:lnTo>
                    <a:pt x="212674" y="29870"/>
                  </a:lnTo>
                  <a:close/>
                </a:path>
                <a:path w="417829" h="135254">
                  <a:moveTo>
                    <a:pt x="289001" y="61582"/>
                  </a:moveTo>
                  <a:lnTo>
                    <a:pt x="288658" y="59474"/>
                  </a:lnTo>
                  <a:lnTo>
                    <a:pt x="287870" y="54533"/>
                  </a:lnTo>
                  <a:lnTo>
                    <a:pt x="286054" y="49187"/>
                  </a:lnTo>
                  <a:lnTo>
                    <a:pt x="282181" y="42138"/>
                  </a:lnTo>
                  <a:lnTo>
                    <a:pt x="280949" y="39903"/>
                  </a:lnTo>
                  <a:lnTo>
                    <a:pt x="273558" y="32943"/>
                  </a:lnTo>
                  <a:lnTo>
                    <a:pt x="268439" y="30556"/>
                  </a:lnTo>
                  <a:lnTo>
                    <a:pt x="268439" y="59474"/>
                  </a:lnTo>
                  <a:lnTo>
                    <a:pt x="238137" y="59474"/>
                  </a:lnTo>
                  <a:lnTo>
                    <a:pt x="239407" y="47777"/>
                  </a:lnTo>
                  <a:lnTo>
                    <a:pt x="244348" y="42138"/>
                  </a:lnTo>
                  <a:lnTo>
                    <a:pt x="262089" y="42138"/>
                  </a:lnTo>
                  <a:lnTo>
                    <a:pt x="267449" y="48196"/>
                  </a:lnTo>
                  <a:lnTo>
                    <a:pt x="268439" y="59474"/>
                  </a:lnTo>
                  <a:lnTo>
                    <a:pt x="268439" y="30556"/>
                  </a:lnTo>
                  <a:lnTo>
                    <a:pt x="264223" y="28575"/>
                  </a:lnTo>
                  <a:lnTo>
                    <a:pt x="253365" y="27063"/>
                  </a:lnTo>
                  <a:lnTo>
                    <a:pt x="238633" y="29921"/>
                  </a:lnTo>
                  <a:lnTo>
                    <a:pt x="227558" y="38138"/>
                  </a:lnTo>
                  <a:lnTo>
                    <a:pt x="220560" y="51130"/>
                  </a:lnTo>
                  <a:lnTo>
                    <a:pt x="218135" y="68351"/>
                  </a:lnTo>
                  <a:lnTo>
                    <a:pt x="220535" y="84772"/>
                  </a:lnTo>
                  <a:lnTo>
                    <a:pt x="227444" y="97142"/>
                  </a:lnTo>
                  <a:lnTo>
                    <a:pt x="238391" y="104940"/>
                  </a:lnTo>
                  <a:lnTo>
                    <a:pt x="252933" y="107657"/>
                  </a:lnTo>
                  <a:lnTo>
                    <a:pt x="265010" y="105918"/>
                  </a:lnTo>
                  <a:lnTo>
                    <a:pt x="275297" y="100977"/>
                  </a:lnTo>
                  <a:lnTo>
                    <a:pt x="283210" y="93205"/>
                  </a:lnTo>
                  <a:lnTo>
                    <a:pt x="283514" y="92570"/>
                  </a:lnTo>
                  <a:lnTo>
                    <a:pt x="288163" y="83007"/>
                  </a:lnTo>
                  <a:lnTo>
                    <a:pt x="268706" y="83007"/>
                  </a:lnTo>
                  <a:lnTo>
                    <a:pt x="266319" y="89052"/>
                  </a:lnTo>
                  <a:lnTo>
                    <a:pt x="260819" y="92570"/>
                  </a:lnTo>
                  <a:lnTo>
                    <a:pt x="248005" y="92570"/>
                  </a:lnTo>
                  <a:lnTo>
                    <a:pt x="243484" y="90182"/>
                  </a:lnTo>
                  <a:lnTo>
                    <a:pt x="240677" y="85953"/>
                  </a:lnTo>
                  <a:lnTo>
                    <a:pt x="238848" y="83134"/>
                  </a:lnTo>
                  <a:lnTo>
                    <a:pt x="238137" y="79756"/>
                  </a:lnTo>
                  <a:lnTo>
                    <a:pt x="237871" y="72567"/>
                  </a:lnTo>
                  <a:lnTo>
                    <a:pt x="288861" y="72567"/>
                  </a:lnTo>
                  <a:lnTo>
                    <a:pt x="289001" y="70878"/>
                  </a:lnTo>
                  <a:lnTo>
                    <a:pt x="289001" y="61582"/>
                  </a:lnTo>
                  <a:close/>
                </a:path>
                <a:path w="417829" h="135254">
                  <a:moveTo>
                    <a:pt x="335191" y="29870"/>
                  </a:moveTo>
                  <a:lnTo>
                    <a:pt x="324205" y="29870"/>
                  </a:lnTo>
                  <a:lnTo>
                    <a:pt x="324205" y="9436"/>
                  </a:lnTo>
                  <a:lnTo>
                    <a:pt x="304469" y="9436"/>
                  </a:lnTo>
                  <a:lnTo>
                    <a:pt x="304469" y="29870"/>
                  </a:lnTo>
                  <a:lnTo>
                    <a:pt x="294741" y="29870"/>
                  </a:lnTo>
                  <a:lnTo>
                    <a:pt x="294741" y="42976"/>
                  </a:lnTo>
                  <a:lnTo>
                    <a:pt x="304469" y="42976"/>
                  </a:lnTo>
                  <a:lnTo>
                    <a:pt x="304469" y="89750"/>
                  </a:lnTo>
                  <a:lnTo>
                    <a:pt x="305650" y="97599"/>
                  </a:lnTo>
                  <a:lnTo>
                    <a:pt x="309257" y="103187"/>
                  </a:lnTo>
                  <a:lnTo>
                    <a:pt x="315277" y="106540"/>
                  </a:lnTo>
                  <a:lnTo>
                    <a:pt x="323773" y="107645"/>
                  </a:lnTo>
                  <a:lnTo>
                    <a:pt x="328282" y="107645"/>
                  </a:lnTo>
                  <a:lnTo>
                    <a:pt x="331520" y="107226"/>
                  </a:lnTo>
                  <a:lnTo>
                    <a:pt x="335191" y="106095"/>
                  </a:lnTo>
                  <a:lnTo>
                    <a:pt x="335191" y="92290"/>
                  </a:lnTo>
                  <a:lnTo>
                    <a:pt x="332232" y="92722"/>
                  </a:lnTo>
                  <a:lnTo>
                    <a:pt x="325462" y="92722"/>
                  </a:lnTo>
                  <a:lnTo>
                    <a:pt x="324205" y="91160"/>
                  </a:lnTo>
                  <a:lnTo>
                    <a:pt x="324205" y="42976"/>
                  </a:lnTo>
                  <a:lnTo>
                    <a:pt x="335191" y="42976"/>
                  </a:lnTo>
                  <a:lnTo>
                    <a:pt x="335191" y="29870"/>
                  </a:lnTo>
                  <a:close/>
                </a:path>
                <a:path w="417829" h="135254">
                  <a:moveTo>
                    <a:pt x="417449" y="28321"/>
                  </a:moveTo>
                  <a:lnTo>
                    <a:pt x="397154" y="28321"/>
                  </a:lnTo>
                  <a:lnTo>
                    <a:pt x="381381" y="83693"/>
                  </a:lnTo>
                  <a:lnTo>
                    <a:pt x="364617" y="28321"/>
                  </a:lnTo>
                  <a:lnTo>
                    <a:pt x="342925" y="28321"/>
                  </a:lnTo>
                  <a:lnTo>
                    <a:pt x="371233" y="107505"/>
                  </a:lnTo>
                  <a:lnTo>
                    <a:pt x="371233" y="115392"/>
                  </a:lnTo>
                  <a:lnTo>
                    <a:pt x="366306" y="120738"/>
                  </a:lnTo>
                  <a:lnTo>
                    <a:pt x="357428" y="120738"/>
                  </a:lnTo>
                  <a:lnTo>
                    <a:pt x="353758" y="119900"/>
                  </a:lnTo>
                  <a:lnTo>
                    <a:pt x="353758" y="134696"/>
                  </a:lnTo>
                  <a:lnTo>
                    <a:pt x="356730" y="135128"/>
                  </a:lnTo>
                  <a:lnTo>
                    <a:pt x="365874" y="135255"/>
                  </a:lnTo>
                  <a:lnTo>
                    <a:pt x="371525" y="134277"/>
                  </a:lnTo>
                  <a:lnTo>
                    <a:pt x="380542" y="130606"/>
                  </a:lnTo>
                  <a:lnTo>
                    <a:pt x="382930" y="127508"/>
                  </a:lnTo>
                  <a:lnTo>
                    <a:pt x="417449" y="28321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48308" y="10187191"/>
              <a:ext cx="95986" cy="95999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39890" y="10331272"/>
              <a:ext cx="675005" cy="106045"/>
            </a:xfrm>
            <a:custGeom>
              <a:avLst/>
              <a:gdLst/>
              <a:ahLst/>
              <a:cxnLst/>
              <a:rect l="l" t="t" r="r" b="b"/>
              <a:pathLst>
                <a:path w="675004" h="106045">
                  <a:moveTo>
                    <a:pt x="78486" y="31851"/>
                  </a:moveTo>
                  <a:lnTo>
                    <a:pt x="76314" y="18199"/>
                  </a:lnTo>
                  <a:lnTo>
                    <a:pt x="75946" y="17627"/>
                  </a:lnTo>
                  <a:lnTo>
                    <a:pt x="69951" y="8216"/>
                  </a:lnTo>
                  <a:lnTo>
                    <a:pt x="59563" y="2095"/>
                  </a:lnTo>
                  <a:lnTo>
                    <a:pt x="57340" y="1778"/>
                  </a:lnTo>
                  <a:lnTo>
                    <a:pt x="57340" y="22542"/>
                  </a:lnTo>
                  <a:lnTo>
                    <a:pt x="57340" y="43548"/>
                  </a:lnTo>
                  <a:lnTo>
                    <a:pt x="52133" y="48475"/>
                  </a:lnTo>
                  <a:lnTo>
                    <a:pt x="21132" y="48475"/>
                  </a:lnTo>
                  <a:lnTo>
                    <a:pt x="21132" y="17627"/>
                  </a:lnTo>
                  <a:lnTo>
                    <a:pt x="52133" y="17627"/>
                  </a:lnTo>
                  <a:lnTo>
                    <a:pt x="57340" y="22542"/>
                  </a:lnTo>
                  <a:lnTo>
                    <a:pt x="57340" y="1778"/>
                  </a:lnTo>
                  <a:lnTo>
                    <a:pt x="45364" y="12"/>
                  </a:lnTo>
                  <a:lnTo>
                    <a:pt x="0" y="12"/>
                  </a:lnTo>
                  <a:lnTo>
                    <a:pt x="0" y="102717"/>
                  </a:lnTo>
                  <a:lnTo>
                    <a:pt x="21132" y="102717"/>
                  </a:lnTo>
                  <a:lnTo>
                    <a:pt x="21132" y="66090"/>
                  </a:lnTo>
                  <a:lnTo>
                    <a:pt x="47485" y="66090"/>
                  </a:lnTo>
                  <a:lnTo>
                    <a:pt x="60286" y="63677"/>
                  </a:lnTo>
                  <a:lnTo>
                    <a:pt x="70053" y="56794"/>
                  </a:lnTo>
                  <a:lnTo>
                    <a:pt x="74853" y="48475"/>
                  </a:lnTo>
                  <a:lnTo>
                    <a:pt x="76288" y="45999"/>
                  </a:lnTo>
                  <a:lnTo>
                    <a:pt x="78486" y="31851"/>
                  </a:lnTo>
                  <a:close/>
                </a:path>
                <a:path w="675004" h="106045">
                  <a:moveTo>
                    <a:pt x="135369" y="25514"/>
                  </a:moveTo>
                  <a:lnTo>
                    <a:pt x="111836" y="41579"/>
                  </a:lnTo>
                  <a:lnTo>
                    <a:pt x="111836" y="26644"/>
                  </a:lnTo>
                  <a:lnTo>
                    <a:pt x="92100" y="26644"/>
                  </a:lnTo>
                  <a:lnTo>
                    <a:pt x="92100" y="102730"/>
                  </a:lnTo>
                  <a:lnTo>
                    <a:pt x="111836" y="102730"/>
                  </a:lnTo>
                  <a:lnTo>
                    <a:pt x="111836" y="50736"/>
                  </a:lnTo>
                  <a:lnTo>
                    <a:pt x="117602" y="44958"/>
                  </a:lnTo>
                  <a:lnTo>
                    <a:pt x="131267" y="44958"/>
                  </a:lnTo>
                  <a:lnTo>
                    <a:pt x="135369" y="45529"/>
                  </a:lnTo>
                  <a:lnTo>
                    <a:pt x="135369" y="25514"/>
                  </a:lnTo>
                  <a:close/>
                </a:path>
                <a:path w="675004" h="106045">
                  <a:moveTo>
                    <a:pt x="218046" y="66230"/>
                  </a:moveTo>
                  <a:lnTo>
                    <a:pt x="215480" y="48971"/>
                  </a:lnTo>
                  <a:lnTo>
                    <a:pt x="211061" y="41300"/>
                  </a:lnTo>
                  <a:lnTo>
                    <a:pt x="208089" y="36131"/>
                  </a:lnTo>
                  <a:lnTo>
                    <a:pt x="198272" y="29527"/>
                  </a:lnTo>
                  <a:lnTo>
                    <a:pt x="198272" y="65671"/>
                  </a:lnTo>
                  <a:lnTo>
                    <a:pt x="198272" y="66230"/>
                  </a:lnTo>
                  <a:lnTo>
                    <a:pt x="196989" y="75717"/>
                  </a:lnTo>
                  <a:lnTo>
                    <a:pt x="193306" y="83350"/>
                  </a:lnTo>
                  <a:lnTo>
                    <a:pt x="187667" y="88277"/>
                  </a:lnTo>
                  <a:lnTo>
                    <a:pt x="180416" y="90043"/>
                  </a:lnTo>
                  <a:lnTo>
                    <a:pt x="173075" y="88277"/>
                  </a:lnTo>
                  <a:lnTo>
                    <a:pt x="167436" y="83337"/>
                  </a:lnTo>
                  <a:lnTo>
                    <a:pt x="163804" y="75653"/>
                  </a:lnTo>
                  <a:lnTo>
                    <a:pt x="162521" y="65671"/>
                  </a:lnTo>
                  <a:lnTo>
                    <a:pt x="163804" y="55676"/>
                  </a:lnTo>
                  <a:lnTo>
                    <a:pt x="167449" y="47993"/>
                  </a:lnTo>
                  <a:lnTo>
                    <a:pt x="173101" y="43053"/>
                  </a:lnTo>
                  <a:lnTo>
                    <a:pt x="180416" y="41300"/>
                  </a:lnTo>
                  <a:lnTo>
                    <a:pt x="187782" y="43053"/>
                  </a:lnTo>
                  <a:lnTo>
                    <a:pt x="193433" y="48031"/>
                  </a:lnTo>
                  <a:lnTo>
                    <a:pt x="197040" y="55803"/>
                  </a:lnTo>
                  <a:lnTo>
                    <a:pt x="198272" y="65671"/>
                  </a:lnTo>
                  <a:lnTo>
                    <a:pt x="198272" y="29527"/>
                  </a:lnTo>
                  <a:lnTo>
                    <a:pt x="196215" y="28130"/>
                  </a:lnTo>
                  <a:lnTo>
                    <a:pt x="180276" y="25374"/>
                  </a:lnTo>
                  <a:lnTo>
                    <a:pt x="164604" y="28168"/>
                  </a:lnTo>
                  <a:lnTo>
                    <a:pt x="152806" y="36169"/>
                  </a:lnTo>
                  <a:lnTo>
                    <a:pt x="145376" y="48856"/>
                  </a:lnTo>
                  <a:lnTo>
                    <a:pt x="142798" y="65671"/>
                  </a:lnTo>
                  <a:lnTo>
                    <a:pt x="145376" y="82550"/>
                  </a:lnTo>
                  <a:lnTo>
                    <a:pt x="152831" y="95224"/>
                  </a:lnTo>
                  <a:lnTo>
                    <a:pt x="164668" y="103200"/>
                  </a:lnTo>
                  <a:lnTo>
                    <a:pt x="180416" y="105968"/>
                  </a:lnTo>
                  <a:lnTo>
                    <a:pt x="196113" y="103200"/>
                  </a:lnTo>
                  <a:lnTo>
                    <a:pt x="207949" y="95300"/>
                  </a:lnTo>
                  <a:lnTo>
                    <a:pt x="211086" y="90043"/>
                  </a:lnTo>
                  <a:lnTo>
                    <a:pt x="215430" y="82791"/>
                  </a:lnTo>
                  <a:lnTo>
                    <a:pt x="218046" y="66230"/>
                  </a:lnTo>
                  <a:close/>
                </a:path>
                <a:path w="675004" h="106045">
                  <a:moveTo>
                    <a:pt x="265201" y="28194"/>
                  </a:moveTo>
                  <a:lnTo>
                    <a:pt x="254215" y="28194"/>
                  </a:lnTo>
                  <a:lnTo>
                    <a:pt x="254215" y="7759"/>
                  </a:lnTo>
                  <a:lnTo>
                    <a:pt x="234480" y="7759"/>
                  </a:lnTo>
                  <a:lnTo>
                    <a:pt x="234480" y="28194"/>
                  </a:lnTo>
                  <a:lnTo>
                    <a:pt x="224751" y="28194"/>
                  </a:lnTo>
                  <a:lnTo>
                    <a:pt x="224751" y="41300"/>
                  </a:lnTo>
                  <a:lnTo>
                    <a:pt x="234480" y="41300"/>
                  </a:lnTo>
                  <a:lnTo>
                    <a:pt x="234480" y="88074"/>
                  </a:lnTo>
                  <a:lnTo>
                    <a:pt x="235661" y="95923"/>
                  </a:lnTo>
                  <a:lnTo>
                    <a:pt x="239268" y="101511"/>
                  </a:lnTo>
                  <a:lnTo>
                    <a:pt x="245300" y="104863"/>
                  </a:lnTo>
                  <a:lnTo>
                    <a:pt x="253796" y="105968"/>
                  </a:lnTo>
                  <a:lnTo>
                    <a:pt x="258292" y="105968"/>
                  </a:lnTo>
                  <a:lnTo>
                    <a:pt x="261531" y="105549"/>
                  </a:lnTo>
                  <a:lnTo>
                    <a:pt x="265201" y="104419"/>
                  </a:lnTo>
                  <a:lnTo>
                    <a:pt x="265201" y="90601"/>
                  </a:lnTo>
                  <a:lnTo>
                    <a:pt x="262242" y="91033"/>
                  </a:lnTo>
                  <a:lnTo>
                    <a:pt x="255473" y="91033"/>
                  </a:lnTo>
                  <a:lnTo>
                    <a:pt x="254215" y="89484"/>
                  </a:lnTo>
                  <a:lnTo>
                    <a:pt x="254215" y="41300"/>
                  </a:lnTo>
                  <a:lnTo>
                    <a:pt x="265201" y="41300"/>
                  </a:lnTo>
                  <a:lnTo>
                    <a:pt x="265201" y="28194"/>
                  </a:lnTo>
                  <a:close/>
                </a:path>
                <a:path w="675004" h="106045">
                  <a:moveTo>
                    <a:pt x="343090" y="59893"/>
                  </a:moveTo>
                  <a:lnTo>
                    <a:pt x="342747" y="57785"/>
                  </a:lnTo>
                  <a:lnTo>
                    <a:pt x="341960" y="52844"/>
                  </a:lnTo>
                  <a:lnTo>
                    <a:pt x="340131" y="47498"/>
                  </a:lnTo>
                  <a:lnTo>
                    <a:pt x="336257" y="40449"/>
                  </a:lnTo>
                  <a:lnTo>
                    <a:pt x="335038" y="38214"/>
                  </a:lnTo>
                  <a:lnTo>
                    <a:pt x="327634" y="31254"/>
                  </a:lnTo>
                  <a:lnTo>
                    <a:pt x="322516" y="28867"/>
                  </a:lnTo>
                  <a:lnTo>
                    <a:pt x="322516" y="57785"/>
                  </a:lnTo>
                  <a:lnTo>
                    <a:pt x="292227" y="57785"/>
                  </a:lnTo>
                  <a:lnTo>
                    <a:pt x="293497" y="46088"/>
                  </a:lnTo>
                  <a:lnTo>
                    <a:pt x="298424" y="40449"/>
                  </a:lnTo>
                  <a:lnTo>
                    <a:pt x="316179" y="40449"/>
                  </a:lnTo>
                  <a:lnTo>
                    <a:pt x="321538" y="46507"/>
                  </a:lnTo>
                  <a:lnTo>
                    <a:pt x="322516" y="57785"/>
                  </a:lnTo>
                  <a:lnTo>
                    <a:pt x="322516" y="28867"/>
                  </a:lnTo>
                  <a:lnTo>
                    <a:pt x="318300" y="26885"/>
                  </a:lnTo>
                  <a:lnTo>
                    <a:pt x="307441" y="25374"/>
                  </a:lnTo>
                  <a:lnTo>
                    <a:pt x="292722" y="28232"/>
                  </a:lnTo>
                  <a:lnTo>
                    <a:pt x="281635" y="36449"/>
                  </a:lnTo>
                  <a:lnTo>
                    <a:pt x="274650" y="49441"/>
                  </a:lnTo>
                  <a:lnTo>
                    <a:pt x="272224" y="66662"/>
                  </a:lnTo>
                  <a:lnTo>
                    <a:pt x="274624" y="83083"/>
                  </a:lnTo>
                  <a:lnTo>
                    <a:pt x="281533" y="95453"/>
                  </a:lnTo>
                  <a:lnTo>
                    <a:pt x="292481" y="103251"/>
                  </a:lnTo>
                  <a:lnTo>
                    <a:pt x="307009" y="105968"/>
                  </a:lnTo>
                  <a:lnTo>
                    <a:pt x="319087" y="104241"/>
                  </a:lnTo>
                  <a:lnTo>
                    <a:pt x="329387" y="99301"/>
                  </a:lnTo>
                  <a:lnTo>
                    <a:pt x="337286" y="91528"/>
                  </a:lnTo>
                  <a:lnTo>
                    <a:pt x="337604" y="90881"/>
                  </a:lnTo>
                  <a:lnTo>
                    <a:pt x="342239" y="81318"/>
                  </a:lnTo>
                  <a:lnTo>
                    <a:pt x="322795" y="81318"/>
                  </a:lnTo>
                  <a:lnTo>
                    <a:pt x="320408" y="87363"/>
                  </a:lnTo>
                  <a:lnTo>
                    <a:pt x="314909" y="90881"/>
                  </a:lnTo>
                  <a:lnTo>
                    <a:pt x="302094" y="90881"/>
                  </a:lnTo>
                  <a:lnTo>
                    <a:pt x="297573" y="88493"/>
                  </a:lnTo>
                  <a:lnTo>
                    <a:pt x="294767" y="84264"/>
                  </a:lnTo>
                  <a:lnTo>
                    <a:pt x="292925" y="81445"/>
                  </a:lnTo>
                  <a:lnTo>
                    <a:pt x="292227" y="78066"/>
                  </a:lnTo>
                  <a:lnTo>
                    <a:pt x="291947" y="70878"/>
                  </a:lnTo>
                  <a:lnTo>
                    <a:pt x="342950" y="70878"/>
                  </a:lnTo>
                  <a:lnTo>
                    <a:pt x="343090" y="69189"/>
                  </a:lnTo>
                  <a:lnTo>
                    <a:pt x="343090" y="59893"/>
                  </a:lnTo>
                  <a:close/>
                </a:path>
                <a:path w="675004" h="106045">
                  <a:moveTo>
                    <a:pt x="420954" y="55105"/>
                  </a:moveTo>
                  <a:lnTo>
                    <a:pt x="417918" y="42608"/>
                  </a:lnTo>
                  <a:lnTo>
                    <a:pt x="411200" y="33261"/>
                  </a:lnTo>
                  <a:lnTo>
                    <a:pt x="401142" y="27406"/>
                  </a:lnTo>
                  <a:lnTo>
                    <a:pt x="388137" y="25374"/>
                  </a:lnTo>
                  <a:lnTo>
                    <a:pt x="372884" y="28105"/>
                  </a:lnTo>
                  <a:lnTo>
                    <a:pt x="361607" y="36080"/>
                  </a:lnTo>
                  <a:lnTo>
                    <a:pt x="354609" y="48907"/>
                  </a:lnTo>
                  <a:lnTo>
                    <a:pt x="352209" y="66230"/>
                  </a:lnTo>
                  <a:lnTo>
                    <a:pt x="354596" y="83019"/>
                  </a:lnTo>
                  <a:lnTo>
                    <a:pt x="361569" y="95504"/>
                  </a:lnTo>
                  <a:lnTo>
                    <a:pt x="372770" y="103289"/>
                  </a:lnTo>
                  <a:lnTo>
                    <a:pt x="387858" y="105968"/>
                  </a:lnTo>
                  <a:lnTo>
                    <a:pt x="400558" y="103898"/>
                  </a:lnTo>
                  <a:lnTo>
                    <a:pt x="410641" y="97993"/>
                  </a:lnTo>
                  <a:lnTo>
                    <a:pt x="417601" y="88671"/>
                  </a:lnTo>
                  <a:lnTo>
                    <a:pt x="420954" y="76377"/>
                  </a:lnTo>
                  <a:lnTo>
                    <a:pt x="402094" y="76377"/>
                  </a:lnTo>
                  <a:lnTo>
                    <a:pt x="399707" y="86245"/>
                  </a:lnTo>
                  <a:lnTo>
                    <a:pt x="395744" y="90043"/>
                  </a:lnTo>
                  <a:lnTo>
                    <a:pt x="387858" y="90043"/>
                  </a:lnTo>
                  <a:lnTo>
                    <a:pt x="381139" y="88417"/>
                  </a:lnTo>
                  <a:lnTo>
                    <a:pt x="376135" y="83731"/>
                  </a:lnTo>
                  <a:lnTo>
                    <a:pt x="373011" y="76250"/>
                  </a:lnTo>
                  <a:lnTo>
                    <a:pt x="371932" y="66230"/>
                  </a:lnTo>
                  <a:lnTo>
                    <a:pt x="371932" y="58915"/>
                  </a:lnTo>
                  <a:lnTo>
                    <a:pt x="373341" y="52298"/>
                  </a:lnTo>
                  <a:lnTo>
                    <a:pt x="378002" y="43561"/>
                  </a:lnTo>
                  <a:lnTo>
                    <a:pt x="382358" y="41313"/>
                  </a:lnTo>
                  <a:lnTo>
                    <a:pt x="396024" y="41313"/>
                  </a:lnTo>
                  <a:lnTo>
                    <a:pt x="399821" y="45110"/>
                  </a:lnTo>
                  <a:lnTo>
                    <a:pt x="402094" y="55105"/>
                  </a:lnTo>
                  <a:lnTo>
                    <a:pt x="420954" y="55105"/>
                  </a:lnTo>
                  <a:close/>
                </a:path>
                <a:path w="675004" h="106045">
                  <a:moveTo>
                    <a:pt x="468261" y="28194"/>
                  </a:moveTo>
                  <a:lnTo>
                    <a:pt x="457276" y="28194"/>
                  </a:lnTo>
                  <a:lnTo>
                    <a:pt x="457276" y="7759"/>
                  </a:lnTo>
                  <a:lnTo>
                    <a:pt x="437540" y="7759"/>
                  </a:lnTo>
                  <a:lnTo>
                    <a:pt x="437540" y="28194"/>
                  </a:lnTo>
                  <a:lnTo>
                    <a:pt x="427824" y="28194"/>
                  </a:lnTo>
                  <a:lnTo>
                    <a:pt x="427824" y="41300"/>
                  </a:lnTo>
                  <a:lnTo>
                    <a:pt x="437540" y="41300"/>
                  </a:lnTo>
                  <a:lnTo>
                    <a:pt x="437540" y="88074"/>
                  </a:lnTo>
                  <a:lnTo>
                    <a:pt x="438734" y="95923"/>
                  </a:lnTo>
                  <a:lnTo>
                    <a:pt x="442328" y="101511"/>
                  </a:lnTo>
                  <a:lnTo>
                    <a:pt x="448360" y="104863"/>
                  </a:lnTo>
                  <a:lnTo>
                    <a:pt x="456857" y="105968"/>
                  </a:lnTo>
                  <a:lnTo>
                    <a:pt x="461352" y="105968"/>
                  </a:lnTo>
                  <a:lnTo>
                    <a:pt x="464591" y="105549"/>
                  </a:lnTo>
                  <a:lnTo>
                    <a:pt x="468261" y="104419"/>
                  </a:lnTo>
                  <a:lnTo>
                    <a:pt x="468261" y="90601"/>
                  </a:lnTo>
                  <a:lnTo>
                    <a:pt x="465302" y="91033"/>
                  </a:lnTo>
                  <a:lnTo>
                    <a:pt x="458533" y="91033"/>
                  </a:lnTo>
                  <a:lnTo>
                    <a:pt x="457276" y="89484"/>
                  </a:lnTo>
                  <a:lnTo>
                    <a:pt x="457276" y="41300"/>
                  </a:lnTo>
                  <a:lnTo>
                    <a:pt x="468261" y="41300"/>
                  </a:lnTo>
                  <a:lnTo>
                    <a:pt x="468261" y="28194"/>
                  </a:lnTo>
                  <a:close/>
                </a:path>
                <a:path w="675004" h="106045">
                  <a:moveTo>
                    <a:pt x="501637" y="26631"/>
                  </a:moveTo>
                  <a:lnTo>
                    <a:pt x="481901" y="26631"/>
                  </a:lnTo>
                  <a:lnTo>
                    <a:pt x="481901" y="102717"/>
                  </a:lnTo>
                  <a:lnTo>
                    <a:pt x="501637" y="102717"/>
                  </a:lnTo>
                  <a:lnTo>
                    <a:pt x="501637" y="26631"/>
                  </a:lnTo>
                  <a:close/>
                </a:path>
                <a:path w="675004" h="106045">
                  <a:moveTo>
                    <a:pt x="501637" y="0"/>
                  </a:moveTo>
                  <a:lnTo>
                    <a:pt x="481901" y="0"/>
                  </a:lnTo>
                  <a:lnTo>
                    <a:pt x="481901" y="17614"/>
                  </a:lnTo>
                  <a:lnTo>
                    <a:pt x="501637" y="17614"/>
                  </a:lnTo>
                  <a:lnTo>
                    <a:pt x="501637" y="0"/>
                  </a:lnTo>
                  <a:close/>
                </a:path>
                <a:path w="675004" h="106045">
                  <a:moveTo>
                    <a:pt x="591794" y="66230"/>
                  </a:moveTo>
                  <a:lnTo>
                    <a:pt x="589229" y="48971"/>
                  </a:lnTo>
                  <a:lnTo>
                    <a:pt x="584809" y="41300"/>
                  </a:lnTo>
                  <a:lnTo>
                    <a:pt x="581837" y="36131"/>
                  </a:lnTo>
                  <a:lnTo>
                    <a:pt x="572020" y="29527"/>
                  </a:lnTo>
                  <a:lnTo>
                    <a:pt x="572020" y="65671"/>
                  </a:lnTo>
                  <a:lnTo>
                    <a:pt x="572020" y="66230"/>
                  </a:lnTo>
                  <a:lnTo>
                    <a:pt x="570738" y="75717"/>
                  </a:lnTo>
                  <a:lnTo>
                    <a:pt x="567055" y="83350"/>
                  </a:lnTo>
                  <a:lnTo>
                    <a:pt x="561416" y="88277"/>
                  </a:lnTo>
                  <a:lnTo>
                    <a:pt x="554164" y="90043"/>
                  </a:lnTo>
                  <a:lnTo>
                    <a:pt x="546836" y="88277"/>
                  </a:lnTo>
                  <a:lnTo>
                    <a:pt x="541197" y="83337"/>
                  </a:lnTo>
                  <a:lnTo>
                    <a:pt x="537565" y="75653"/>
                  </a:lnTo>
                  <a:lnTo>
                    <a:pt x="536282" y="65671"/>
                  </a:lnTo>
                  <a:lnTo>
                    <a:pt x="537565" y="55676"/>
                  </a:lnTo>
                  <a:lnTo>
                    <a:pt x="541197" y="47993"/>
                  </a:lnTo>
                  <a:lnTo>
                    <a:pt x="546849" y="43053"/>
                  </a:lnTo>
                  <a:lnTo>
                    <a:pt x="554164" y="41300"/>
                  </a:lnTo>
                  <a:lnTo>
                    <a:pt x="561530" y="43053"/>
                  </a:lnTo>
                  <a:lnTo>
                    <a:pt x="567182" y="48031"/>
                  </a:lnTo>
                  <a:lnTo>
                    <a:pt x="570788" y="55803"/>
                  </a:lnTo>
                  <a:lnTo>
                    <a:pt x="572020" y="65671"/>
                  </a:lnTo>
                  <a:lnTo>
                    <a:pt x="572020" y="29527"/>
                  </a:lnTo>
                  <a:lnTo>
                    <a:pt x="569963" y="28130"/>
                  </a:lnTo>
                  <a:lnTo>
                    <a:pt x="554024" y="25374"/>
                  </a:lnTo>
                  <a:lnTo>
                    <a:pt x="538353" y="28168"/>
                  </a:lnTo>
                  <a:lnTo>
                    <a:pt x="526567" y="36169"/>
                  </a:lnTo>
                  <a:lnTo>
                    <a:pt x="519125" y="48856"/>
                  </a:lnTo>
                  <a:lnTo>
                    <a:pt x="516547" y="65671"/>
                  </a:lnTo>
                  <a:lnTo>
                    <a:pt x="519125" y="82550"/>
                  </a:lnTo>
                  <a:lnTo>
                    <a:pt x="526580" y="95224"/>
                  </a:lnTo>
                  <a:lnTo>
                    <a:pt x="538416" y="103200"/>
                  </a:lnTo>
                  <a:lnTo>
                    <a:pt x="554164" y="105968"/>
                  </a:lnTo>
                  <a:lnTo>
                    <a:pt x="569861" y="103200"/>
                  </a:lnTo>
                  <a:lnTo>
                    <a:pt x="581698" y="95300"/>
                  </a:lnTo>
                  <a:lnTo>
                    <a:pt x="584835" y="90043"/>
                  </a:lnTo>
                  <a:lnTo>
                    <a:pt x="589178" y="82791"/>
                  </a:lnTo>
                  <a:lnTo>
                    <a:pt x="591794" y="66230"/>
                  </a:lnTo>
                  <a:close/>
                </a:path>
                <a:path w="675004" h="106045">
                  <a:moveTo>
                    <a:pt x="674611" y="51727"/>
                  </a:moveTo>
                  <a:lnTo>
                    <a:pt x="672922" y="40474"/>
                  </a:lnTo>
                  <a:lnTo>
                    <a:pt x="667981" y="32207"/>
                  </a:lnTo>
                  <a:lnTo>
                    <a:pt x="659980" y="27114"/>
                  </a:lnTo>
                  <a:lnTo>
                    <a:pt x="649109" y="25374"/>
                  </a:lnTo>
                  <a:lnTo>
                    <a:pt x="641985" y="26073"/>
                  </a:lnTo>
                  <a:lnTo>
                    <a:pt x="635939" y="28270"/>
                  </a:lnTo>
                  <a:lnTo>
                    <a:pt x="630770" y="32080"/>
                  </a:lnTo>
                  <a:lnTo>
                    <a:pt x="626275" y="37630"/>
                  </a:lnTo>
                  <a:lnTo>
                    <a:pt x="626275" y="26644"/>
                  </a:lnTo>
                  <a:lnTo>
                    <a:pt x="606552" y="26644"/>
                  </a:lnTo>
                  <a:lnTo>
                    <a:pt x="606552" y="102730"/>
                  </a:lnTo>
                  <a:lnTo>
                    <a:pt x="626275" y="102730"/>
                  </a:lnTo>
                  <a:lnTo>
                    <a:pt x="626275" y="48056"/>
                  </a:lnTo>
                  <a:lnTo>
                    <a:pt x="632472" y="42151"/>
                  </a:lnTo>
                  <a:lnTo>
                    <a:pt x="650659" y="42151"/>
                  </a:lnTo>
                  <a:lnTo>
                    <a:pt x="654875" y="46799"/>
                  </a:lnTo>
                  <a:lnTo>
                    <a:pt x="654875" y="102730"/>
                  </a:lnTo>
                  <a:lnTo>
                    <a:pt x="674611" y="102730"/>
                  </a:lnTo>
                  <a:lnTo>
                    <a:pt x="674611" y="51727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2796" y="1359065"/>
            <a:ext cx="522605" cy="149225"/>
            <a:chOff x="822796" y="1359065"/>
            <a:chExt cx="522605" cy="149225"/>
          </a:xfrm>
        </p:grpSpPr>
        <p:sp>
          <p:nvSpPr>
            <p:cNvPr id="14" name="object 14"/>
            <p:cNvSpPr/>
            <p:nvPr/>
          </p:nvSpPr>
          <p:spPr>
            <a:xfrm>
              <a:off x="822794" y="1364144"/>
              <a:ext cx="386080" cy="136525"/>
            </a:xfrm>
            <a:custGeom>
              <a:avLst/>
              <a:gdLst/>
              <a:ahLst/>
              <a:cxnLst/>
              <a:rect l="l" t="t" r="r" b="b"/>
              <a:pathLst>
                <a:path w="386080" h="136525">
                  <a:moveTo>
                    <a:pt x="132905" y="0"/>
                  </a:moveTo>
                  <a:lnTo>
                    <a:pt x="90601" y="0"/>
                  </a:lnTo>
                  <a:lnTo>
                    <a:pt x="66636" y="108585"/>
                  </a:lnTo>
                  <a:lnTo>
                    <a:pt x="41922" y="0"/>
                  </a:lnTo>
                  <a:lnTo>
                    <a:pt x="0" y="0"/>
                  </a:lnTo>
                  <a:lnTo>
                    <a:pt x="0" y="136486"/>
                  </a:lnTo>
                  <a:lnTo>
                    <a:pt x="28067" y="136486"/>
                  </a:lnTo>
                  <a:lnTo>
                    <a:pt x="28067" y="30137"/>
                  </a:lnTo>
                  <a:lnTo>
                    <a:pt x="52603" y="136486"/>
                  </a:lnTo>
                  <a:lnTo>
                    <a:pt x="80683" y="136486"/>
                  </a:lnTo>
                  <a:lnTo>
                    <a:pt x="104825" y="30137"/>
                  </a:lnTo>
                  <a:lnTo>
                    <a:pt x="104825" y="136486"/>
                  </a:lnTo>
                  <a:lnTo>
                    <a:pt x="132905" y="136486"/>
                  </a:lnTo>
                  <a:lnTo>
                    <a:pt x="132905" y="0"/>
                  </a:lnTo>
                  <a:close/>
                </a:path>
                <a:path w="386080" h="136525">
                  <a:moveTo>
                    <a:pt x="273431" y="136486"/>
                  </a:moveTo>
                  <a:lnTo>
                    <a:pt x="263918" y="108953"/>
                  </a:lnTo>
                  <a:lnTo>
                    <a:pt x="255828" y="85559"/>
                  </a:lnTo>
                  <a:lnTo>
                    <a:pt x="237388" y="32207"/>
                  </a:lnTo>
                  <a:lnTo>
                    <a:pt x="227939" y="4889"/>
                  </a:lnTo>
                  <a:lnTo>
                    <a:pt x="227939" y="85559"/>
                  </a:lnTo>
                  <a:lnTo>
                    <a:pt x="192379" y="85559"/>
                  </a:lnTo>
                  <a:lnTo>
                    <a:pt x="210146" y="32207"/>
                  </a:lnTo>
                  <a:lnTo>
                    <a:pt x="227939" y="85559"/>
                  </a:lnTo>
                  <a:lnTo>
                    <a:pt x="227939" y="4889"/>
                  </a:lnTo>
                  <a:lnTo>
                    <a:pt x="226250" y="0"/>
                  </a:lnTo>
                  <a:lnTo>
                    <a:pt x="195173" y="0"/>
                  </a:lnTo>
                  <a:lnTo>
                    <a:pt x="146685" y="136486"/>
                  </a:lnTo>
                  <a:lnTo>
                    <a:pt x="175336" y="136486"/>
                  </a:lnTo>
                  <a:lnTo>
                    <a:pt x="184505" y="108953"/>
                  </a:lnTo>
                  <a:lnTo>
                    <a:pt x="235623" y="108953"/>
                  </a:lnTo>
                  <a:lnTo>
                    <a:pt x="244589" y="136486"/>
                  </a:lnTo>
                  <a:lnTo>
                    <a:pt x="273431" y="136486"/>
                  </a:lnTo>
                  <a:close/>
                </a:path>
                <a:path w="386080" h="136525">
                  <a:moveTo>
                    <a:pt x="385686" y="596"/>
                  </a:moveTo>
                  <a:lnTo>
                    <a:pt x="289839" y="596"/>
                  </a:lnTo>
                  <a:lnTo>
                    <a:pt x="289839" y="23456"/>
                  </a:lnTo>
                  <a:lnTo>
                    <a:pt x="289839" y="53936"/>
                  </a:lnTo>
                  <a:lnTo>
                    <a:pt x="289839" y="78066"/>
                  </a:lnTo>
                  <a:lnTo>
                    <a:pt x="289839" y="136486"/>
                  </a:lnTo>
                  <a:lnTo>
                    <a:pt x="317906" y="136486"/>
                  </a:lnTo>
                  <a:lnTo>
                    <a:pt x="317906" y="78066"/>
                  </a:lnTo>
                  <a:lnTo>
                    <a:pt x="377634" y="78066"/>
                  </a:lnTo>
                  <a:lnTo>
                    <a:pt x="377634" y="53936"/>
                  </a:lnTo>
                  <a:lnTo>
                    <a:pt x="317906" y="53936"/>
                  </a:lnTo>
                  <a:lnTo>
                    <a:pt x="317906" y="23456"/>
                  </a:lnTo>
                  <a:lnTo>
                    <a:pt x="385686" y="23456"/>
                  </a:lnTo>
                  <a:lnTo>
                    <a:pt x="385686" y="596"/>
                  </a:lnTo>
                  <a:close/>
                </a:path>
              </a:pathLst>
            </a:custGeom>
            <a:solidFill>
              <a:srgbClr val="15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16863" y="1361910"/>
              <a:ext cx="125730" cy="143510"/>
            </a:xfrm>
            <a:custGeom>
              <a:avLst/>
              <a:gdLst/>
              <a:ahLst/>
              <a:cxnLst/>
              <a:rect l="l" t="t" r="r" b="b"/>
              <a:pathLst>
                <a:path w="125730" h="143509">
                  <a:moveTo>
                    <a:pt x="125247" y="139103"/>
                  </a:moveTo>
                  <a:lnTo>
                    <a:pt x="108394" y="139103"/>
                  </a:lnTo>
                  <a:lnTo>
                    <a:pt x="105028" y="121119"/>
                  </a:lnTo>
                  <a:lnTo>
                    <a:pt x="96752" y="131022"/>
                  </a:lnTo>
                  <a:lnTo>
                    <a:pt x="87383" y="137837"/>
                  </a:lnTo>
                  <a:lnTo>
                    <a:pt x="76541" y="141774"/>
                  </a:lnTo>
                  <a:lnTo>
                    <a:pt x="63842" y="143040"/>
                  </a:lnTo>
                  <a:lnTo>
                    <a:pt x="38308" y="137682"/>
                  </a:lnTo>
                  <a:lnTo>
                    <a:pt x="18091" y="122793"/>
                  </a:lnTo>
                  <a:lnTo>
                    <a:pt x="4789" y="100145"/>
                  </a:lnTo>
                  <a:lnTo>
                    <a:pt x="0" y="71513"/>
                  </a:lnTo>
                  <a:lnTo>
                    <a:pt x="4799" y="42412"/>
                  </a:lnTo>
                  <a:lnTo>
                    <a:pt x="18303" y="19821"/>
                  </a:lnTo>
                  <a:lnTo>
                    <a:pt x="39176" y="5198"/>
                  </a:lnTo>
                  <a:lnTo>
                    <a:pt x="66078" y="0"/>
                  </a:lnTo>
                  <a:lnTo>
                    <a:pt x="88753" y="3191"/>
                  </a:lnTo>
                  <a:lnTo>
                    <a:pt x="106759" y="12333"/>
                  </a:lnTo>
                  <a:lnTo>
                    <a:pt x="119216" y="26772"/>
                  </a:lnTo>
                  <a:lnTo>
                    <a:pt x="125247" y="45859"/>
                  </a:lnTo>
                  <a:lnTo>
                    <a:pt x="98844" y="45859"/>
                  </a:lnTo>
                  <a:lnTo>
                    <a:pt x="96405" y="38747"/>
                  </a:lnTo>
                  <a:lnTo>
                    <a:pt x="94360" y="35572"/>
                  </a:lnTo>
                  <a:lnTo>
                    <a:pt x="66268" y="23964"/>
                  </a:lnTo>
                  <a:lnTo>
                    <a:pt x="50198" y="27202"/>
                  </a:lnTo>
                  <a:lnTo>
                    <a:pt x="38198" y="36529"/>
                  </a:lnTo>
                  <a:lnTo>
                    <a:pt x="30689" y="51370"/>
                  </a:lnTo>
                  <a:lnTo>
                    <a:pt x="28092" y="71145"/>
                  </a:lnTo>
                  <a:lnTo>
                    <a:pt x="30963" y="90478"/>
                  </a:lnTo>
                  <a:lnTo>
                    <a:pt x="38993" y="105633"/>
                  </a:lnTo>
                  <a:lnTo>
                    <a:pt x="51307" y="115524"/>
                  </a:lnTo>
                  <a:lnTo>
                    <a:pt x="67030" y="119062"/>
                  </a:lnTo>
                  <a:lnTo>
                    <a:pt x="74942" y="118173"/>
                  </a:lnTo>
                  <a:lnTo>
                    <a:pt x="101663" y="88747"/>
                  </a:lnTo>
                  <a:lnTo>
                    <a:pt x="70586" y="88747"/>
                  </a:lnTo>
                  <a:lnTo>
                    <a:pt x="70586" y="65328"/>
                  </a:lnTo>
                  <a:lnTo>
                    <a:pt x="125247" y="65328"/>
                  </a:lnTo>
                  <a:lnTo>
                    <a:pt x="125247" y="139103"/>
                  </a:lnTo>
                  <a:close/>
                </a:path>
              </a:pathLst>
            </a:custGeom>
            <a:ln w="5689">
              <a:solidFill>
                <a:srgbClr val="153B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357883" y="1334999"/>
            <a:ext cx="389255" cy="185420"/>
            <a:chOff x="1357883" y="1334999"/>
            <a:chExt cx="389255" cy="185420"/>
          </a:xfrm>
        </p:grpSpPr>
        <p:sp>
          <p:nvSpPr>
            <p:cNvPr id="17" name="object 17"/>
            <p:cNvSpPr/>
            <p:nvPr/>
          </p:nvSpPr>
          <p:spPr>
            <a:xfrm>
              <a:off x="1469440" y="1361300"/>
              <a:ext cx="277431" cy="146481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57883" y="1334999"/>
              <a:ext cx="176669" cy="184912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814451" y="2541092"/>
            <a:ext cx="2358415" cy="25933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72005" y="7299338"/>
            <a:ext cx="3951655" cy="2838831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48166" y="6856552"/>
            <a:ext cx="807779" cy="5745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2128424" y="6961358"/>
            <a:ext cx="844550" cy="241300"/>
            <a:chOff x="2128424" y="6961358"/>
            <a:chExt cx="844550" cy="241300"/>
          </a:xfrm>
        </p:grpSpPr>
        <p:sp>
          <p:nvSpPr>
            <p:cNvPr id="23" name="object 23"/>
            <p:cNvSpPr/>
            <p:nvPr/>
          </p:nvSpPr>
          <p:spPr>
            <a:xfrm>
              <a:off x="2131898" y="6964832"/>
              <a:ext cx="419734" cy="234315"/>
            </a:xfrm>
            <a:custGeom>
              <a:avLst/>
              <a:gdLst/>
              <a:ahLst/>
              <a:cxnLst/>
              <a:rect l="l" t="t" r="r" b="b"/>
              <a:pathLst>
                <a:path w="419735" h="234315">
                  <a:moveTo>
                    <a:pt x="56768" y="0"/>
                  </a:moveTo>
                  <a:lnTo>
                    <a:pt x="34670" y="4460"/>
                  </a:lnTo>
                  <a:lnTo>
                    <a:pt x="16625" y="16625"/>
                  </a:lnTo>
                  <a:lnTo>
                    <a:pt x="4460" y="34670"/>
                  </a:lnTo>
                  <a:lnTo>
                    <a:pt x="0" y="56769"/>
                  </a:lnTo>
                  <a:lnTo>
                    <a:pt x="0" y="177419"/>
                  </a:lnTo>
                  <a:lnTo>
                    <a:pt x="4460" y="199512"/>
                  </a:lnTo>
                  <a:lnTo>
                    <a:pt x="16625" y="217557"/>
                  </a:lnTo>
                  <a:lnTo>
                    <a:pt x="34670" y="229725"/>
                  </a:lnTo>
                  <a:lnTo>
                    <a:pt x="56768" y="234188"/>
                  </a:lnTo>
                  <a:lnTo>
                    <a:pt x="419163" y="234188"/>
                  </a:lnTo>
                  <a:lnTo>
                    <a:pt x="419163" y="0"/>
                  </a:lnTo>
                  <a:lnTo>
                    <a:pt x="56768" y="0"/>
                  </a:lnTo>
                  <a:close/>
                </a:path>
              </a:pathLst>
            </a:custGeom>
            <a:ln w="6946">
              <a:solidFill>
                <a:srgbClr val="153B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51061" y="6964832"/>
              <a:ext cx="418465" cy="234315"/>
            </a:xfrm>
            <a:custGeom>
              <a:avLst/>
              <a:gdLst/>
              <a:ahLst/>
              <a:cxnLst/>
              <a:rect l="l" t="t" r="r" b="b"/>
              <a:pathLst>
                <a:path w="418464" h="234315">
                  <a:moveTo>
                    <a:pt x="361467" y="0"/>
                  </a:moveTo>
                  <a:lnTo>
                    <a:pt x="0" y="0"/>
                  </a:lnTo>
                  <a:lnTo>
                    <a:pt x="0" y="234188"/>
                  </a:lnTo>
                  <a:lnTo>
                    <a:pt x="361467" y="234188"/>
                  </a:lnTo>
                  <a:lnTo>
                    <a:pt x="383573" y="229727"/>
                  </a:lnTo>
                  <a:lnTo>
                    <a:pt x="401621" y="217562"/>
                  </a:lnTo>
                  <a:lnTo>
                    <a:pt x="413788" y="199517"/>
                  </a:lnTo>
                  <a:lnTo>
                    <a:pt x="418249" y="177419"/>
                  </a:lnTo>
                  <a:lnTo>
                    <a:pt x="418249" y="56769"/>
                  </a:lnTo>
                  <a:lnTo>
                    <a:pt x="413788" y="34675"/>
                  </a:lnTo>
                  <a:lnTo>
                    <a:pt x="401621" y="16630"/>
                  </a:lnTo>
                  <a:lnTo>
                    <a:pt x="383573" y="4462"/>
                  </a:lnTo>
                  <a:lnTo>
                    <a:pt x="361467" y="0"/>
                  </a:lnTo>
                  <a:close/>
                </a:path>
              </a:pathLst>
            </a:custGeom>
            <a:solidFill>
              <a:srgbClr val="37A5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51061" y="6964832"/>
              <a:ext cx="418465" cy="234315"/>
            </a:xfrm>
            <a:custGeom>
              <a:avLst/>
              <a:gdLst/>
              <a:ahLst/>
              <a:cxnLst/>
              <a:rect l="l" t="t" r="r" b="b"/>
              <a:pathLst>
                <a:path w="418464" h="234315">
                  <a:moveTo>
                    <a:pt x="418249" y="177419"/>
                  </a:moveTo>
                  <a:lnTo>
                    <a:pt x="418249" y="56769"/>
                  </a:lnTo>
                  <a:lnTo>
                    <a:pt x="413788" y="34675"/>
                  </a:lnTo>
                  <a:lnTo>
                    <a:pt x="401621" y="16630"/>
                  </a:lnTo>
                  <a:lnTo>
                    <a:pt x="383573" y="4462"/>
                  </a:lnTo>
                  <a:lnTo>
                    <a:pt x="361467" y="0"/>
                  </a:lnTo>
                  <a:lnTo>
                    <a:pt x="0" y="0"/>
                  </a:lnTo>
                  <a:lnTo>
                    <a:pt x="0" y="234188"/>
                  </a:lnTo>
                  <a:lnTo>
                    <a:pt x="361467" y="234188"/>
                  </a:lnTo>
                  <a:lnTo>
                    <a:pt x="383573" y="229727"/>
                  </a:lnTo>
                  <a:lnTo>
                    <a:pt x="401621" y="217562"/>
                  </a:lnTo>
                  <a:lnTo>
                    <a:pt x="413788" y="199517"/>
                  </a:lnTo>
                  <a:lnTo>
                    <a:pt x="418249" y="177419"/>
                  </a:lnTo>
                  <a:close/>
                </a:path>
              </a:pathLst>
            </a:custGeom>
            <a:ln w="6946">
              <a:solidFill>
                <a:srgbClr val="153B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12225" y="7025525"/>
              <a:ext cx="85940" cy="109905"/>
            </a:xfrm>
            <a:prstGeom prst="rect">
              <a:avLst/>
            </a:pr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26652" y="7028548"/>
              <a:ext cx="71005" cy="110350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21331" y="7028548"/>
              <a:ext cx="72059" cy="110362"/>
            </a:xfrm>
            <a:prstGeom prst="rect">
              <a:avLst/>
            </a:prstGeom>
            <a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586850" y="7025525"/>
              <a:ext cx="348246" cy="109918"/>
            </a:xfrm>
            <a:prstGeom prst="rect">
              <a:avLst/>
            </a:prstGeom>
            <a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3206572" y="6872122"/>
            <a:ext cx="2129790" cy="314325"/>
            <a:chOff x="3206572" y="6872122"/>
            <a:chExt cx="2129790" cy="314325"/>
          </a:xfrm>
        </p:grpSpPr>
        <p:sp>
          <p:nvSpPr>
            <p:cNvPr id="31" name="object 31"/>
            <p:cNvSpPr/>
            <p:nvPr/>
          </p:nvSpPr>
          <p:spPr>
            <a:xfrm>
              <a:off x="4789462" y="7060450"/>
              <a:ext cx="282625" cy="115201"/>
            </a:xfrm>
            <a:prstGeom prst="rect">
              <a:avLst/>
            </a:prstGeom>
            <a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206572" y="6872122"/>
              <a:ext cx="1622653" cy="313867"/>
            </a:xfrm>
            <a:prstGeom prst="rect">
              <a:avLst/>
            </a:prstGeom>
            <a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840998" y="6873811"/>
              <a:ext cx="19685" cy="102235"/>
            </a:xfrm>
            <a:custGeom>
              <a:avLst/>
              <a:gdLst/>
              <a:ahLst/>
              <a:cxnLst/>
              <a:rect l="l" t="t" r="r" b="b"/>
              <a:pathLst>
                <a:path w="19685" h="102234">
                  <a:moveTo>
                    <a:pt x="19596" y="26454"/>
                  </a:moveTo>
                  <a:lnTo>
                    <a:pt x="0" y="26454"/>
                  </a:lnTo>
                  <a:lnTo>
                    <a:pt x="0" y="102044"/>
                  </a:lnTo>
                  <a:lnTo>
                    <a:pt x="19596" y="102044"/>
                  </a:lnTo>
                  <a:lnTo>
                    <a:pt x="19596" y="26454"/>
                  </a:lnTo>
                  <a:close/>
                </a:path>
                <a:path w="19685" h="102234">
                  <a:moveTo>
                    <a:pt x="19596" y="0"/>
                  </a:moveTo>
                  <a:lnTo>
                    <a:pt x="0" y="0"/>
                  </a:lnTo>
                  <a:lnTo>
                    <a:pt x="0" y="17487"/>
                  </a:lnTo>
                  <a:lnTo>
                    <a:pt x="19596" y="17487"/>
                  </a:lnTo>
                  <a:lnTo>
                    <a:pt x="19596" y="0"/>
                  </a:lnTo>
                  <a:close/>
                </a:path>
              </a:pathLst>
            </a:custGeom>
            <a:solidFill>
              <a:srgbClr val="37A5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879924" y="6873798"/>
              <a:ext cx="456018" cy="105283"/>
            </a:xfrm>
            <a:prstGeom prst="rect">
              <a:avLst/>
            </a:prstGeom>
            <a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07054" y="7074090"/>
              <a:ext cx="927328" cy="88036"/>
            </a:xfrm>
            <a:prstGeom prst="rect">
              <a:avLst/>
            </a:prstGeom>
            <a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5146328" y="7049287"/>
            <a:ext cx="192405" cy="137795"/>
            <a:chOff x="5146328" y="7049287"/>
            <a:chExt cx="192405" cy="137795"/>
          </a:xfrm>
        </p:grpSpPr>
        <p:sp>
          <p:nvSpPr>
            <p:cNvPr id="37" name="object 37"/>
            <p:cNvSpPr/>
            <p:nvPr/>
          </p:nvSpPr>
          <p:spPr>
            <a:xfrm>
              <a:off x="5262626" y="7049541"/>
              <a:ext cx="76085" cy="137032"/>
            </a:xfrm>
            <a:prstGeom prst="rect">
              <a:avLst/>
            </a:prstGeom>
            <a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146328" y="7049287"/>
              <a:ext cx="75619" cy="137236"/>
            </a:xfrm>
            <a:prstGeom prst="rect">
              <a:avLst/>
            </a:prstGeom>
            <a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809005" y="909999"/>
            <a:ext cx="2426970" cy="25082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35"/>
              </a:spcBef>
            </a:pPr>
            <a:r>
              <a:rPr sz="2150" b="0" spc="-70" dirty="0">
                <a:solidFill>
                  <a:srgbClr val="153B6C"/>
                </a:solidFill>
                <a:latin typeface="Roboto"/>
                <a:cs typeface="Roboto"/>
              </a:rPr>
              <a:t>Protective</a:t>
            </a:r>
            <a:r>
              <a:rPr sz="2150" b="0" spc="-30" dirty="0">
                <a:solidFill>
                  <a:srgbClr val="153B6C"/>
                </a:solidFill>
                <a:latin typeface="Roboto"/>
                <a:cs typeface="Roboto"/>
              </a:rPr>
              <a:t> </a:t>
            </a:r>
            <a:r>
              <a:rPr sz="2150" b="0" spc="-40" dirty="0">
                <a:solidFill>
                  <a:srgbClr val="153B6C"/>
                </a:solidFill>
                <a:latin typeface="Roboto"/>
                <a:cs typeface="Roboto"/>
              </a:rPr>
              <a:t>Masks</a:t>
            </a:r>
            <a:endParaRPr sz="21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Roboto"/>
              <a:cs typeface="Roboto"/>
            </a:endParaRPr>
          </a:p>
          <a:p>
            <a:pPr marL="13335">
              <a:lnSpc>
                <a:spcPts val="2565"/>
              </a:lnSpc>
            </a:pPr>
            <a:r>
              <a:rPr sz="2150" b="0" spc="-70" dirty="0">
                <a:solidFill>
                  <a:srgbClr val="153B6C"/>
                </a:solidFill>
                <a:latin typeface="Roboto"/>
                <a:cs typeface="Roboto"/>
              </a:rPr>
              <a:t>Protective</a:t>
            </a:r>
            <a:r>
              <a:rPr sz="2150" b="0" spc="-55" dirty="0">
                <a:solidFill>
                  <a:srgbClr val="153B6C"/>
                </a:solidFill>
                <a:latin typeface="Roboto"/>
                <a:cs typeface="Roboto"/>
              </a:rPr>
              <a:t> </a:t>
            </a:r>
            <a:r>
              <a:rPr sz="2150" b="0" spc="-70" dirty="0">
                <a:solidFill>
                  <a:srgbClr val="153B6C"/>
                </a:solidFill>
                <a:latin typeface="Roboto"/>
                <a:cs typeface="Roboto"/>
              </a:rPr>
              <a:t>respirator</a:t>
            </a:r>
            <a:endParaRPr sz="2150">
              <a:latin typeface="Roboto"/>
              <a:cs typeface="Roboto"/>
            </a:endParaRPr>
          </a:p>
          <a:p>
            <a:pPr marL="13335">
              <a:lnSpc>
                <a:spcPts val="1664"/>
              </a:lnSpc>
            </a:pPr>
            <a:r>
              <a:rPr sz="1400" b="0" spc="-95" dirty="0">
                <a:solidFill>
                  <a:srgbClr val="153B6C"/>
                </a:solidFill>
                <a:latin typeface="Roboto"/>
                <a:cs typeface="Roboto"/>
              </a:rPr>
              <a:t>[ </a:t>
            </a:r>
            <a:r>
              <a:rPr sz="1400" b="0" spc="-30" dirty="0">
                <a:solidFill>
                  <a:srgbClr val="153B6C"/>
                </a:solidFill>
                <a:latin typeface="Roboto"/>
                <a:cs typeface="Roboto"/>
              </a:rPr>
              <a:t>with </a:t>
            </a:r>
            <a:r>
              <a:rPr sz="1400" b="0" spc="-60" dirty="0">
                <a:solidFill>
                  <a:srgbClr val="153B6C"/>
                </a:solidFill>
                <a:latin typeface="Roboto"/>
                <a:cs typeface="Roboto"/>
              </a:rPr>
              <a:t>valve</a:t>
            </a:r>
            <a:r>
              <a:rPr sz="1400" b="0" spc="70" dirty="0">
                <a:solidFill>
                  <a:srgbClr val="153B6C"/>
                </a:solidFill>
                <a:latin typeface="Roboto"/>
                <a:cs typeface="Roboto"/>
              </a:rPr>
              <a:t> </a:t>
            </a:r>
            <a:r>
              <a:rPr sz="1400" b="0" spc="-95" dirty="0">
                <a:solidFill>
                  <a:srgbClr val="153B6C"/>
                </a:solidFill>
                <a:latin typeface="Roboto"/>
                <a:cs typeface="Roboto"/>
              </a:rPr>
              <a:t>]</a:t>
            </a:r>
            <a:endParaRPr sz="1400">
              <a:latin typeface="Roboto"/>
              <a:cs typeface="Roboto"/>
            </a:endParaRPr>
          </a:p>
          <a:p>
            <a:pPr marL="13335">
              <a:lnSpc>
                <a:spcPct val="100000"/>
              </a:lnSpc>
              <a:spcBef>
                <a:spcPts val="630"/>
              </a:spcBef>
            </a:pPr>
            <a:r>
              <a:rPr sz="950" b="1" spc="-165" dirty="0">
                <a:solidFill>
                  <a:srgbClr val="37A5DD"/>
                </a:solidFill>
                <a:latin typeface="DejaVu Sans"/>
                <a:cs typeface="DejaVu Sans"/>
              </a:rPr>
              <a:t>N95 </a:t>
            </a:r>
            <a:r>
              <a:rPr sz="950" b="1" spc="-180" dirty="0">
                <a:solidFill>
                  <a:srgbClr val="37A5DD"/>
                </a:solidFill>
                <a:latin typeface="DejaVu Sans"/>
                <a:cs typeface="DejaVu Sans"/>
              </a:rPr>
              <a:t>mask </a:t>
            </a:r>
            <a:r>
              <a:rPr sz="950" b="1" spc="-130" dirty="0">
                <a:solidFill>
                  <a:srgbClr val="37A5DD"/>
                </a:solidFill>
                <a:latin typeface="DejaVu Sans"/>
                <a:cs typeface="DejaVu Sans"/>
              </a:rPr>
              <a:t>with </a:t>
            </a:r>
            <a:r>
              <a:rPr sz="950" b="1" spc="-160" dirty="0">
                <a:solidFill>
                  <a:srgbClr val="37A5DD"/>
                </a:solidFill>
                <a:latin typeface="DejaVu Sans"/>
                <a:cs typeface="DejaVu Sans"/>
              </a:rPr>
              <a:t>added</a:t>
            </a:r>
            <a:r>
              <a:rPr sz="950" b="1" spc="-35" dirty="0">
                <a:solidFill>
                  <a:srgbClr val="37A5DD"/>
                </a:solidFill>
                <a:latin typeface="DejaVu Sans"/>
                <a:cs typeface="DejaVu Sans"/>
              </a:rPr>
              <a:t> </a:t>
            </a:r>
            <a:r>
              <a:rPr sz="950" b="1" spc="-150" dirty="0">
                <a:solidFill>
                  <a:srgbClr val="37A5DD"/>
                </a:solidFill>
                <a:latin typeface="DejaVu Sans"/>
                <a:cs typeface="DejaVu Sans"/>
              </a:rPr>
              <a:t>valve</a:t>
            </a:r>
            <a:endParaRPr sz="95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</a:pPr>
            <a:endParaRPr sz="10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DejaVu Sans"/>
              <a:cs typeface="DejaVu Sans"/>
            </a:endParaRPr>
          </a:p>
          <a:p>
            <a:pPr marL="186690" indent="-174625">
              <a:lnSpc>
                <a:spcPct val="100000"/>
              </a:lnSpc>
              <a:spcBef>
                <a:spcPts val="5"/>
              </a:spcBef>
              <a:buClr>
                <a:srgbClr val="1AACE3"/>
              </a:buClr>
              <a:buChar char="•"/>
              <a:tabLst>
                <a:tab pos="187325" algn="l"/>
              </a:tabLst>
            </a:pPr>
            <a:r>
              <a:rPr sz="1200" spc="-70" dirty="0">
                <a:solidFill>
                  <a:srgbClr val="153B6C"/>
                </a:solidFill>
                <a:latin typeface="WenQuanYi Micro Hei"/>
                <a:cs typeface="WenQuanYi Micro Hei"/>
              </a:rPr>
              <a:t>Colour:</a:t>
            </a:r>
            <a:r>
              <a:rPr sz="1200" spc="-160" dirty="0">
                <a:solidFill>
                  <a:srgbClr val="153B6C"/>
                </a:solidFill>
                <a:latin typeface="WenQuanYi Micro Hei"/>
                <a:cs typeface="WenQuanYi Micro Hei"/>
              </a:rPr>
              <a:t> </a:t>
            </a:r>
            <a:r>
              <a:rPr sz="1200" spc="-50" dirty="0">
                <a:solidFill>
                  <a:srgbClr val="153B6C"/>
                </a:solidFill>
                <a:latin typeface="WenQuanYi Micro Hei"/>
                <a:cs typeface="WenQuanYi Micro Hei"/>
              </a:rPr>
              <a:t>White</a:t>
            </a:r>
            <a:endParaRPr sz="1200">
              <a:latin typeface="WenQuanYi Micro Hei"/>
              <a:cs typeface="WenQuanYi Micro Hei"/>
            </a:endParaRPr>
          </a:p>
          <a:p>
            <a:pPr marL="186690" indent="-174625">
              <a:lnSpc>
                <a:spcPct val="100000"/>
              </a:lnSpc>
              <a:spcBef>
                <a:spcPts val="470"/>
              </a:spcBef>
              <a:buClr>
                <a:srgbClr val="1AACE3"/>
              </a:buClr>
              <a:buChar char="•"/>
              <a:tabLst>
                <a:tab pos="187325" algn="l"/>
              </a:tabLst>
            </a:pPr>
            <a:r>
              <a:rPr sz="1800" spc="-104" baseline="2314" dirty="0">
                <a:solidFill>
                  <a:srgbClr val="153B6C"/>
                </a:solidFill>
                <a:latin typeface="WenQuanYi Micro Hei"/>
                <a:cs typeface="WenQuanYi Micro Hei"/>
              </a:rPr>
              <a:t>Features  </a:t>
            </a:r>
            <a:r>
              <a:rPr sz="1800" spc="-112" baseline="2314" dirty="0">
                <a:solidFill>
                  <a:srgbClr val="153B6C"/>
                </a:solidFill>
                <a:latin typeface="WenQuanYi Micro Hei"/>
                <a:cs typeface="WenQuanYi Micro Hei"/>
              </a:rPr>
              <a:t>BFE </a:t>
            </a:r>
            <a:r>
              <a:rPr sz="1800" spc="-97" baseline="2314" dirty="0">
                <a:solidFill>
                  <a:srgbClr val="153B6C"/>
                </a:solidFill>
                <a:latin typeface="WenQuanYi Micro Hei"/>
                <a:cs typeface="WenQuanYi Micro Hei"/>
              </a:rPr>
              <a:t>&gt; </a:t>
            </a:r>
            <a:r>
              <a:rPr sz="1800" spc="-142" baseline="2314" dirty="0">
                <a:solidFill>
                  <a:srgbClr val="153B6C"/>
                </a:solidFill>
                <a:latin typeface="WenQuanYi Micro Hei"/>
                <a:cs typeface="WenQuanYi Micro Hei"/>
              </a:rPr>
              <a:t>98% </a:t>
            </a:r>
            <a:r>
              <a:rPr sz="1800" spc="-37" baseline="2314" dirty="0">
                <a:solidFill>
                  <a:srgbClr val="153B6C"/>
                </a:solidFill>
                <a:latin typeface="WenQuanYi Micro Hei"/>
                <a:cs typeface="WenQuanYi Micro Hei"/>
              </a:rPr>
              <a:t>&amp; </a:t>
            </a:r>
            <a:r>
              <a:rPr sz="1800" spc="-97" baseline="2314" dirty="0">
                <a:solidFill>
                  <a:srgbClr val="153B6C"/>
                </a:solidFill>
                <a:latin typeface="WenQuanYi Micro Hei"/>
                <a:cs typeface="WenQuanYi Micro Hei"/>
              </a:rPr>
              <a:t>PFE &gt;</a:t>
            </a:r>
            <a:r>
              <a:rPr sz="1800" spc="-359" baseline="2314" dirty="0">
                <a:solidFill>
                  <a:srgbClr val="153B6C"/>
                </a:solidFill>
                <a:latin typeface="WenQuanYi Micro Hei"/>
                <a:cs typeface="WenQuanYi Micro Hei"/>
              </a:rPr>
              <a:t> </a:t>
            </a:r>
            <a:r>
              <a:rPr sz="1800" spc="-150" baseline="2314" dirty="0">
                <a:solidFill>
                  <a:srgbClr val="153B6C"/>
                </a:solidFill>
                <a:latin typeface="WenQuanYi Micro Hei"/>
                <a:cs typeface="WenQuanYi Micro Hei"/>
              </a:rPr>
              <a:t>95%</a:t>
            </a:r>
            <a:endParaRPr sz="1800" baseline="2314">
              <a:latin typeface="WenQuanYi Micro Hei"/>
              <a:cs typeface="WenQuanYi Micro Hei"/>
            </a:endParaRPr>
          </a:p>
          <a:p>
            <a:pPr marL="173990" indent="-161925">
              <a:lnSpc>
                <a:spcPct val="100000"/>
              </a:lnSpc>
              <a:spcBef>
                <a:spcPts val="570"/>
              </a:spcBef>
              <a:buClr>
                <a:srgbClr val="1AACE3"/>
              </a:buClr>
              <a:buChar char="•"/>
              <a:tabLst>
                <a:tab pos="174625" algn="l"/>
              </a:tabLst>
            </a:pPr>
            <a:r>
              <a:rPr sz="1200" spc="-55" dirty="0">
                <a:solidFill>
                  <a:srgbClr val="153B6C"/>
                </a:solidFill>
                <a:latin typeface="WenQuanYi Micro Hei"/>
                <a:cs typeface="WenQuanYi Micro Hei"/>
              </a:rPr>
              <a:t>Five  </a:t>
            </a:r>
            <a:r>
              <a:rPr sz="1200" spc="-80" dirty="0">
                <a:solidFill>
                  <a:srgbClr val="153B6C"/>
                </a:solidFill>
                <a:latin typeface="WenQuanYi Micro Hei"/>
                <a:cs typeface="WenQuanYi Micro Hei"/>
              </a:rPr>
              <a:t>Layers   </a:t>
            </a:r>
            <a:r>
              <a:rPr sz="1200" spc="-55" dirty="0">
                <a:solidFill>
                  <a:srgbClr val="153B6C"/>
                </a:solidFill>
                <a:latin typeface="WenQuanYi Micro Hei"/>
                <a:cs typeface="WenQuanYi Micro Hei"/>
              </a:rPr>
              <a:t>of   </a:t>
            </a:r>
            <a:r>
              <a:rPr sz="1200" spc="-60" dirty="0">
                <a:solidFill>
                  <a:srgbClr val="153B6C"/>
                </a:solidFill>
                <a:latin typeface="WenQuanYi Micro Hei"/>
                <a:cs typeface="WenQuanYi Micro Hei"/>
              </a:rPr>
              <a:t>Material</a:t>
            </a:r>
            <a:r>
              <a:rPr sz="1200" spc="5" dirty="0">
                <a:solidFill>
                  <a:srgbClr val="153B6C"/>
                </a:solidFill>
                <a:latin typeface="WenQuanYi Micro Hei"/>
                <a:cs typeface="WenQuanYi Micro Hei"/>
              </a:rPr>
              <a:t> </a:t>
            </a:r>
            <a:r>
              <a:rPr sz="1200" spc="-65" dirty="0">
                <a:solidFill>
                  <a:srgbClr val="153B6C"/>
                </a:solidFill>
                <a:latin typeface="Arimo"/>
                <a:cs typeface="Arimo"/>
              </a:rPr>
              <a:t>Include</a:t>
            </a:r>
            <a:endParaRPr sz="1200">
              <a:latin typeface="Arimo"/>
              <a:cs typeface="Arimo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841471" y="5457196"/>
            <a:ext cx="622300" cy="803275"/>
            <a:chOff x="841471" y="5457196"/>
            <a:chExt cx="622300" cy="803275"/>
          </a:xfrm>
        </p:grpSpPr>
        <p:sp>
          <p:nvSpPr>
            <p:cNvPr id="41" name="object 41"/>
            <p:cNvSpPr/>
            <p:nvPr/>
          </p:nvSpPr>
          <p:spPr>
            <a:xfrm>
              <a:off x="841471" y="5457196"/>
              <a:ext cx="621893" cy="802982"/>
            </a:xfrm>
            <a:prstGeom prst="rect">
              <a:avLst/>
            </a:prstGeom>
            <a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26387" y="5700661"/>
              <a:ext cx="252328" cy="449234"/>
            </a:xfrm>
            <a:prstGeom prst="rect">
              <a:avLst/>
            </a:prstGeom>
            <a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97996" y="5547626"/>
              <a:ext cx="108635" cy="135432"/>
            </a:xfrm>
            <a:prstGeom prst="rect">
              <a:avLst/>
            </a:prstGeom>
            <a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32929" y="5821895"/>
              <a:ext cx="40640" cy="175260"/>
            </a:xfrm>
            <a:custGeom>
              <a:avLst/>
              <a:gdLst/>
              <a:ahLst/>
              <a:cxnLst/>
              <a:rect l="l" t="t" r="r" b="b"/>
              <a:pathLst>
                <a:path w="40640" h="175260">
                  <a:moveTo>
                    <a:pt x="26949" y="161099"/>
                  </a:moveTo>
                  <a:lnTo>
                    <a:pt x="23583" y="151523"/>
                  </a:lnTo>
                  <a:lnTo>
                    <a:pt x="13474" y="147154"/>
                  </a:lnTo>
                  <a:lnTo>
                    <a:pt x="3378" y="151523"/>
                  </a:lnTo>
                  <a:lnTo>
                    <a:pt x="0" y="161099"/>
                  </a:lnTo>
                  <a:lnTo>
                    <a:pt x="3365" y="170688"/>
                  </a:lnTo>
                  <a:lnTo>
                    <a:pt x="13474" y="175044"/>
                  </a:lnTo>
                  <a:lnTo>
                    <a:pt x="23571" y="170688"/>
                  </a:lnTo>
                  <a:lnTo>
                    <a:pt x="26949" y="161099"/>
                  </a:lnTo>
                  <a:close/>
                </a:path>
                <a:path w="40640" h="175260">
                  <a:moveTo>
                    <a:pt x="40322" y="13944"/>
                  </a:moveTo>
                  <a:lnTo>
                    <a:pt x="36957" y="4368"/>
                  </a:lnTo>
                  <a:lnTo>
                    <a:pt x="26847" y="0"/>
                  </a:lnTo>
                  <a:lnTo>
                    <a:pt x="16751" y="4368"/>
                  </a:lnTo>
                  <a:lnTo>
                    <a:pt x="13373" y="13944"/>
                  </a:lnTo>
                  <a:lnTo>
                    <a:pt x="16738" y="23533"/>
                  </a:lnTo>
                  <a:lnTo>
                    <a:pt x="26847" y="27889"/>
                  </a:lnTo>
                  <a:lnTo>
                    <a:pt x="36944" y="23533"/>
                  </a:lnTo>
                  <a:lnTo>
                    <a:pt x="40322" y="139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45" name="object 45"/>
          <p:cNvGraphicFramePr>
            <a:graphicFrameLocks noGrp="1"/>
          </p:cNvGraphicFramePr>
          <p:nvPr/>
        </p:nvGraphicFramePr>
        <p:xfrm>
          <a:off x="950496" y="3543382"/>
          <a:ext cx="2223135" cy="12792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5836">
                <a:tc>
                  <a:txBody>
                    <a:bodyPr/>
                    <a:lstStyle/>
                    <a:p>
                      <a:pPr marL="31750">
                        <a:lnSpc>
                          <a:spcPts val="1140"/>
                        </a:lnSpc>
                      </a:pPr>
                      <a:r>
                        <a:rPr sz="1200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•</a:t>
                      </a:r>
                      <a:endParaRPr sz="1200">
                        <a:latin typeface="WenQuanYi Micro Hei"/>
                        <a:cs typeface="WenQuanYi Micro He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140"/>
                        </a:lnSpc>
                      </a:pPr>
                      <a:r>
                        <a:rPr sz="1200" spc="-75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40</a:t>
                      </a:r>
                      <a:endParaRPr sz="1200">
                        <a:latin typeface="WenQuanYi Micro Hei"/>
                        <a:cs typeface="WenQuanYi Micro He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ts val="1140"/>
                        </a:lnSpc>
                      </a:pPr>
                      <a:r>
                        <a:rPr sz="1200" spc="-75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GSM</a:t>
                      </a:r>
                      <a:endParaRPr sz="1200">
                        <a:latin typeface="WenQuanYi Micro Hei"/>
                        <a:cs typeface="WenQuanYi Micro He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140"/>
                        </a:lnSpc>
                      </a:pPr>
                      <a:r>
                        <a:rPr sz="1200" spc="-95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Non</a:t>
                      </a:r>
                      <a:r>
                        <a:rPr sz="1200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 </a:t>
                      </a:r>
                      <a:r>
                        <a:rPr sz="1200" spc="-475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W-</a:t>
                      </a:r>
                      <a:r>
                        <a:rPr sz="1200" spc="229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 </a:t>
                      </a:r>
                      <a:r>
                        <a:rPr sz="1200" spc="-75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oven</a:t>
                      </a:r>
                      <a:endParaRPr sz="1200">
                        <a:latin typeface="WenQuanYi Micro Hei"/>
                        <a:cs typeface="WenQuanYi Micro He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686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•</a:t>
                      </a:r>
                      <a:endParaRPr sz="1200">
                        <a:latin typeface="WenQuanYi Micro Hei"/>
                        <a:cs typeface="WenQuanYi Micro Hei"/>
                      </a:endParaRPr>
                    </a:p>
                  </a:txBody>
                  <a:tcPr marL="0" marR="0" marT="2476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75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25</a:t>
                      </a:r>
                      <a:endParaRPr sz="1200">
                        <a:latin typeface="WenQuanYi Micro Hei"/>
                        <a:cs typeface="WenQuanYi Micro Hei"/>
                      </a:endParaRPr>
                    </a:p>
                  </a:txBody>
                  <a:tcPr marL="0" marR="0" marT="24765" marB="0"/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75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GSM</a:t>
                      </a:r>
                      <a:endParaRPr sz="1200">
                        <a:latin typeface="WenQuanYi Micro Hei"/>
                        <a:cs typeface="WenQuanYi Micro Hei"/>
                      </a:endParaRPr>
                    </a:p>
                  </a:txBody>
                  <a:tcPr marL="0" marR="0" marT="24765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40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Melt </a:t>
                      </a:r>
                      <a:r>
                        <a:rPr sz="1200" spc="-20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- </a:t>
                      </a:r>
                      <a:r>
                        <a:rPr sz="1200" spc="-75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Blown</a:t>
                      </a:r>
                      <a:r>
                        <a:rPr sz="1200" spc="-100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 </a:t>
                      </a:r>
                      <a:r>
                        <a:rPr sz="1200" spc="-60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Woven</a:t>
                      </a:r>
                      <a:endParaRPr sz="1200">
                        <a:latin typeface="WenQuanYi Micro Hei"/>
                        <a:cs typeface="WenQuanYi Micro Hei"/>
                      </a:endParaRPr>
                    </a:p>
                  </a:txBody>
                  <a:tcPr marL="0" marR="0" marT="2476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686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200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•</a:t>
                      </a:r>
                      <a:endParaRPr sz="1200">
                        <a:latin typeface="WenQuanYi Micro Hei"/>
                        <a:cs typeface="WenQuanYi Micro Hei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200" spc="-75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50</a:t>
                      </a:r>
                      <a:endParaRPr sz="1200">
                        <a:latin typeface="WenQuanYi Micro Hei"/>
                        <a:cs typeface="WenQuanYi Micro Hei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200" spc="-75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GSM</a:t>
                      </a:r>
                      <a:endParaRPr sz="1200">
                        <a:latin typeface="WenQuanYi Micro Hei"/>
                        <a:cs typeface="WenQuanYi Micro Hei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200" spc="-75" dirty="0">
                          <a:solidFill>
                            <a:srgbClr val="153B6C"/>
                          </a:solidFill>
                          <a:latin typeface="Arimo"/>
                          <a:cs typeface="Arimo"/>
                        </a:rPr>
                        <a:t>Needle </a:t>
                      </a:r>
                      <a:r>
                        <a:rPr sz="1200" spc="-65" dirty="0">
                          <a:solidFill>
                            <a:srgbClr val="153B6C"/>
                          </a:solidFill>
                          <a:latin typeface="Arimo"/>
                          <a:cs typeface="Arimo"/>
                        </a:rPr>
                        <a:t>punch</a:t>
                      </a:r>
                      <a:r>
                        <a:rPr sz="1200" spc="-140" dirty="0">
                          <a:solidFill>
                            <a:srgbClr val="153B6C"/>
                          </a:solidFill>
                          <a:latin typeface="Arimo"/>
                          <a:cs typeface="Arimo"/>
                        </a:rPr>
                        <a:t> </a:t>
                      </a:r>
                      <a:r>
                        <a:rPr sz="1200" spc="-10" dirty="0">
                          <a:solidFill>
                            <a:srgbClr val="153B6C"/>
                          </a:solidFill>
                          <a:latin typeface="Arimo"/>
                          <a:cs typeface="Arimo"/>
                        </a:rPr>
                        <a:t>felt</a:t>
                      </a:r>
                      <a:endParaRPr sz="1200">
                        <a:latin typeface="Arimo"/>
                        <a:cs typeface="Arimo"/>
                      </a:endParaRPr>
                    </a:p>
                  </a:txBody>
                  <a:tcPr marL="0" marR="0" marT="2603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58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•</a:t>
                      </a:r>
                      <a:endParaRPr sz="1200">
                        <a:latin typeface="WenQuanYi Micro Hei"/>
                        <a:cs typeface="WenQuanYi Micro Hei"/>
                      </a:endParaRPr>
                    </a:p>
                  </a:txBody>
                  <a:tcPr marL="0" marR="0" marT="2476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75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25</a:t>
                      </a:r>
                      <a:endParaRPr sz="1200">
                        <a:latin typeface="WenQuanYi Micro Hei"/>
                        <a:cs typeface="WenQuanYi Micro Hei"/>
                      </a:endParaRPr>
                    </a:p>
                  </a:txBody>
                  <a:tcPr marL="0" marR="0" marT="24765" marB="0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75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GSM</a:t>
                      </a:r>
                      <a:endParaRPr sz="1200">
                        <a:latin typeface="WenQuanYi Micro Hei"/>
                        <a:cs typeface="WenQuanYi Micro Hei"/>
                      </a:endParaRPr>
                    </a:p>
                  </a:txBody>
                  <a:tcPr marL="0" marR="0" marT="24765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40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Melt </a:t>
                      </a:r>
                      <a:r>
                        <a:rPr sz="1200" spc="-20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- </a:t>
                      </a:r>
                      <a:r>
                        <a:rPr sz="1200" spc="-75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Blown</a:t>
                      </a:r>
                      <a:r>
                        <a:rPr sz="1200" spc="-50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 </a:t>
                      </a:r>
                      <a:r>
                        <a:rPr sz="1200" spc="-60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Woven</a:t>
                      </a:r>
                      <a:endParaRPr sz="1200">
                        <a:latin typeface="WenQuanYi Micro Hei"/>
                        <a:cs typeface="WenQuanYi Micro Hei"/>
                      </a:endParaRPr>
                    </a:p>
                  </a:txBody>
                  <a:tcPr marL="0" marR="0" marT="2476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495">
                <a:tc>
                  <a:txBody>
                    <a:bodyPr/>
                    <a:lstStyle/>
                    <a:p>
                      <a:pPr marL="31750">
                        <a:lnSpc>
                          <a:spcPts val="1400"/>
                        </a:lnSpc>
                        <a:spcBef>
                          <a:spcPts val="235"/>
                        </a:spcBef>
                      </a:pPr>
                      <a:r>
                        <a:rPr sz="1200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•</a:t>
                      </a:r>
                      <a:endParaRPr sz="1200">
                        <a:latin typeface="WenQuanYi Micro Hei"/>
                        <a:cs typeface="WenQuanYi Micro Hei"/>
                      </a:endParaRPr>
                    </a:p>
                  </a:txBody>
                  <a:tcPr marL="0" marR="0" marT="2984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0"/>
                        </a:lnSpc>
                        <a:spcBef>
                          <a:spcPts val="235"/>
                        </a:spcBef>
                      </a:pPr>
                      <a:r>
                        <a:rPr sz="1200" spc="-75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25</a:t>
                      </a:r>
                      <a:endParaRPr sz="1200">
                        <a:latin typeface="WenQuanYi Micro Hei"/>
                        <a:cs typeface="WenQuanYi Micro Hei"/>
                      </a:endParaRPr>
                    </a:p>
                  </a:txBody>
                  <a:tcPr marL="0" marR="0" marT="29845" marB="0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ts val="1400"/>
                        </a:lnSpc>
                        <a:spcBef>
                          <a:spcPts val="235"/>
                        </a:spcBef>
                      </a:pPr>
                      <a:r>
                        <a:rPr sz="1200" spc="-75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GSM</a:t>
                      </a:r>
                      <a:endParaRPr sz="1200">
                        <a:latin typeface="WenQuanYi Micro Hei"/>
                        <a:cs typeface="WenQuanYi Micro Hei"/>
                      </a:endParaRPr>
                    </a:p>
                  </a:txBody>
                  <a:tcPr marL="0" marR="0" marT="29845" marB="0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1400"/>
                        </a:lnSpc>
                        <a:spcBef>
                          <a:spcPts val="235"/>
                        </a:spcBef>
                      </a:pPr>
                      <a:r>
                        <a:rPr sz="1200" spc="-95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Non</a:t>
                      </a:r>
                      <a:r>
                        <a:rPr sz="1200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 </a:t>
                      </a:r>
                      <a:r>
                        <a:rPr sz="1200" spc="-475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W-</a:t>
                      </a:r>
                      <a:r>
                        <a:rPr sz="1200" spc="229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 </a:t>
                      </a:r>
                      <a:r>
                        <a:rPr sz="1200" spc="-75" dirty="0">
                          <a:solidFill>
                            <a:srgbClr val="153B6C"/>
                          </a:solidFill>
                          <a:latin typeface="WenQuanYi Micro Hei"/>
                          <a:cs typeface="WenQuanYi Micro Hei"/>
                        </a:rPr>
                        <a:t>oven</a:t>
                      </a:r>
                      <a:endParaRPr sz="1200">
                        <a:latin typeface="WenQuanYi Micro Hei"/>
                        <a:cs typeface="WenQuanYi Micro Hei"/>
                      </a:endParaRPr>
                    </a:p>
                  </a:txBody>
                  <a:tcPr marL="0" marR="0" marT="2984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6" name="object 46"/>
          <p:cNvSpPr txBox="1"/>
          <p:nvPr/>
        </p:nvSpPr>
        <p:spPr>
          <a:xfrm>
            <a:off x="808088" y="4784764"/>
            <a:ext cx="2331085" cy="51054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73990" indent="-161925">
              <a:lnSpc>
                <a:spcPct val="100000"/>
              </a:lnSpc>
              <a:spcBef>
                <a:spcPts val="565"/>
              </a:spcBef>
              <a:buClr>
                <a:srgbClr val="1AACE3"/>
              </a:buClr>
              <a:buFont typeface="WenQuanYi Micro Hei"/>
              <a:buChar char="•"/>
              <a:tabLst>
                <a:tab pos="174625" algn="l"/>
              </a:tabLst>
            </a:pPr>
            <a:r>
              <a:rPr sz="1200" spc="-85" dirty="0">
                <a:solidFill>
                  <a:srgbClr val="153B6C"/>
                </a:solidFill>
                <a:latin typeface="Arimo"/>
                <a:cs typeface="Arimo"/>
              </a:rPr>
              <a:t>Latex </a:t>
            </a:r>
            <a:r>
              <a:rPr sz="1200" spc="-40" dirty="0">
                <a:solidFill>
                  <a:srgbClr val="153B6C"/>
                </a:solidFill>
                <a:latin typeface="Arimo"/>
                <a:cs typeface="Arimo"/>
              </a:rPr>
              <a:t>free </a:t>
            </a:r>
            <a:r>
              <a:rPr sz="1200" spc="-145" dirty="0" err="1">
                <a:solidFill>
                  <a:srgbClr val="153B6C"/>
                </a:solidFill>
                <a:latin typeface="Arimo"/>
                <a:cs typeface="Arimo"/>
              </a:rPr>
              <a:t>Elas</a:t>
            </a:r>
            <a:r>
              <a:rPr lang="en-IN" sz="1200" spc="-145" dirty="0">
                <a:solidFill>
                  <a:srgbClr val="153B6C"/>
                </a:solidFill>
                <a:latin typeface="Arimo"/>
                <a:cs typeface="Arimo"/>
              </a:rPr>
              <a:t>ti</a:t>
            </a:r>
            <a:r>
              <a:rPr sz="1200" spc="-145" dirty="0">
                <a:solidFill>
                  <a:srgbClr val="153B6C"/>
                </a:solidFill>
                <a:latin typeface="Arimo"/>
                <a:cs typeface="Arimo"/>
              </a:rPr>
              <a:t>c, </a:t>
            </a:r>
            <a:r>
              <a:rPr sz="1200" spc="-65" dirty="0">
                <a:solidFill>
                  <a:srgbClr val="153B6C"/>
                </a:solidFill>
                <a:latin typeface="Arimo"/>
                <a:cs typeface="Arimo"/>
              </a:rPr>
              <a:t>ear </a:t>
            </a:r>
            <a:r>
              <a:rPr sz="1200" spc="-10" dirty="0">
                <a:solidFill>
                  <a:srgbClr val="153B6C"/>
                </a:solidFill>
                <a:latin typeface="Arimo"/>
                <a:cs typeface="Arimo"/>
              </a:rPr>
              <a:t>loop/</a:t>
            </a:r>
            <a:r>
              <a:rPr sz="1200" spc="-220" dirty="0">
                <a:solidFill>
                  <a:srgbClr val="153B6C"/>
                </a:solidFill>
                <a:latin typeface="Arimo"/>
                <a:cs typeface="Arimo"/>
              </a:rPr>
              <a:t> </a:t>
            </a:r>
            <a:r>
              <a:rPr sz="1200" spc="-75" dirty="0">
                <a:solidFill>
                  <a:srgbClr val="153B6C"/>
                </a:solidFill>
                <a:latin typeface="Arimo"/>
                <a:cs typeface="Arimo"/>
              </a:rPr>
              <a:t>head </a:t>
            </a:r>
            <a:r>
              <a:rPr sz="1200" spc="-55" dirty="0">
                <a:solidFill>
                  <a:srgbClr val="153B6C"/>
                </a:solidFill>
                <a:latin typeface="Arimo"/>
                <a:cs typeface="Arimo"/>
              </a:rPr>
              <a:t>on</a:t>
            </a:r>
            <a:endParaRPr sz="1200" dirty="0">
              <a:latin typeface="Arimo"/>
              <a:cs typeface="Arimo"/>
            </a:endParaRPr>
          </a:p>
          <a:p>
            <a:pPr marL="173990" indent="-161925">
              <a:lnSpc>
                <a:spcPct val="100000"/>
              </a:lnSpc>
              <a:spcBef>
                <a:spcPts val="470"/>
              </a:spcBef>
              <a:buClr>
                <a:srgbClr val="1AACE3"/>
              </a:buClr>
              <a:buChar char="•"/>
              <a:tabLst>
                <a:tab pos="174625" algn="l"/>
              </a:tabLst>
            </a:pPr>
            <a:r>
              <a:rPr sz="1200" spc="-70" dirty="0">
                <a:solidFill>
                  <a:srgbClr val="153B6C"/>
                </a:solidFill>
                <a:latin typeface="WenQuanYi Micro Hei"/>
                <a:cs typeface="WenQuanYi Micro Hei"/>
              </a:rPr>
              <a:t>Size </a:t>
            </a:r>
            <a:r>
              <a:rPr sz="1200" spc="-60" dirty="0">
                <a:solidFill>
                  <a:srgbClr val="153B6C"/>
                </a:solidFill>
                <a:latin typeface="WenQuanYi Micro Hei"/>
                <a:cs typeface="WenQuanYi Micro Hei"/>
              </a:rPr>
              <a:t>4.13 </a:t>
            </a:r>
            <a:r>
              <a:rPr sz="1200" spc="-700" dirty="0">
                <a:solidFill>
                  <a:srgbClr val="153B6C"/>
                </a:solidFill>
                <a:latin typeface="WenQuanYi Micro Hei"/>
                <a:cs typeface="WenQuanYi Micro Hei"/>
              </a:rPr>
              <a:t>”</a:t>
            </a:r>
            <a:r>
              <a:rPr sz="1200" spc="-150" dirty="0">
                <a:solidFill>
                  <a:srgbClr val="153B6C"/>
                </a:solidFill>
                <a:latin typeface="WenQuanYi Micro Hei"/>
                <a:cs typeface="WenQuanYi Micro Hei"/>
              </a:rPr>
              <a:t> </a:t>
            </a:r>
            <a:r>
              <a:rPr sz="1200" spc="5" dirty="0">
                <a:solidFill>
                  <a:srgbClr val="153B6C"/>
                </a:solidFill>
                <a:latin typeface="WenQuanYi Micro Hei"/>
                <a:cs typeface="WenQuanYi Micro Hei"/>
              </a:rPr>
              <a:t>W </a:t>
            </a:r>
            <a:r>
              <a:rPr sz="1200" spc="-80" dirty="0">
                <a:solidFill>
                  <a:srgbClr val="153B6C"/>
                </a:solidFill>
                <a:latin typeface="WenQuanYi Micro Hei"/>
                <a:cs typeface="WenQuanYi Micro Hei"/>
              </a:rPr>
              <a:t>x </a:t>
            </a:r>
            <a:r>
              <a:rPr sz="1200" spc="-65" dirty="0">
                <a:solidFill>
                  <a:srgbClr val="153B6C"/>
                </a:solidFill>
                <a:latin typeface="WenQuanYi Micro Hei"/>
                <a:cs typeface="WenQuanYi Micro Hei"/>
              </a:rPr>
              <a:t>6.299</a:t>
            </a:r>
            <a:r>
              <a:rPr sz="1200" spc="-150" dirty="0">
                <a:solidFill>
                  <a:srgbClr val="153B6C"/>
                </a:solidFill>
                <a:latin typeface="WenQuanYi Micro Hei"/>
                <a:cs typeface="WenQuanYi Micro Hei"/>
              </a:rPr>
              <a:t> </a:t>
            </a:r>
            <a:r>
              <a:rPr sz="1200" spc="-700" dirty="0">
                <a:solidFill>
                  <a:srgbClr val="153B6C"/>
                </a:solidFill>
                <a:latin typeface="WenQuanYi Micro Hei"/>
                <a:cs typeface="WenQuanYi Micro Hei"/>
              </a:rPr>
              <a:t>”</a:t>
            </a:r>
            <a:r>
              <a:rPr sz="1200" spc="-145" dirty="0">
                <a:solidFill>
                  <a:srgbClr val="153B6C"/>
                </a:solidFill>
                <a:latin typeface="WenQuanYi Micro Hei"/>
                <a:cs typeface="WenQuanYi Micro Hei"/>
              </a:rPr>
              <a:t> </a:t>
            </a:r>
            <a:r>
              <a:rPr sz="1200" spc="-95" dirty="0">
                <a:solidFill>
                  <a:srgbClr val="153B6C"/>
                </a:solidFill>
                <a:latin typeface="WenQuanYi Micro Hei"/>
                <a:cs typeface="WenQuanYi Micro Hei"/>
              </a:rPr>
              <a:t>H</a:t>
            </a:r>
            <a:endParaRPr sz="1200" dirty="0">
              <a:latin typeface="WenQuanYi Micro Hei"/>
              <a:cs typeface="WenQuanYi Micro He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94291" y="197662"/>
            <a:ext cx="336550" cy="419734"/>
          </a:xfrm>
          <a:custGeom>
            <a:avLst/>
            <a:gdLst/>
            <a:ahLst/>
            <a:cxnLst/>
            <a:rect l="l" t="t" r="r" b="b"/>
            <a:pathLst>
              <a:path w="336550" h="419734">
                <a:moveTo>
                  <a:pt x="67398" y="362775"/>
                </a:moveTo>
                <a:lnTo>
                  <a:pt x="63614" y="362775"/>
                </a:lnTo>
                <a:lnTo>
                  <a:pt x="63614" y="419557"/>
                </a:lnTo>
                <a:lnTo>
                  <a:pt x="74968" y="419557"/>
                </a:lnTo>
                <a:lnTo>
                  <a:pt x="74968" y="386626"/>
                </a:lnTo>
                <a:lnTo>
                  <a:pt x="88341" y="386626"/>
                </a:lnTo>
                <a:lnTo>
                  <a:pt x="67398" y="362775"/>
                </a:lnTo>
                <a:close/>
              </a:path>
              <a:path w="336550" h="419734">
                <a:moveTo>
                  <a:pt x="120421" y="386626"/>
                </a:moveTo>
                <a:lnTo>
                  <a:pt x="109029" y="386626"/>
                </a:lnTo>
                <a:lnTo>
                  <a:pt x="109067" y="419557"/>
                </a:lnTo>
                <a:lnTo>
                  <a:pt x="120421" y="419557"/>
                </a:lnTo>
                <a:lnTo>
                  <a:pt x="120421" y="386626"/>
                </a:lnTo>
                <a:close/>
              </a:path>
              <a:path w="336550" h="419734">
                <a:moveTo>
                  <a:pt x="88341" y="386626"/>
                </a:moveTo>
                <a:lnTo>
                  <a:pt x="74968" y="386626"/>
                </a:lnTo>
                <a:lnTo>
                  <a:pt x="91998" y="405549"/>
                </a:lnTo>
                <a:lnTo>
                  <a:pt x="105280" y="390791"/>
                </a:lnTo>
                <a:lnTo>
                  <a:pt x="91998" y="390791"/>
                </a:lnTo>
                <a:lnTo>
                  <a:pt x="88341" y="386626"/>
                </a:lnTo>
                <a:close/>
              </a:path>
              <a:path w="336550" h="419734">
                <a:moveTo>
                  <a:pt x="120421" y="362775"/>
                </a:moveTo>
                <a:lnTo>
                  <a:pt x="116636" y="362775"/>
                </a:lnTo>
                <a:lnTo>
                  <a:pt x="91998" y="390791"/>
                </a:lnTo>
                <a:lnTo>
                  <a:pt x="105280" y="390791"/>
                </a:lnTo>
                <a:lnTo>
                  <a:pt x="109029" y="386626"/>
                </a:lnTo>
                <a:lnTo>
                  <a:pt x="120421" y="386626"/>
                </a:lnTo>
                <a:lnTo>
                  <a:pt x="120421" y="362775"/>
                </a:lnTo>
                <a:close/>
              </a:path>
              <a:path w="336550" h="419734">
                <a:moveTo>
                  <a:pt x="174510" y="191300"/>
                </a:moveTo>
                <a:lnTo>
                  <a:pt x="52031" y="313778"/>
                </a:lnTo>
                <a:lnTo>
                  <a:pt x="75869" y="337616"/>
                </a:lnTo>
                <a:lnTo>
                  <a:pt x="198361" y="215150"/>
                </a:lnTo>
                <a:lnTo>
                  <a:pt x="174510" y="191300"/>
                </a:lnTo>
                <a:close/>
              </a:path>
              <a:path w="336550" h="419734">
                <a:moveTo>
                  <a:pt x="220027" y="236816"/>
                </a:moveTo>
                <a:lnTo>
                  <a:pt x="146329" y="310527"/>
                </a:lnTo>
                <a:lnTo>
                  <a:pt x="170167" y="334378"/>
                </a:lnTo>
                <a:lnTo>
                  <a:pt x="243865" y="260667"/>
                </a:lnTo>
                <a:lnTo>
                  <a:pt x="220027" y="236816"/>
                </a:lnTo>
                <a:close/>
              </a:path>
              <a:path w="336550" h="419734">
                <a:moveTo>
                  <a:pt x="265557" y="282346"/>
                </a:moveTo>
                <a:lnTo>
                  <a:pt x="239534" y="308355"/>
                </a:lnTo>
                <a:lnTo>
                  <a:pt x="263385" y="332206"/>
                </a:lnTo>
                <a:lnTo>
                  <a:pt x="289394" y="306184"/>
                </a:lnTo>
                <a:lnTo>
                  <a:pt x="265557" y="282346"/>
                </a:lnTo>
                <a:close/>
              </a:path>
              <a:path w="336550" h="419734">
                <a:moveTo>
                  <a:pt x="29273" y="242239"/>
                </a:moveTo>
                <a:lnTo>
                  <a:pt x="5422" y="266090"/>
                </a:lnTo>
                <a:lnTo>
                  <a:pt x="31432" y="292099"/>
                </a:lnTo>
                <a:lnTo>
                  <a:pt x="55283" y="268262"/>
                </a:lnTo>
                <a:lnTo>
                  <a:pt x="29273" y="242239"/>
                </a:lnTo>
                <a:close/>
              </a:path>
              <a:path w="336550" h="419734">
                <a:moveTo>
                  <a:pt x="214071" y="136563"/>
                </a:moveTo>
                <a:lnTo>
                  <a:pt x="190220" y="160413"/>
                </a:lnTo>
                <a:lnTo>
                  <a:pt x="312699" y="282879"/>
                </a:lnTo>
                <a:lnTo>
                  <a:pt x="336537" y="259041"/>
                </a:lnTo>
                <a:lnTo>
                  <a:pt x="214071" y="136563"/>
                </a:lnTo>
                <a:close/>
              </a:path>
              <a:path w="336550" h="419734">
                <a:moveTo>
                  <a:pt x="27101" y="149034"/>
                </a:moveTo>
                <a:lnTo>
                  <a:pt x="3263" y="172872"/>
                </a:lnTo>
                <a:lnTo>
                  <a:pt x="76962" y="246583"/>
                </a:lnTo>
                <a:lnTo>
                  <a:pt x="100799" y="222732"/>
                </a:lnTo>
                <a:lnTo>
                  <a:pt x="27101" y="149034"/>
                </a:lnTo>
                <a:close/>
              </a:path>
              <a:path w="336550" h="419734">
                <a:moveTo>
                  <a:pt x="23850" y="54736"/>
                </a:moveTo>
                <a:lnTo>
                  <a:pt x="0" y="78587"/>
                </a:lnTo>
                <a:lnTo>
                  <a:pt x="122478" y="201053"/>
                </a:lnTo>
                <a:lnTo>
                  <a:pt x="146329" y="177215"/>
                </a:lnTo>
                <a:lnTo>
                  <a:pt x="23850" y="54736"/>
                </a:lnTo>
                <a:close/>
              </a:path>
              <a:path w="336550" h="419734">
                <a:moveTo>
                  <a:pt x="259587" y="91046"/>
                </a:moveTo>
                <a:lnTo>
                  <a:pt x="235750" y="114884"/>
                </a:lnTo>
                <a:lnTo>
                  <a:pt x="309448" y="188594"/>
                </a:lnTo>
                <a:lnTo>
                  <a:pt x="333298" y="164744"/>
                </a:lnTo>
                <a:lnTo>
                  <a:pt x="259587" y="91046"/>
                </a:lnTo>
                <a:close/>
              </a:path>
              <a:path w="336550" h="419734">
                <a:moveTo>
                  <a:pt x="260680" y="0"/>
                </a:moveTo>
                <a:lnTo>
                  <a:pt x="138201" y="122478"/>
                </a:lnTo>
                <a:lnTo>
                  <a:pt x="162039" y="146316"/>
                </a:lnTo>
                <a:lnTo>
                  <a:pt x="284518" y="23837"/>
                </a:lnTo>
                <a:lnTo>
                  <a:pt x="260680" y="0"/>
                </a:lnTo>
                <a:close/>
              </a:path>
              <a:path w="336550" h="419734">
                <a:moveTo>
                  <a:pt x="166370" y="3251"/>
                </a:moveTo>
                <a:lnTo>
                  <a:pt x="92671" y="76961"/>
                </a:lnTo>
                <a:lnTo>
                  <a:pt x="116522" y="100799"/>
                </a:lnTo>
                <a:lnTo>
                  <a:pt x="190220" y="27101"/>
                </a:lnTo>
                <a:lnTo>
                  <a:pt x="166370" y="3251"/>
                </a:lnTo>
                <a:close/>
              </a:path>
              <a:path w="336550" h="419734">
                <a:moveTo>
                  <a:pt x="305117" y="45516"/>
                </a:moveTo>
                <a:lnTo>
                  <a:pt x="281266" y="69367"/>
                </a:lnTo>
                <a:lnTo>
                  <a:pt x="307276" y="95376"/>
                </a:lnTo>
                <a:lnTo>
                  <a:pt x="331127" y="71539"/>
                </a:lnTo>
                <a:lnTo>
                  <a:pt x="305117" y="45516"/>
                </a:lnTo>
                <a:close/>
              </a:path>
              <a:path w="336550" h="419734">
                <a:moveTo>
                  <a:pt x="73164" y="5422"/>
                </a:moveTo>
                <a:lnTo>
                  <a:pt x="47155" y="31432"/>
                </a:lnTo>
                <a:lnTo>
                  <a:pt x="70993" y="55283"/>
                </a:lnTo>
                <a:lnTo>
                  <a:pt x="97015" y="29260"/>
                </a:lnTo>
                <a:lnTo>
                  <a:pt x="73164" y="5422"/>
                </a:lnTo>
                <a:close/>
              </a:path>
              <a:path w="336550" h="419734">
                <a:moveTo>
                  <a:pt x="178320" y="362775"/>
                </a:moveTo>
                <a:lnTo>
                  <a:pt x="166966" y="362775"/>
                </a:lnTo>
                <a:lnTo>
                  <a:pt x="144259" y="419557"/>
                </a:lnTo>
                <a:lnTo>
                  <a:pt x="156362" y="419557"/>
                </a:lnTo>
                <a:lnTo>
                  <a:pt x="159778" y="410857"/>
                </a:lnTo>
                <a:lnTo>
                  <a:pt x="197529" y="410857"/>
                </a:lnTo>
                <a:lnTo>
                  <a:pt x="192993" y="399503"/>
                </a:lnTo>
                <a:lnTo>
                  <a:pt x="164312" y="399503"/>
                </a:lnTo>
                <a:lnTo>
                  <a:pt x="172948" y="377926"/>
                </a:lnTo>
                <a:lnTo>
                  <a:pt x="184373" y="377926"/>
                </a:lnTo>
                <a:lnTo>
                  <a:pt x="178320" y="362775"/>
                </a:lnTo>
                <a:close/>
              </a:path>
              <a:path w="336550" h="419734">
                <a:moveTo>
                  <a:pt x="197529" y="410857"/>
                </a:moveTo>
                <a:lnTo>
                  <a:pt x="185508" y="410857"/>
                </a:lnTo>
                <a:lnTo>
                  <a:pt x="188925" y="419557"/>
                </a:lnTo>
                <a:lnTo>
                  <a:pt x="200990" y="419519"/>
                </a:lnTo>
                <a:lnTo>
                  <a:pt x="197529" y="410857"/>
                </a:lnTo>
                <a:close/>
              </a:path>
              <a:path w="336550" h="419734">
                <a:moveTo>
                  <a:pt x="184373" y="377926"/>
                </a:moveTo>
                <a:lnTo>
                  <a:pt x="172948" y="377926"/>
                </a:lnTo>
                <a:lnTo>
                  <a:pt x="181356" y="399503"/>
                </a:lnTo>
                <a:lnTo>
                  <a:pt x="192993" y="399503"/>
                </a:lnTo>
                <a:lnTo>
                  <a:pt x="184373" y="377926"/>
                </a:lnTo>
                <a:close/>
              </a:path>
              <a:path w="336550" h="419734">
                <a:moveTo>
                  <a:pt x="272935" y="362775"/>
                </a:moveTo>
                <a:lnTo>
                  <a:pt x="224942" y="362775"/>
                </a:lnTo>
                <a:lnTo>
                  <a:pt x="224942" y="419557"/>
                </a:lnTo>
                <a:lnTo>
                  <a:pt x="236296" y="419557"/>
                </a:lnTo>
                <a:lnTo>
                  <a:pt x="236296" y="396049"/>
                </a:lnTo>
                <a:lnTo>
                  <a:pt x="261404" y="396049"/>
                </a:lnTo>
                <a:lnTo>
                  <a:pt x="261404" y="385495"/>
                </a:lnTo>
                <a:lnTo>
                  <a:pt x="236296" y="385495"/>
                </a:lnTo>
                <a:lnTo>
                  <a:pt x="236296" y="373379"/>
                </a:lnTo>
                <a:lnTo>
                  <a:pt x="272935" y="373379"/>
                </a:lnTo>
                <a:lnTo>
                  <a:pt x="272935" y="362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88615" y="661802"/>
            <a:ext cx="948055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b="1" spc="15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75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b="1" spc="-10" dirty="0">
                <a:solidFill>
                  <a:srgbClr val="FFFFFF"/>
                </a:solidFill>
                <a:latin typeface="Arial"/>
                <a:cs typeface="Arial"/>
              </a:rPr>
              <a:t>TEXTILES</a:t>
            </a:r>
            <a:endParaRPr sz="750">
              <a:latin typeface="Arial"/>
              <a:cs typeface="Arial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85598F7C-48DC-4756-89EA-513C2E773039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907" y="3504872"/>
            <a:ext cx="2742973" cy="3254995"/>
          </a:xfrm>
          <a:prstGeom prst="rect">
            <a:avLst/>
          </a:prstGeom>
        </p:spPr>
      </p:pic>
      <p:pic>
        <p:nvPicPr>
          <p:cNvPr id="59" name="Picture 58" descr="A picture containing sitting, umbrella&#10;&#10;Description automatically generated">
            <a:extLst>
              <a:ext uri="{FF2B5EF4-FFF2-40B4-BE49-F238E27FC236}">
                <a16:creationId xmlns:a16="http://schemas.microsoft.com/office/drawing/2014/main" id="{6DDE6C3C-8AA1-4ADD-92B2-6748CE2042CB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466" y="197662"/>
            <a:ext cx="3456146" cy="34378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2564</Words>
  <Application>Microsoft Office PowerPoint</Application>
  <PresentationFormat>Custom</PresentationFormat>
  <Paragraphs>312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Arimo</vt:lpstr>
      <vt:lpstr>Britannic Bold</vt:lpstr>
      <vt:lpstr>Calibri</vt:lpstr>
      <vt:lpstr>DejaVu Sans</vt:lpstr>
      <vt:lpstr>Franklin Gothic Demi Cond</vt:lpstr>
      <vt:lpstr>Haettenschweiler</vt:lpstr>
      <vt:lpstr>Roboto</vt:lpstr>
      <vt:lpstr>RobotoRegular</vt:lpstr>
      <vt:lpstr>Verdana</vt:lpstr>
      <vt:lpstr>WenQuanYi Micro Hei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Style 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Gowns for restaurants.</vt:lpstr>
      <vt:lpstr>PowerPoint Presentation</vt:lpstr>
      <vt:lpstr>PowerPoint Presentation</vt:lpstr>
      <vt:lpstr>MEDICAL TEXTILES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MAF_MEDICAL TEXTILES_COMPANY BROCHURE 2020_updated copy</dc:title>
  <dc:creator>PRAVEEN KUMAR</dc:creator>
  <cp:lastModifiedBy>Accounts blr</cp:lastModifiedBy>
  <cp:revision>17</cp:revision>
  <dcterms:created xsi:type="dcterms:W3CDTF">2020-09-17T08:15:21Z</dcterms:created>
  <dcterms:modified xsi:type="dcterms:W3CDTF">2020-10-17T10:11:43Z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2020-07-02T00:00:00Z</vt:filetime>
  </property>
  <property fmtid="{D5CDD505-2E9C-101B-9397-08002B2CF9AE}" pid="3" name="Creator">
    <vt:lpwstr>Adobe Illustrator 24.2 (Windows)</vt:lpwstr>
  </property>
  <property fmtid="{D5CDD505-2E9C-101B-9397-08002B2CF9AE}" pid="4" name="LastSaved">
    <vt:filetime>2020-09-17T00:00:00Z</vt:filetime>
  </property>
</Properties>
</file>